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33CC"/>
    <a:srgbClr val="66FF33"/>
    <a:srgbClr val="3399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A8A2-6DDE-4CE3-8EA0-C4455FD54C8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15F7-CC45-4F76-B27B-941501859A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.wikipedia.org/kimberly" TargetMode="External"/><Relationship Id="rId3" Type="http://schemas.openxmlformats.org/officeDocument/2006/relationships/hyperlink" Target="http://www.en.wikipedia.org/perth" TargetMode="External"/><Relationship Id="rId7" Type="http://schemas.openxmlformats.org/officeDocument/2006/relationships/hyperlink" Target="http://www.en.wikipedia.org/coralcoast" TargetMode="External"/><Relationship Id="rId2" Type="http://schemas.openxmlformats.org/officeDocument/2006/relationships/hyperlink" Target="http://www.en.wikipedia.org/westernaustral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rottnestisland" TargetMode="External"/><Relationship Id="rId5" Type="http://schemas.openxmlformats.org/officeDocument/2006/relationships/hyperlink" Target="http://www.en.wikipedia.org/waverock" TargetMode="External"/><Relationship Id="rId10" Type="http://schemas.openxmlformats.org/officeDocument/2006/relationships/hyperlink" Target="http://www.infinityholidays.com.au/" TargetMode="External"/><Relationship Id="rId4" Type="http://schemas.openxmlformats.org/officeDocument/2006/relationships/hyperlink" Target="http://www.en.wikipedia.org/pinnacles" TargetMode="External"/><Relationship Id="rId9" Type="http://schemas.openxmlformats.org/officeDocument/2006/relationships/hyperlink" Target="http://www.en.wikipedia.org/bunglebung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6076"/>
          <a:ext cx="8856925" cy="664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097927" imgH="3074038" progId="PowerPoint.Show.8">
                  <p:embed/>
                </p:oleObj>
              </mc:Choice>
              <mc:Fallback>
                <p:oleObj name="Prezentace" r:id="rId4" imgW="4097927" imgH="307403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6076"/>
                        <a:ext cx="8856925" cy="664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66FF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5310226" cy="3982669"/>
          </a:xfrm>
          <a:prstGeom prst="rect">
            <a:avLst/>
          </a:prstGeom>
        </p:spPr>
      </p:pic>
      <p:pic>
        <p:nvPicPr>
          <p:cNvPr id="3" name="Obrázek 2" descr="p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38303"/>
            <a:ext cx="3167057" cy="21100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643570" y="185736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The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Pinnacles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78632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moon</a:t>
            </a:r>
            <a:r>
              <a:rPr lang="cs-CZ" sz="2400" b="1" dirty="0" smtClean="0">
                <a:solidFill>
                  <a:srgbClr val="FF0000"/>
                </a:solidFill>
              </a:rPr>
              <a:t>– </a:t>
            </a:r>
            <a:r>
              <a:rPr lang="cs-CZ" sz="2400" b="1" dirty="0" err="1" smtClean="0">
                <a:solidFill>
                  <a:srgbClr val="FF0000"/>
                </a:solidFill>
              </a:rPr>
              <a:t>like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landscape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wave roc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7"/>
            <a:ext cx="7186625" cy="3232080"/>
          </a:xfrm>
          <a:prstGeom prst="rect">
            <a:avLst/>
          </a:prstGeom>
        </p:spPr>
      </p:pic>
      <p:pic>
        <p:nvPicPr>
          <p:cNvPr id="3" name="Obrázek 2" descr="Wave_Rock_2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3524241" cy="264318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786314" y="450057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66FF"/>
                </a:solidFill>
              </a:rPr>
              <a:t>WAVE ROCK</a:t>
            </a:r>
            <a:endParaRPr lang="cs-CZ" sz="4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CC"/>
                </a:solidFill>
              </a:rPr>
              <a:t> </a:t>
            </a:r>
            <a:r>
              <a:rPr lang="cs-CZ" sz="3200" b="1" dirty="0" err="1" smtClean="0">
                <a:solidFill>
                  <a:srgbClr val="FF33CC"/>
                </a:solidFill>
              </a:rPr>
              <a:t>Why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is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island </a:t>
            </a:r>
            <a:r>
              <a:rPr lang="cs-CZ" sz="3200" b="1" dirty="0" err="1" smtClean="0"/>
              <a:t>called</a:t>
            </a:r>
            <a:r>
              <a:rPr lang="cs-CZ" sz="3200" b="1" dirty="0" smtClean="0"/>
              <a:t> </a:t>
            </a:r>
            <a:r>
              <a:rPr lang="cs-CZ" sz="3200" b="1" dirty="0" err="1" smtClean="0">
                <a:solidFill>
                  <a:srgbClr val="FF33CC"/>
                </a:solidFill>
              </a:rPr>
              <a:t>Rottnest</a:t>
            </a:r>
            <a:r>
              <a:rPr lang="cs-CZ" sz="3200" b="1" dirty="0" smtClean="0">
                <a:solidFill>
                  <a:srgbClr val="FF33CC"/>
                </a:solidFill>
              </a:rPr>
              <a:t> 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1472" y="185736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How</a:t>
            </a:r>
            <a:r>
              <a:rPr lang="cs-CZ" sz="3200" b="1" dirty="0" smtClean="0"/>
              <a:t> many </a:t>
            </a:r>
            <a:r>
              <a:rPr lang="cs-CZ" sz="3200" b="1" dirty="0" err="1" smtClean="0">
                <a:solidFill>
                  <a:srgbClr val="FF33CC"/>
                </a:solidFill>
              </a:rPr>
              <a:t>pillars</a:t>
            </a:r>
            <a:r>
              <a:rPr lang="cs-CZ" sz="3200" b="1" dirty="0" smtClean="0">
                <a:solidFill>
                  <a:srgbClr val="FF33CC"/>
                </a:solidFill>
              </a:rPr>
              <a:t> </a:t>
            </a:r>
            <a:r>
              <a:rPr lang="cs-CZ" sz="3200" b="1" dirty="0" smtClean="0"/>
              <a:t>are </a:t>
            </a:r>
            <a:r>
              <a:rPr lang="cs-CZ" sz="3200" b="1" dirty="0" err="1" smtClean="0"/>
              <a:t>there</a:t>
            </a:r>
            <a:r>
              <a:rPr lang="cs-CZ" sz="3200" b="1" dirty="0" smtClean="0"/>
              <a:t> in </a:t>
            </a:r>
            <a:r>
              <a:rPr lang="cs-CZ" sz="3200" b="1" dirty="0" err="1" smtClean="0">
                <a:solidFill>
                  <a:srgbClr val="FF33CC"/>
                </a:solidFill>
              </a:rPr>
              <a:t>The</a:t>
            </a:r>
            <a:r>
              <a:rPr lang="cs-CZ" sz="3200" b="1" dirty="0" smtClean="0">
                <a:solidFill>
                  <a:srgbClr val="FF33CC"/>
                </a:solidFill>
              </a:rPr>
              <a:t> </a:t>
            </a:r>
            <a:r>
              <a:rPr lang="cs-CZ" sz="3200" b="1" dirty="0" err="1" smtClean="0">
                <a:solidFill>
                  <a:srgbClr val="FF33CC"/>
                </a:solidFill>
              </a:rPr>
              <a:t>Pinnacles</a:t>
            </a:r>
            <a:r>
              <a:rPr lang="cs-CZ" sz="3200" b="1" dirty="0" smtClean="0">
                <a:solidFill>
                  <a:srgbClr val="FF33CC"/>
                </a:solidFill>
              </a:rPr>
              <a:t> 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85852" y="264318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2400" dirty="0" smtClean="0"/>
              <a:t> </a:t>
            </a:r>
            <a:r>
              <a:rPr lang="cs-CZ" sz="2400" b="1" dirty="0" smtClean="0"/>
              <a:t>5 OOO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/>
              <a:t> 50 000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/>
              <a:t> 150 000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2910" y="421481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How</a:t>
            </a:r>
            <a:r>
              <a:rPr lang="cs-CZ" sz="3200" b="1" dirty="0" smtClean="0"/>
              <a:t> </a:t>
            </a:r>
            <a:r>
              <a:rPr lang="cs-CZ" sz="3200" b="1" dirty="0" err="1" smtClean="0">
                <a:solidFill>
                  <a:srgbClr val="FF33CC"/>
                </a:solidFill>
              </a:rPr>
              <a:t>high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is</a:t>
            </a:r>
            <a:r>
              <a:rPr lang="cs-CZ" sz="3200" b="1" dirty="0" smtClean="0"/>
              <a:t> </a:t>
            </a:r>
            <a:r>
              <a:rPr lang="cs-CZ" sz="3200" b="1" dirty="0" err="1" smtClean="0">
                <a:solidFill>
                  <a:srgbClr val="FF33CC"/>
                </a:solidFill>
              </a:rPr>
              <a:t>Wave</a:t>
            </a:r>
            <a:r>
              <a:rPr lang="cs-CZ" sz="3200" b="1" dirty="0" smtClean="0">
                <a:solidFill>
                  <a:srgbClr val="FF33CC"/>
                </a:solidFill>
              </a:rPr>
              <a:t> Rock 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85852" y="492919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2400" b="1" dirty="0" smtClean="0"/>
              <a:t> 10 m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/>
              <a:t> 15 m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/>
              <a:t> 20 m</a:t>
            </a:r>
            <a:endParaRPr lang="cs-CZ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285992"/>
            <a:ext cx="671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Rottnest</a:t>
            </a:r>
            <a:r>
              <a:rPr lang="cs-CZ" sz="2800" b="1" dirty="0" smtClean="0"/>
              <a:t> =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nest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Dutch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word</a:t>
            </a:r>
            <a:r>
              <a:rPr lang="cs-CZ" sz="2800" b="1" dirty="0" smtClean="0"/>
              <a:t>/</a:t>
            </a:r>
          </a:p>
          <a:p>
            <a:r>
              <a:rPr lang="cs-CZ" sz="2800" b="1" dirty="0" smtClean="0"/>
              <a:t>                    </a:t>
            </a:r>
            <a:r>
              <a:rPr lang="cs-CZ" sz="2800" b="1" dirty="0" err="1" smtClean="0"/>
              <a:t>quokka</a:t>
            </a:r>
            <a:r>
              <a:rPr lang="cs-CZ" sz="2800" b="1" dirty="0" smtClean="0"/>
              <a:t>  - </a:t>
            </a:r>
            <a:r>
              <a:rPr lang="cs-CZ" sz="2800" b="1" dirty="0" err="1" smtClean="0"/>
              <a:t>looks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big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rat</a:t>
            </a:r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150 000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smtClean="0"/>
              <a:t>15 m</a:t>
            </a:r>
          </a:p>
          <a:p>
            <a:r>
              <a:rPr lang="cs-CZ" sz="2800" dirty="0" smtClean="0"/>
              <a:t>                    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43108" y="85723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SOLUTION</a:t>
            </a:r>
            <a:endParaRPr lang="cs-CZ" sz="5400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653px-Rottnest_Quokka_2004_SeanMcCl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12253"/>
            <a:ext cx="3246315" cy="29778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FF00">
                <a:alpha val="5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85723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C00000"/>
                </a:solidFill>
              </a:rPr>
              <a:t>The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Coral</a:t>
            </a:r>
            <a:r>
              <a:rPr lang="cs-CZ" sz="4000" b="1" dirty="0" smtClean="0">
                <a:solidFill>
                  <a:srgbClr val="C00000"/>
                </a:solidFill>
              </a:rPr>
              <a:t>  </a:t>
            </a:r>
            <a:r>
              <a:rPr lang="cs-CZ" sz="4000" b="1" dirty="0" err="1" smtClean="0">
                <a:solidFill>
                  <a:srgbClr val="C00000"/>
                </a:solidFill>
              </a:rPr>
              <a:t>Coast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29256" y="4929198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>
                <a:solidFill>
                  <a:srgbClr val="C00000"/>
                </a:solidFill>
              </a:rPr>
              <a:t>attractions</a:t>
            </a:r>
            <a:endParaRPr lang="cs-CZ" sz="5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43372" y="2143116"/>
            <a:ext cx="428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66FF"/>
                </a:solidFill>
              </a:rPr>
              <a:t>Shark</a:t>
            </a:r>
            <a:r>
              <a:rPr lang="cs-CZ" sz="2400" b="1" dirty="0" smtClean="0">
                <a:solidFill>
                  <a:srgbClr val="0066FF"/>
                </a:solidFill>
              </a:rPr>
              <a:t> </a:t>
            </a:r>
            <a:r>
              <a:rPr lang="cs-CZ" sz="2400" b="1" dirty="0" err="1" smtClean="0">
                <a:solidFill>
                  <a:srgbClr val="0066FF"/>
                </a:solidFill>
              </a:rPr>
              <a:t>Bay</a:t>
            </a:r>
            <a:r>
              <a:rPr lang="cs-CZ" sz="24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smtClean="0"/>
              <a:t>–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World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Heritage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Site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                          12 species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shark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                          </a:t>
            </a:r>
            <a:r>
              <a:rPr lang="cs-CZ" sz="2000" b="1" dirty="0" err="1" smtClean="0"/>
              <a:t>dolphins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at</a:t>
            </a:r>
            <a:r>
              <a:rPr lang="cs-CZ" sz="2000" b="1" dirty="0" smtClean="0"/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Monkey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Mia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3000372"/>
            <a:ext cx="50006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66FF"/>
                </a:solidFill>
              </a:rPr>
              <a:t>The</a:t>
            </a:r>
            <a:r>
              <a:rPr lang="cs-CZ" sz="2400" b="1" dirty="0" smtClean="0">
                <a:solidFill>
                  <a:srgbClr val="0066FF"/>
                </a:solidFill>
              </a:rPr>
              <a:t> </a:t>
            </a:r>
            <a:r>
              <a:rPr lang="cs-CZ" sz="2400" b="1" dirty="0" err="1" smtClean="0">
                <a:solidFill>
                  <a:srgbClr val="0066FF"/>
                </a:solidFill>
              </a:rPr>
              <a:t>Ningaloo</a:t>
            </a:r>
            <a:r>
              <a:rPr lang="cs-CZ" sz="2400" b="1" dirty="0" smtClean="0">
                <a:solidFill>
                  <a:srgbClr val="0066FF"/>
                </a:solidFill>
              </a:rPr>
              <a:t> </a:t>
            </a:r>
            <a:r>
              <a:rPr lang="cs-CZ" sz="2400" b="1" dirty="0" err="1" smtClean="0">
                <a:solidFill>
                  <a:srgbClr val="0066FF"/>
                </a:solidFill>
              </a:rPr>
              <a:t>Marine</a:t>
            </a:r>
            <a:r>
              <a:rPr lang="cs-CZ" sz="2400" b="1" dirty="0" smtClean="0">
                <a:solidFill>
                  <a:srgbClr val="0066FF"/>
                </a:solidFill>
              </a:rPr>
              <a:t> Park</a:t>
            </a:r>
          </a:p>
          <a:p>
            <a:r>
              <a:rPr lang="cs-CZ" sz="2000" b="1" dirty="0" smtClean="0"/>
              <a:t>                  - 260 km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                  - </a:t>
            </a:r>
            <a:r>
              <a:rPr lang="cs-CZ" sz="2000" b="1" dirty="0" err="1" smtClean="0"/>
              <a:t>wonderful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sealife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                  - </a:t>
            </a:r>
            <a:r>
              <a:rPr lang="cs-CZ" sz="2000" b="1" dirty="0" err="1" smtClean="0"/>
              <a:t>excellent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diving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                  - </a:t>
            </a:r>
            <a:r>
              <a:rPr lang="cs-CZ" sz="2000" b="1" dirty="0" err="1" smtClean="0"/>
              <a:t>swimming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with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Whale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Shark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fish</a:t>
            </a:r>
            <a:r>
              <a:rPr lang="cs-CZ" b="1" dirty="0" smtClean="0"/>
              <a:t>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cs-CZ" sz="2000" b="1" dirty="0" err="1" smtClean="0"/>
              <a:t>up</a:t>
            </a:r>
            <a:r>
              <a:rPr lang="cs-CZ" sz="2000" b="1" dirty="0" smtClean="0"/>
              <a:t> 18m , 13 </a:t>
            </a:r>
            <a:r>
              <a:rPr lang="cs-CZ" sz="2000" b="1" dirty="0" err="1" smtClean="0"/>
              <a:t>tonnes</a:t>
            </a:r>
            <a:r>
              <a:rPr lang="cs-CZ" sz="2000" b="1" dirty="0" smtClean="0"/>
              <a:t> /</a:t>
            </a:r>
            <a:endParaRPr lang="cs-CZ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0FF00">
                <a:alpha val="5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0px-Whale_Shark_-_Osaka_Aquar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928934"/>
            <a:ext cx="2477850" cy="3690963"/>
          </a:xfrm>
          <a:prstGeom prst="rect">
            <a:avLst/>
          </a:prstGeom>
        </p:spPr>
      </p:pic>
      <p:pic>
        <p:nvPicPr>
          <p:cNvPr id="3" name="Obrázek 2" descr="800px-Monkey_Mia,_Western_Austra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143248"/>
            <a:ext cx="5487126" cy="3422594"/>
          </a:xfrm>
          <a:prstGeom prst="rect">
            <a:avLst/>
          </a:prstGeom>
        </p:spPr>
      </p:pic>
      <p:pic>
        <p:nvPicPr>
          <p:cNvPr id="4" name="Obrázek 3" descr="Monkeymia daily fee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14290"/>
            <a:ext cx="3571900" cy="2678925"/>
          </a:xfrm>
          <a:prstGeom prst="rect">
            <a:avLst/>
          </a:prstGeom>
        </p:spPr>
      </p:pic>
      <p:pic>
        <p:nvPicPr>
          <p:cNvPr id="5" name="Obrázek 4" descr="Whale_shark_Georgia_aquari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71480"/>
            <a:ext cx="3786246" cy="17464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034" y="235743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33CC"/>
                </a:solidFill>
              </a:rPr>
              <a:t>Whale</a:t>
            </a:r>
            <a:r>
              <a:rPr lang="cs-CZ" sz="2400" b="1" dirty="0" smtClean="0">
                <a:solidFill>
                  <a:srgbClr val="FF33CC"/>
                </a:solidFill>
              </a:rPr>
              <a:t> </a:t>
            </a:r>
            <a:r>
              <a:rPr lang="cs-CZ" sz="2400" b="1" dirty="0" err="1" smtClean="0">
                <a:solidFill>
                  <a:srgbClr val="FF33CC"/>
                </a:solidFill>
              </a:rPr>
              <a:t>Shark</a:t>
            </a:r>
            <a:endParaRPr lang="cs-CZ" sz="2400" b="1" dirty="0">
              <a:solidFill>
                <a:srgbClr val="FF33CC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4810" y="564357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1"/>
                </a:solidFill>
              </a:rPr>
              <a:t>Dolphins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hand</a:t>
            </a:r>
            <a:r>
              <a:rPr lang="cs-CZ" sz="2400" b="1" dirty="0" smtClean="0">
                <a:solidFill>
                  <a:schemeClr val="bg1"/>
                </a:solidFill>
              </a:rPr>
              <a:t> – </a:t>
            </a:r>
            <a:r>
              <a:rPr lang="cs-CZ" sz="2400" b="1" dirty="0" err="1" smtClean="0">
                <a:solidFill>
                  <a:schemeClr val="bg1"/>
                </a:solidFill>
              </a:rPr>
              <a:t>fed</a:t>
            </a:r>
            <a:r>
              <a:rPr lang="cs-CZ" sz="2400" b="1" dirty="0" smtClean="0">
                <a:solidFill>
                  <a:schemeClr val="bg1"/>
                </a:solidFill>
              </a:rPr>
              <a:t> by </a:t>
            </a:r>
            <a:r>
              <a:rPr lang="cs-CZ" sz="2400" b="1" dirty="0" err="1" smtClean="0">
                <a:solidFill>
                  <a:schemeClr val="bg1"/>
                </a:solidFill>
              </a:rPr>
              <a:t>tourists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28926" y="371475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true</a:t>
            </a:r>
            <a:r>
              <a:rPr lang="cs-CZ" b="1" dirty="0" smtClean="0"/>
              <a:t> </a:t>
            </a:r>
            <a:r>
              <a:rPr lang="cs-CZ" b="1" dirty="0" err="1" smtClean="0"/>
              <a:t>wilderness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ancient</a:t>
            </a:r>
            <a:r>
              <a:rPr lang="cs-CZ" b="1" dirty="0" smtClean="0"/>
              <a:t> rock </a:t>
            </a:r>
            <a:r>
              <a:rPr lang="cs-CZ" b="1" dirty="0" err="1" smtClean="0"/>
              <a:t>formations</a:t>
            </a:r>
            <a:r>
              <a:rPr lang="cs-CZ" b="1" dirty="0" smtClean="0"/>
              <a:t>, </a:t>
            </a:r>
            <a:r>
              <a:rPr lang="cs-CZ" b="1" dirty="0" err="1" smtClean="0"/>
              <a:t>gorges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art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diamond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 </a:t>
            </a:r>
            <a:r>
              <a:rPr lang="cs-CZ" b="1" dirty="0" err="1" smtClean="0"/>
              <a:t>mines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crocodiles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7158" y="357166"/>
            <a:ext cx="35004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          </a:t>
            </a:r>
            <a:r>
              <a:rPr lang="cs-CZ" sz="2400" b="1" dirty="0" err="1" smtClean="0">
                <a:solidFill>
                  <a:srgbClr val="7030A0"/>
                </a:solidFill>
              </a:rPr>
              <a:t>Broome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endParaRPr lang="cs-CZ" sz="2400" b="1" dirty="0" smtClean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gateway</a:t>
            </a:r>
            <a:r>
              <a:rPr lang="cs-CZ" b="1" dirty="0" smtClean="0"/>
              <a:t> to NW</a:t>
            </a:r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old</a:t>
            </a:r>
            <a:r>
              <a:rPr lang="cs-CZ" b="1" dirty="0" smtClean="0"/>
              <a:t> </a:t>
            </a:r>
            <a:r>
              <a:rPr lang="cs-CZ" b="1" dirty="0" err="1" smtClean="0"/>
              <a:t>pearl</a:t>
            </a:r>
            <a:r>
              <a:rPr lang="cs-CZ" b="1" dirty="0" smtClean="0"/>
              <a:t> </a:t>
            </a:r>
            <a:r>
              <a:rPr lang="cs-CZ" b="1" dirty="0" err="1" smtClean="0"/>
              <a:t>town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Cable</a:t>
            </a:r>
            <a:r>
              <a:rPr lang="cs-CZ" b="1" dirty="0" smtClean="0"/>
              <a:t> </a:t>
            </a:r>
            <a:r>
              <a:rPr lang="cs-CZ" b="1" dirty="0" err="1" smtClean="0"/>
              <a:t>Beach</a:t>
            </a:r>
            <a:r>
              <a:rPr lang="cs-CZ" b="1" dirty="0" smtClean="0"/>
              <a:t> – </a:t>
            </a:r>
            <a:r>
              <a:rPr lang="cs-CZ" b="1" dirty="0" err="1" smtClean="0"/>
              <a:t>sunset</a:t>
            </a:r>
            <a:r>
              <a:rPr lang="cs-CZ" b="1" dirty="0" smtClean="0"/>
              <a:t> </a:t>
            </a:r>
            <a:r>
              <a:rPr lang="cs-CZ" b="1" dirty="0" err="1" smtClean="0"/>
              <a:t>camel</a:t>
            </a:r>
            <a:r>
              <a:rPr lang="cs-CZ" b="1" dirty="0" smtClean="0"/>
              <a:t> </a:t>
            </a:r>
            <a:r>
              <a:rPr lang="cs-CZ" b="1" dirty="0" err="1" smtClean="0"/>
              <a:t>rides</a:t>
            </a:r>
            <a:endParaRPr lang="cs-CZ" b="1" dirty="0" smtClean="0"/>
          </a:p>
          <a:p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57752" y="500042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Bungle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Bungle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Range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endParaRPr lang="cs-CZ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beehive</a:t>
            </a:r>
            <a:r>
              <a:rPr lang="cs-CZ" b="1" dirty="0" smtClean="0"/>
              <a:t> – </a:t>
            </a:r>
            <a:r>
              <a:rPr lang="cs-CZ" b="1" dirty="0" err="1" smtClean="0"/>
              <a:t>like</a:t>
            </a:r>
            <a:r>
              <a:rPr lang="cs-CZ" b="1" dirty="0" smtClean="0"/>
              <a:t> </a:t>
            </a:r>
            <a:r>
              <a:rPr lang="cs-CZ" b="1" dirty="0" err="1" smtClean="0"/>
              <a:t>sandstone</a:t>
            </a:r>
            <a:r>
              <a:rPr lang="cs-CZ" b="1" dirty="0" smtClean="0"/>
              <a:t> </a:t>
            </a:r>
            <a:r>
              <a:rPr lang="cs-CZ" b="1" dirty="0" err="1" smtClean="0"/>
              <a:t>domes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100 m </a:t>
            </a:r>
            <a:r>
              <a:rPr lang="cs-CZ" b="1" dirty="0" err="1" smtClean="0"/>
              <a:t>high</a:t>
            </a:r>
            <a:endParaRPr lang="cs-CZ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928926" y="2786058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C000"/>
                </a:solidFill>
              </a:rPr>
              <a:t> </a:t>
            </a:r>
            <a:r>
              <a:rPr lang="cs-CZ" sz="5400" b="1" dirty="0" smtClean="0">
                <a:solidFill>
                  <a:srgbClr val="0066FF"/>
                </a:solidFill>
              </a:rPr>
              <a:t>KIMBERLY</a:t>
            </a:r>
            <a:endParaRPr lang="cs-CZ" sz="5400" b="1" dirty="0">
              <a:solidFill>
                <a:srgbClr val="0066FF"/>
              </a:solidFill>
            </a:endParaRPr>
          </a:p>
        </p:txBody>
      </p:sp>
      <p:pic>
        <p:nvPicPr>
          <p:cNvPr id="7" name="Obrázek 6" descr="diamond_256543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429132"/>
            <a:ext cx="3357586" cy="2095784"/>
          </a:xfrm>
          <a:prstGeom prst="rect">
            <a:avLst/>
          </a:prstGeom>
        </p:spPr>
      </p:pic>
      <p:pic>
        <p:nvPicPr>
          <p:cNvPr id="8" name="Obrázek 7" descr="cable 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273370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33CC">
                <a:alpha val="2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08629-argyle-diamo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14752"/>
            <a:ext cx="4714908" cy="2654856"/>
          </a:xfrm>
          <a:prstGeom prst="rect">
            <a:avLst/>
          </a:prstGeom>
        </p:spPr>
      </p:pic>
      <p:pic>
        <p:nvPicPr>
          <p:cNvPr id="5" name="Obrázek 4" descr="Pink diamonds from Argyle's 2012 coll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807297" cy="2143140"/>
          </a:xfrm>
          <a:prstGeom prst="rect">
            <a:avLst/>
          </a:prstGeom>
        </p:spPr>
      </p:pic>
      <p:pic>
        <p:nvPicPr>
          <p:cNvPr id="7" name="Obrázek 6" descr="Agyle Pink Diamo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000627" y="500042"/>
            <a:ext cx="3906189" cy="203462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428860" y="300037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Argyle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Diamond</a:t>
            </a:r>
            <a:r>
              <a:rPr lang="cs-CZ" sz="2800" b="1" dirty="0" smtClean="0">
                <a:solidFill>
                  <a:srgbClr val="FF0000"/>
                </a:solidFill>
              </a:rPr>
              <a:t> Mine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72132" y="442913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´s </a:t>
            </a:r>
            <a:r>
              <a:rPr lang="cs-CZ" dirty="0" err="1" smtClean="0"/>
              <a:t>largest</a:t>
            </a:r>
            <a:r>
              <a:rPr lang="cs-CZ" dirty="0" smtClean="0"/>
              <a:t> mine</a:t>
            </a:r>
          </a:p>
          <a:p>
            <a:endParaRPr lang="cs-CZ" dirty="0" smtClean="0"/>
          </a:p>
          <a:p>
            <a:r>
              <a:rPr lang="cs-CZ" dirty="0" smtClean="0"/>
              <a:t>1/3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´s </a:t>
            </a:r>
            <a:r>
              <a:rPr lang="cs-CZ" dirty="0" err="1" smtClean="0"/>
              <a:t>production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33CC">
                <a:alpha val="3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ungle bu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429288" cy="3617263"/>
          </a:xfrm>
          <a:prstGeom prst="rect">
            <a:avLst/>
          </a:prstGeom>
        </p:spPr>
      </p:pic>
      <p:pic>
        <p:nvPicPr>
          <p:cNvPr id="5" name="Obrázek 4" descr="BB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071678"/>
            <a:ext cx="2986070" cy="4392803"/>
          </a:xfrm>
          <a:prstGeom prst="rect">
            <a:avLst/>
          </a:prstGeom>
        </p:spPr>
      </p:pic>
      <p:pic>
        <p:nvPicPr>
          <p:cNvPr id="10" name="Obrázek 9" descr="bungle bungle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256"/>
            <a:ext cx="3286148" cy="215273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929322" y="57148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THE BUNGLE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14744" y="492919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BUNGLE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4414" y="2285992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Which</a:t>
            </a:r>
            <a:r>
              <a:rPr lang="cs-CZ" sz="5400" b="1" dirty="0" smtClean="0"/>
              <a:t> </a:t>
            </a:r>
            <a:r>
              <a:rPr lang="cs-CZ" sz="5400" b="1" dirty="0" smtClean="0">
                <a:solidFill>
                  <a:srgbClr val="FF0000"/>
                </a:solidFill>
              </a:rPr>
              <a:t>film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was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made</a:t>
            </a:r>
            <a:r>
              <a:rPr lang="cs-CZ" sz="5400" b="1" dirty="0" smtClean="0"/>
              <a:t> </a:t>
            </a:r>
          </a:p>
          <a:p>
            <a:r>
              <a:rPr lang="cs-CZ" sz="5400" b="1" dirty="0" smtClean="0"/>
              <a:t>                   in</a:t>
            </a:r>
          </a:p>
          <a:p>
            <a:r>
              <a:rPr lang="cs-CZ" sz="5400" b="1" dirty="0" smtClean="0"/>
              <a:t>            </a:t>
            </a:r>
            <a:r>
              <a:rPr lang="cs-CZ" sz="5400" b="1" dirty="0" smtClean="0">
                <a:solidFill>
                  <a:srgbClr val="FF0000"/>
                </a:solidFill>
              </a:rPr>
              <a:t>KIMBERLY ?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50px-Western_Australia_in_Australia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6572295" cy="59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33CC">
                <a:alpha val="4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ustralia-f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642918"/>
            <a:ext cx="3990993" cy="58391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0000">
                <a:alpha val="5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428736"/>
            <a:ext cx="68836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400" b="1" dirty="0" smtClean="0">
                <a:solidFill>
                  <a:srgbClr val="7030A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www.en.wikipedia.org/westernaustralia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www.en.wikipedia.org/perth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www.en.wikipedia.org/pinnacles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www.en.wikipedia.org/waverock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www.en.wikipedia.org/rottnestisland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www.en.wikipedia.org/coralcoast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www.en.wikipedia.org/kimberly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www.en.wikipedia.org/bunglebungle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www.infinityholidays.com.au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p_of_western-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7001"/>
            <a:ext cx="8286808" cy="6223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86116" y="714356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Basic </a:t>
            </a:r>
            <a:r>
              <a:rPr lang="cs-CZ" sz="4400" b="1" dirty="0" err="1" smtClean="0">
                <a:solidFill>
                  <a:srgbClr val="FF0000"/>
                </a:solidFill>
              </a:rPr>
              <a:t>facts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643050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Wildflower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covers</a:t>
            </a:r>
            <a:r>
              <a:rPr lang="cs-CZ" b="1" dirty="0" smtClean="0"/>
              <a:t> 1/3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continent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desert </a:t>
            </a:r>
            <a:r>
              <a:rPr lang="cs-CZ" b="1" dirty="0" err="1" smtClean="0"/>
              <a:t>areas</a:t>
            </a:r>
            <a:r>
              <a:rPr lang="cs-CZ" b="1" dirty="0" smtClean="0"/>
              <a:t> – </a:t>
            </a:r>
            <a:r>
              <a:rPr lang="cs-CZ" b="1" dirty="0" err="1" smtClean="0"/>
              <a:t>Gibson</a:t>
            </a:r>
            <a:r>
              <a:rPr lang="cs-CZ" b="1" dirty="0" smtClean="0"/>
              <a:t>, Great </a:t>
            </a:r>
            <a:r>
              <a:rPr lang="cs-CZ" b="1" dirty="0" err="1" smtClean="0"/>
              <a:t>Sandy</a:t>
            </a:r>
            <a:r>
              <a:rPr lang="cs-CZ" b="1" dirty="0" smtClean="0"/>
              <a:t>  , Great Victoria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least</a:t>
            </a:r>
            <a:r>
              <a:rPr lang="cs-CZ" b="1" dirty="0" smtClean="0"/>
              <a:t> </a:t>
            </a:r>
            <a:r>
              <a:rPr lang="cs-CZ" b="1" dirty="0" err="1" smtClean="0"/>
              <a:t>populated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´s </a:t>
            </a:r>
            <a:r>
              <a:rPr lang="cs-CZ" b="1" dirty="0" err="1" smtClean="0"/>
              <a:t>state</a:t>
            </a:r>
            <a:r>
              <a:rPr lang="cs-CZ" b="1" dirty="0" smtClean="0"/>
              <a:t> / 2.3 </a:t>
            </a:r>
            <a:r>
              <a:rPr lang="cs-CZ" b="1" dirty="0" err="1" smtClean="0"/>
              <a:t>million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majority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-  Perth + </a:t>
            </a:r>
            <a:r>
              <a:rPr lang="cs-CZ" b="1" dirty="0" err="1" smtClean="0"/>
              <a:t>its</a:t>
            </a:r>
            <a:r>
              <a:rPr lang="cs-CZ" b="1" dirty="0" smtClean="0"/>
              <a:t> </a:t>
            </a:r>
            <a:r>
              <a:rPr lang="cs-CZ" b="1" dirty="0" err="1" smtClean="0"/>
              <a:t>surroundings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richest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deposits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minerals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gold</a:t>
            </a:r>
            <a:r>
              <a:rPr lang="cs-CZ" b="1" dirty="0" smtClean="0"/>
              <a:t>, </a:t>
            </a:r>
            <a:r>
              <a:rPr lang="cs-CZ" b="1" dirty="0" err="1" smtClean="0"/>
              <a:t>diamonds</a:t>
            </a:r>
            <a:r>
              <a:rPr lang="cs-CZ" b="1" dirty="0" smtClean="0"/>
              <a:t>, </a:t>
            </a:r>
            <a:r>
              <a:rPr lang="cs-CZ" b="1" dirty="0" err="1" smtClean="0"/>
              <a:t>oil</a:t>
            </a:r>
            <a:r>
              <a:rPr lang="cs-CZ" b="1" dirty="0" smtClean="0"/>
              <a:t>, iron </a:t>
            </a:r>
            <a:r>
              <a:rPr lang="cs-CZ" b="1" dirty="0" err="1" smtClean="0"/>
              <a:t>ore</a:t>
            </a:r>
            <a:r>
              <a:rPr lang="cs-CZ" b="1" dirty="0" smtClean="0"/>
              <a:t>, </a:t>
            </a:r>
            <a:r>
              <a:rPr lang="cs-CZ" b="1" dirty="0" err="1" smtClean="0"/>
              <a:t>nickel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agriculture</a:t>
            </a:r>
            <a:r>
              <a:rPr lang="cs-CZ" b="1" dirty="0" smtClean="0"/>
              <a:t> – </a:t>
            </a:r>
            <a:r>
              <a:rPr lang="cs-CZ" b="1" dirty="0" err="1" smtClean="0"/>
              <a:t>wheat</a:t>
            </a:r>
            <a:r>
              <a:rPr lang="cs-CZ" b="1" dirty="0" smtClean="0"/>
              <a:t>, </a:t>
            </a:r>
            <a:r>
              <a:rPr lang="cs-CZ" b="1" dirty="0" err="1" smtClean="0"/>
              <a:t>barley</a:t>
            </a:r>
            <a:r>
              <a:rPr lang="cs-CZ" b="1" dirty="0" smtClean="0"/>
              <a:t>, </a:t>
            </a:r>
            <a:r>
              <a:rPr lang="cs-CZ" b="1" dirty="0" err="1" smtClean="0"/>
              <a:t>wine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</a:t>
            </a:r>
            <a:r>
              <a:rPr lang="cs-CZ" b="1" dirty="0" smtClean="0"/>
              <a:t> – a bio – diverse </a:t>
            </a:r>
            <a:r>
              <a:rPr lang="cs-CZ" b="1" dirty="0" err="1" smtClean="0"/>
              <a:t>floral</a:t>
            </a:r>
            <a:r>
              <a:rPr lang="cs-CZ" b="1" dirty="0" smtClean="0"/>
              <a:t> region / </a:t>
            </a:r>
            <a:r>
              <a:rPr lang="cs-CZ" b="1" dirty="0" err="1" smtClean="0"/>
              <a:t>eucalyptus</a:t>
            </a:r>
            <a:r>
              <a:rPr lang="cs-CZ" b="1" dirty="0" smtClean="0"/>
              <a:t> , </a:t>
            </a:r>
            <a:r>
              <a:rPr lang="cs-CZ" b="1" dirty="0" err="1" smtClean="0"/>
              <a:t>Jarrah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r>
              <a:rPr lang="cs-CZ" b="1" dirty="0" smtClean="0"/>
              <a:t> /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lgoorlie_The_Big_Pit_DSC04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3857652" cy="2893240"/>
          </a:xfrm>
          <a:prstGeom prst="rect">
            <a:avLst/>
          </a:prstGeom>
        </p:spPr>
      </p:pic>
      <p:pic>
        <p:nvPicPr>
          <p:cNvPr id="7" name="Obrázek 6" descr="Wildflowers_at_Hy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85728"/>
            <a:ext cx="2678116" cy="34511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072066" y="785794"/>
            <a:ext cx="571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W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29124" y="3786190"/>
            <a:ext cx="214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L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I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8" name="Obrázek 7" descr="Simpson+desert+australia+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143380"/>
            <a:ext cx="3861274" cy="2309807"/>
          </a:xfrm>
          <a:prstGeom prst="rect">
            <a:avLst/>
          </a:prstGeom>
        </p:spPr>
      </p:pic>
      <p:pic>
        <p:nvPicPr>
          <p:cNvPr id="20" name="Obrázek 19" descr="thb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8604"/>
            <a:ext cx="4368415" cy="2722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>
                <a:alpha val="5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00496" y="3786190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isolated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city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Swan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80 km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white</a:t>
            </a:r>
            <a:r>
              <a:rPr lang="cs-CZ" b="1" dirty="0" smtClean="0"/>
              <a:t> </a:t>
            </a:r>
            <a:r>
              <a:rPr lang="cs-CZ" b="1" dirty="0" err="1" smtClean="0"/>
              <a:t>beaches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city </a:t>
            </a:r>
            <a:r>
              <a:rPr lang="cs-CZ" b="1" dirty="0" err="1" smtClean="0"/>
              <a:t>skyline</a:t>
            </a:r>
            <a:r>
              <a:rPr lang="cs-CZ" b="1" dirty="0" smtClean="0"/>
              <a:t> – </a:t>
            </a:r>
            <a:r>
              <a:rPr lang="cs-CZ" b="1" dirty="0" err="1" smtClean="0"/>
              <a:t>skyscrapers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centre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parks</a:t>
            </a:r>
            <a:r>
              <a:rPr lang="cs-CZ" b="1" dirty="0" smtClean="0"/>
              <a:t> </a:t>
            </a:r>
            <a:r>
              <a:rPr lang="cs-CZ" b="1" dirty="0" err="1" smtClean="0"/>
              <a:t>around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centre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residential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/>
          </a:p>
        </p:txBody>
      </p:sp>
      <p:pic>
        <p:nvPicPr>
          <p:cNvPr id="10" name="Obrázek 9" descr="perth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429156" cy="332186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143504" y="100010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7030A0"/>
                </a:solidFill>
              </a:rPr>
              <a:t>PERTH </a:t>
            </a:r>
            <a:r>
              <a:rPr lang="cs-CZ" sz="2000" b="1" dirty="0" smtClean="0">
                <a:solidFill>
                  <a:srgbClr val="7030A0"/>
                </a:solidFill>
              </a:rPr>
              <a:t>-</a:t>
            </a:r>
            <a:r>
              <a:rPr lang="cs-CZ" sz="44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capital</a:t>
            </a:r>
            <a:r>
              <a:rPr lang="cs-CZ" sz="2000" b="1" dirty="0" smtClean="0"/>
              <a:t> city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16" name="Obrázek 15" descr="surf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3380"/>
            <a:ext cx="3641158" cy="24193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66FF33">
                <a:alpha val="55686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0px-Swan_Bells_SMC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28604"/>
            <a:ext cx="2538368" cy="5286412"/>
          </a:xfrm>
          <a:prstGeom prst="rect">
            <a:avLst/>
          </a:prstGeom>
        </p:spPr>
      </p:pic>
      <p:pic>
        <p:nvPicPr>
          <p:cNvPr id="4" name="Obrázek 3" descr="Perth_Arena_November_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357562"/>
            <a:ext cx="3002272" cy="2928958"/>
          </a:xfrm>
          <a:prstGeom prst="rect">
            <a:avLst/>
          </a:prstGeom>
        </p:spPr>
      </p:pic>
      <p:pic>
        <p:nvPicPr>
          <p:cNvPr id="5" name="Obrázek 4" descr="Perth_sky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4785810" cy="2357454"/>
          </a:xfrm>
          <a:prstGeom prst="rect">
            <a:avLst/>
          </a:prstGeom>
        </p:spPr>
      </p:pic>
      <p:pic>
        <p:nvPicPr>
          <p:cNvPr id="6" name="Obrázek 5" descr="800px-Burswood_Res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214686"/>
            <a:ext cx="2571768" cy="29289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28992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ARENA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8728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CASINO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00826" y="11429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SWAN </a:t>
            </a:r>
            <a:r>
              <a:rPr lang="cs-CZ" dirty="0" smtClean="0"/>
              <a:t>            </a:t>
            </a:r>
            <a:r>
              <a:rPr lang="cs-CZ" b="1" dirty="0" smtClean="0">
                <a:solidFill>
                  <a:srgbClr val="FFFF00"/>
                </a:solidFill>
              </a:rPr>
              <a:t>BELLS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14744" y="264318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C00000"/>
                </a:solidFill>
              </a:rPr>
              <a:t>PERTH</a:t>
            </a:r>
            <a:endParaRPr lang="cs-CZ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4414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7030A0"/>
                </a:solidFill>
              </a:rPr>
              <a:t>Perth </a:t>
            </a:r>
            <a:r>
              <a:rPr lang="cs-CZ" sz="4800" b="1" dirty="0" err="1" smtClean="0">
                <a:solidFill>
                  <a:srgbClr val="7030A0"/>
                </a:solidFill>
              </a:rPr>
              <a:t>Surroundings</a:t>
            </a:r>
            <a:endParaRPr lang="cs-CZ" sz="48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928802"/>
            <a:ext cx="61436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339933"/>
                </a:solidFill>
              </a:rPr>
              <a:t>Rottnest</a:t>
            </a:r>
            <a:r>
              <a:rPr lang="cs-CZ" sz="2800" b="1" dirty="0" smtClean="0">
                <a:solidFill>
                  <a:srgbClr val="339933"/>
                </a:solidFill>
              </a:rPr>
              <a:t> Island </a:t>
            </a:r>
            <a:r>
              <a:rPr lang="cs-CZ" b="1" dirty="0" smtClean="0"/>
              <a:t>– </a:t>
            </a:r>
            <a:r>
              <a:rPr lang="cs-CZ" b="1" dirty="0" err="1" smtClean="0"/>
              <a:t>home</a:t>
            </a:r>
            <a:r>
              <a:rPr lang="cs-CZ" b="1" dirty="0" smtClean="0"/>
              <a:t> to </a:t>
            </a:r>
            <a:r>
              <a:rPr lang="cs-CZ" b="1" dirty="0" err="1" smtClean="0"/>
              <a:t>quokka</a:t>
            </a:r>
            <a:r>
              <a:rPr lang="cs-CZ" b="1" dirty="0" smtClean="0"/>
              <a:t> / a </a:t>
            </a:r>
            <a:r>
              <a:rPr lang="cs-CZ" b="1" dirty="0" err="1" smtClean="0"/>
              <a:t>marsupial</a:t>
            </a:r>
            <a:r>
              <a:rPr lang="cs-CZ" b="1" dirty="0" smtClean="0"/>
              <a:t> /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b="1" dirty="0" err="1" smtClean="0">
                <a:solidFill>
                  <a:srgbClr val="339933"/>
                </a:solidFill>
              </a:rPr>
              <a:t>The</a:t>
            </a:r>
            <a:r>
              <a:rPr lang="cs-CZ" sz="2800" b="1" dirty="0" smtClean="0">
                <a:solidFill>
                  <a:srgbClr val="339933"/>
                </a:solidFill>
              </a:rPr>
              <a:t> </a:t>
            </a:r>
            <a:r>
              <a:rPr lang="cs-CZ" sz="2800" b="1" dirty="0" err="1" smtClean="0">
                <a:solidFill>
                  <a:srgbClr val="339933"/>
                </a:solidFill>
              </a:rPr>
              <a:t>Pinnacles</a:t>
            </a:r>
            <a:r>
              <a:rPr lang="cs-CZ" sz="2800" b="1" dirty="0" smtClean="0">
                <a:solidFill>
                  <a:srgbClr val="339933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err="1" smtClean="0"/>
              <a:t>limestone</a:t>
            </a:r>
            <a:r>
              <a:rPr lang="cs-CZ" b="1" dirty="0" smtClean="0"/>
              <a:t> </a:t>
            </a:r>
            <a:r>
              <a:rPr lang="cs-CZ" b="1" dirty="0" err="1" smtClean="0"/>
              <a:t>pillars</a:t>
            </a:r>
            <a:r>
              <a:rPr lang="cs-CZ" b="1" dirty="0" smtClean="0"/>
              <a:t> </a:t>
            </a:r>
            <a:r>
              <a:rPr lang="cs-CZ" b="1" dirty="0" err="1" smtClean="0"/>
              <a:t>formed</a:t>
            </a:r>
            <a:r>
              <a:rPr lang="cs-CZ" b="1" dirty="0" smtClean="0"/>
              <a:t> by </a:t>
            </a:r>
            <a:r>
              <a:rPr lang="cs-CZ" b="1" dirty="0" err="1" smtClean="0"/>
              <a:t>seashells</a:t>
            </a:r>
            <a:endParaRPr lang="cs-CZ" b="1" dirty="0" smtClean="0"/>
          </a:p>
          <a:p>
            <a:r>
              <a:rPr lang="cs-CZ" b="1" dirty="0" smtClean="0"/>
              <a:t>                                           5 m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highest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b="1" dirty="0" err="1" smtClean="0">
                <a:solidFill>
                  <a:srgbClr val="339933"/>
                </a:solidFill>
              </a:rPr>
              <a:t>Wave</a:t>
            </a:r>
            <a:r>
              <a:rPr lang="cs-CZ" sz="2800" b="1" dirty="0" smtClean="0">
                <a:solidFill>
                  <a:srgbClr val="339933"/>
                </a:solidFill>
              </a:rPr>
              <a:t> Rock </a:t>
            </a:r>
            <a:r>
              <a:rPr lang="cs-CZ" b="1" dirty="0" smtClean="0"/>
              <a:t>–</a:t>
            </a:r>
            <a:r>
              <a:rPr lang="cs-CZ" b="1" dirty="0" err="1" smtClean="0"/>
              <a:t>an</a:t>
            </a:r>
            <a:r>
              <a:rPr lang="cs-CZ" b="1" dirty="0" smtClean="0"/>
              <a:t> </a:t>
            </a:r>
            <a:r>
              <a:rPr lang="cs-CZ" b="1" dirty="0" err="1" smtClean="0"/>
              <a:t>impressive</a:t>
            </a:r>
            <a:r>
              <a:rPr lang="cs-CZ" b="1" dirty="0" smtClean="0"/>
              <a:t> rock </a:t>
            </a:r>
            <a:r>
              <a:rPr lang="cs-CZ" b="1" dirty="0" err="1" smtClean="0"/>
              <a:t>formation</a:t>
            </a:r>
            <a:endParaRPr lang="cs-CZ" b="1" dirty="0" smtClean="0"/>
          </a:p>
          <a:p>
            <a:r>
              <a:rPr lang="cs-CZ" b="1" dirty="0" smtClean="0"/>
              <a:t>                                   110 m </a:t>
            </a:r>
            <a:r>
              <a:rPr lang="cs-CZ" b="1" dirty="0" err="1" smtClean="0"/>
              <a:t>long</a:t>
            </a:r>
            <a:endParaRPr lang="cs-CZ" b="1" dirty="0" smtClean="0"/>
          </a:p>
          <a:p>
            <a:r>
              <a:rPr lang="cs-CZ" b="1" dirty="0" smtClean="0"/>
              <a:t>           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FF00">
                <a:alpha val="5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quokka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500306"/>
            <a:ext cx="2500330" cy="397164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500826" y="178592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33CC"/>
                </a:solidFill>
              </a:rPr>
              <a:t>QUOKKA</a:t>
            </a:r>
            <a:endParaRPr lang="cs-CZ" sz="3200" b="1" dirty="0">
              <a:solidFill>
                <a:srgbClr val="FF33CC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071802" y="3429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THE PINNACLES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14810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WAVE ROCK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8" name="Obrázek 7" descr="3195771965_0257ac906c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5822474" cy="5092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425</Words>
  <Application>Microsoft Office PowerPoint</Application>
  <PresentationFormat>Předvádění na obrazovce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61</cp:revision>
  <dcterms:created xsi:type="dcterms:W3CDTF">2013-08-03T11:04:26Z</dcterms:created>
  <dcterms:modified xsi:type="dcterms:W3CDTF">2014-08-08T08:29:24Z</dcterms:modified>
</cp:coreProperties>
</file>