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D6009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118E-F0B7-4D9D-8BBA-1383D96BFB61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E0FF-041D-452C-91B4-BC8AD4FA40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118E-F0B7-4D9D-8BBA-1383D96BFB61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E0FF-041D-452C-91B4-BC8AD4FA40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118E-F0B7-4D9D-8BBA-1383D96BFB61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E0FF-041D-452C-91B4-BC8AD4FA40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118E-F0B7-4D9D-8BBA-1383D96BFB61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E0FF-041D-452C-91B4-BC8AD4FA40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118E-F0B7-4D9D-8BBA-1383D96BFB61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E0FF-041D-452C-91B4-BC8AD4FA40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118E-F0B7-4D9D-8BBA-1383D96BFB61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E0FF-041D-452C-91B4-BC8AD4FA40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118E-F0B7-4D9D-8BBA-1383D96BFB61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E0FF-041D-452C-91B4-BC8AD4FA40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118E-F0B7-4D9D-8BBA-1383D96BFB61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E0FF-041D-452C-91B4-BC8AD4FA40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118E-F0B7-4D9D-8BBA-1383D96BFB61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E0FF-041D-452C-91B4-BC8AD4FA40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118E-F0B7-4D9D-8BBA-1383D96BFB61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E0FF-041D-452C-91B4-BC8AD4FA40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118E-F0B7-4D9D-8BBA-1383D96BFB61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4E0FF-041D-452C-91B4-BC8AD4FA40D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1118E-F0B7-4D9D-8BBA-1383D96BFB61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E0FF-041D-452C-91B4-BC8AD4FA40D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Prezentace_aplikace_Microsoft_PowerPoint_97_20031.pp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.wikipedia.org/tasmania" TargetMode="External"/><Relationship Id="rId7" Type="http://schemas.openxmlformats.org/officeDocument/2006/relationships/hyperlink" Target="http://www.infinityholidays.com.au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n.wikipedia.org/cradlemountains" TargetMode="External"/><Relationship Id="rId5" Type="http://schemas.openxmlformats.org/officeDocument/2006/relationships/hyperlink" Target="http://www.en.wikipedia.org/portarthur" TargetMode="External"/><Relationship Id="rId4" Type="http://schemas.openxmlformats.org/officeDocument/2006/relationships/hyperlink" Target="http://www.en.wikipedia.org/hobar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18987" y="214290"/>
          <a:ext cx="8856991" cy="6500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rezentace" r:id="rId4" imgW="4012816" imgH="3010078" progId="PowerPoint.Show.8">
                  <p:embed/>
                </p:oleObj>
              </mc:Choice>
              <mc:Fallback>
                <p:oleObj name="Prezentace" r:id="rId4" imgW="4012816" imgH="3010078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87" y="214290"/>
                        <a:ext cx="8856991" cy="65008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rgbClr val="D60093">
                <a:alpha val="43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ARGA Tasman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14290"/>
            <a:ext cx="4643470" cy="306452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Obrázek 6" descr="Rafting Tasman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143248"/>
            <a:ext cx="4292742" cy="3068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Obrázek 8" descr="Wild Tasmanian trout picture of the day – Mayfly hook-u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143248"/>
            <a:ext cx="4184842" cy="30941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ovéPole 9"/>
          <p:cNvSpPr txBox="1"/>
          <p:nvPr/>
        </p:nvSpPr>
        <p:spPr>
          <a:xfrm>
            <a:off x="1214414" y="6072206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Trout </a:t>
            </a:r>
            <a:r>
              <a:rPr lang="cs-CZ" sz="2400" b="1" dirty="0" err="1" smtClean="0">
                <a:solidFill>
                  <a:srgbClr val="FF0000"/>
                </a:solidFill>
              </a:rPr>
              <a:t>fishing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000628" y="4714884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Rafting – </a:t>
            </a:r>
            <a:r>
              <a:rPr lang="cs-CZ" b="1" dirty="0" err="1" smtClean="0">
                <a:solidFill>
                  <a:schemeClr val="bg1"/>
                </a:solidFill>
              </a:rPr>
              <a:t>The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Franklin</a:t>
            </a:r>
            <a:r>
              <a:rPr lang="cs-CZ" b="1" dirty="0" smtClean="0">
                <a:solidFill>
                  <a:schemeClr val="bg1"/>
                </a:solidFill>
              </a:rPr>
              <a:t>-</a:t>
            </a:r>
            <a:r>
              <a:rPr lang="cs-CZ" b="1" dirty="0" err="1" smtClean="0">
                <a:solidFill>
                  <a:schemeClr val="bg1"/>
                </a:solidFill>
              </a:rPr>
              <a:t>Gordon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River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42844" y="1571612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7030A0"/>
                </a:solidFill>
              </a:rPr>
              <a:t>Targa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Tasmania</a:t>
            </a:r>
            <a:endParaRPr lang="cs-CZ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57224" y="1428736"/>
            <a:ext cx="63070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Resources</a:t>
            </a:r>
            <a:r>
              <a:rPr lang="cs-CZ" dirty="0" smtClean="0"/>
              <a:t> :</a:t>
            </a:r>
          </a:p>
          <a:p>
            <a:endParaRPr lang="cs-CZ" dirty="0" smtClean="0"/>
          </a:p>
          <a:p>
            <a:r>
              <a:rPr lang="cs-CZ" dirty="0" smtClean="0">
                <a:hlinkClick r:id="rId3"/>
              </a:rPr>
              <a:t>www.en.wikipedia.org/tasmania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hlinkClick r:id="rId4"/>
              </a:rPr>
              <a:t>www.en.wikipedia.org/hobart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hlinkClick r:id="rId5"/>
              </a:rPr>
              <a:t>www.en.wikipedia.org/portarthur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hlinkClick r:id="rId6"/>
              </a:rPr>
              <a:t>www.en.wikipedia.org/cradlemountains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hlinkClick r:id="rId7"/>
              </a:rPr>
              <a:t>www.infinityholidays.com.au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map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2643206" cy="2178135"/>
          </a:xfrm>
          <a:prstGeom prst="rect">
            <a:avLst/>
          </a:prstGeom>
        </p:spPr>
      </p:pic>
      <p:pic>
        <p:nvPicPr>
          <p:cNvPr id="4" name="Obrázek 3" descr="tasmani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1285860"/>
            <a:ext cx="5560333" cy="529161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14282" y="3929066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TASMANIA</a:t>
            </a:r>
            <a:endParaRPr lang="cs-CZ" sz="4000" b="1" dirty="0"/>
          </a:p>
        </p:txBody>
      </p:sp>
      <p:sp>
        <p:nvSpPr>
          <p:cNvPr id="7" name="Šipka nahoru 6"/>
          <p:cNvSpPr/>
          <p:nvPr/>
        </p:nvSpPr>
        <p:spPr>
          <a:xfrm>
            <a:off x="2285984" y="2571744"/>
            <a:ext cx="71438" cy="12858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rgbClr val="00B050">
                <a:alpha val="84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42910" y="571480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 </a:t>
            </a:r>
            <a:r>
              <a:rPr lang="cs-CZ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facts</a:t>
            </a:r>
            <a:endParaRPr lang="cs-CZ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1643050"/>
            <a:ext cx="70009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dirty="0" err="1" smtClean="0"/>
              <a:t>named</a:t>
            </a:r>
            <a:r>
              <a:rPr lang="cs-CZ" b="1" dirty="0" smtClean="0"/>
              <a:t> </a:t>
            </a:r>
            <a:r>
              <a:rPr lang="cs-CZ" b="1" dirty="0" err="1" smtClean="0"/>
              <a:t>after</a:t>
            </a:r>
            <a:r>
              <a:rPr lang="cs-CZ" b="1" dirty="0" smtClean="0"/>
              <a:t> Abel </a:t>
            </a:r>
            <a:r>
              <a:rPr lang="cs-CZ" b="1" dirty="0" err="1" smtClean="0"/>
              <a:t>Tasman</a:t>
            </a:r>
            <a:r>
              <a:rPr lang="cs-CZ" b="1" dirty="0" smtClean="0"/>
              <a:t> – a </a:t>
            </a:r>
            <a:r>
              <a:rPr lang="cs-CZ" b="1" dirty="0" err="1" smtClean="0"/>
              <a:t>Dutch</a:t>
            </a:r>
            <a:r>
              <a:rPr lang="cs-CZ" b="1" dirty="0" smtClean="0"/>
              <a:t> </a:t>
            </a:r>
            <a:r>
              <a:rPr lang="cs-CZ" b="1" dirty="0" err="1" smtClean="0"/>
              <a:t>explorer</a:t>
            </a:r>
            <a:r>
              <a:rPr lang="cs-CZ" b="1" dirty="0" smtClean="0"/>
              <a:t>/ 1642 /</a:t>
            </a:r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dirty="0" err="1" smtClean="0"/>
              <a:t>colloquially</a:t>
            </a:r>
            <a:r>
              <a:rPr lang="cs-CZ" b="1" dirty="0" smtClean="0"/>
              <a:t> </a:t>
            </a:r>
            <a:r>
              <a:rPr lang="cs-CZ" b="1" dirty="0" err="1" smtClean="0"/>
              <a:t>known</a:t>
            </a:r>
            <a:r>
              <a:rPr lang="cs-CZ" b="1" dirty="0" smtClean="0"/>
              <a:t> as </a:t>
            </a:r>
            <a:r>
              <a:rPr lang="cs-CZ" b="1" dirty="0" err="1" smtClean="0"/>
              <a:t>Tassie</a:t>
            </a:r>
            <a:endParaRPr lang="cs-CZ" b="1" dirty="0" smtClean="0"/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dirty="0" err="1" smtClean="0"/>
              <a:t>an</a:t>
            </a:r>
            <a:r>
              <a:rPr lang="cs-CZ" b="1" dirty="0" smtClean="0"/>
              <a:t> island </a:t>
            </a:r>
            <a:r>
              <a:rPr lang="cs-CZ" b="1" dirty="0" err="1" smtClean="0"/>
              <a:t>state</a:t>
            </a:r>
            <a:endParaRPr lang="cs-CZ" b="1" dirty="0" smtClean="0"/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dirty="0" err="1" smtClean="0"/>
              <a:t>separated</a:t>
            </a:r>
            <a:r>
              <a:rPr lang="cs-CZ" b="1" dirty="0" smtClean="0"/>
              <a:t> </a:t>
            </a:r>
            <a:r>
              <a:rPr lang="cs-CZ" b="1" dirty="0" err="1" smtClean="0"/>
              <a:t>from</a:t>
            </a:r>
            <a:r>
              <a:rPr lang="cs-CZ" b="1" dirty="0" smtClean="0"/>
              <a:t> </a:t>
            </a:r>
            <a:r>
              <a:rPr lang="cs-CZ" b="1" dirty="0" err="1" smtClean="0"/>
              <a:t>mainland</a:t>
            </a:r>
            <a:r>
              <a:rPr lang="cs-CZ" b="1" dirty="0" smtClean="0"/>
              <a:t> </a:t>
            </a:r>
            <a:r>
              <a:rPr lang="cs-CZ" b="1" dirty="0" err="1" smtClean="0"/>
              <a:t>Australia</a:t>
            </a:r>
            <a:r>
              <a:rPr lang="cs-CZ" b="1" dirty="0" smtClean="0"/>
              <a:t> by Bass </a:t>
            </a:r>
            <a:r>
              <a:rPr lang="cs-CZ" b="1" dirty="0" err="1" smtClean="0"/>
              <a:t>Strait</a:t>
            </a:r>
            <a:r>
              <a:rPr lang="cs-CZ" b="1" dirty="0" smtClean="0"/>
              <a:t> / 240 km/</a:t>
            </a:r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Bass </a:t>
            </a:r>
            <a:r>
              <a:rPr lang="cs-CZ" b="1" dirty="0" err="1" smtClean="0"/>
              <a:t>Strait</a:t>
            </a:r>
            <a:r>
              <a:rPr lang="cs-CZ" b="1" dirty="0" smtClean="0"/>
              <a:t> – </a:t>
            </a:r>
            <a:r>
              <a:rPr lang="cs-CZ" b="1" dirty="0" err="1" smtClean="0"/>
              <a:t>similar</a:t>
            </a:r>
            <a:r>
              <a:rPr lang="cs-CZ" b="1" dirty="0" smtClean="0"/>
              <a:t> to </a:t>
            </a:r>
            <a:r>
              <a:rPr lang="cs-CZ" b="1" dirty="0" err="1" smtClean="0"/>
              <a:t>Bermuda</a:t>
            </a:r>
            <a:r>
              <a:rPr lang="cs-CZ" b="1" dirty="0" smtClean="0"/>
              <a:t> Triangle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                      /</a:t>
            </a:r>
            <a:r>
              <a:rPr lang="cs-CZ" b="1" dirty="0" err="1" smtClean="0"/>
              <a:t>ships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planes</a:t>
            </a:r>
            <a:r>
              <a:rPr lang="cs-CZ" b="1" dirty="0" smtClean="0"/>
              <a:t> </a:t>
            </a:r>
            <a:r>
              <a:rPr lang="cs-CZ" b="1" dirty="0" err="1" smtClean="0"/>
              <a:t>disappeared</a:t>
            </a:r>
            <a:r>
              <a:rPr lang="cs-CZ" b="1" dirty="0" smtClean="0"/>
              <a:t> </a:t>
            </a:r>
            <a:r>
              <a:rPr lang="cs-CZ" b="1" dirty="0" err="1" smtClean="0"/>
              <a:t>without</a:t>
            </a:r>
            <a:r>
              <a:rPr lang="cs-CZ" b="1" dirty="0" smtClean="0"/>
              <a:t> a </a:t>
            </a:r>
            <a:r>
              <a:rPr lang="cs-CZ" b="1" dirty="0" err="1" smtClean="0"/>
              <a:t>trace</a:t>
            </a:r>
            <a:r>
              <a:rPr lang="cs-CZ" b="1" dirty="0" smtClean="0"/>
              <a:t>/</a:t>
            </a:r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45 % - </a:t>
            </a:r>
            <a:r>
              <a:rPr lang="cs-CZ" b="1" dirty="0" err="1" smtClean="0"/>
              <a:t>national</a:t>
            </a:r>
            <a:r>
              <a:rPr lang="cs-CZ" b="1" dirty="0" smtClean="0"/>
              <a:t> </a:t>
            </a:r>
            <a:r>
              <a:rPr lang="cs-CZ" b="1" dirty="0" err="1" smtClean="0"/>
              <a:t>parks</a:t>
            </a:r>
            <a:r>
              <a:rPr lang="cs-CZ" b="1" dirty="0" smtClean="0"/>
              <a:t>, </a:t>
            </a:r>
            <a:r>
              <a:rPr lang="cs-CZ" b="1" dirty="0" err="1" smtClean="0"/>
              <a:t>reserves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World</a:t>
            </a:r>
            <a:r>
              <a:rPr lang="cs-CZ" b="1" dirty="0" smtClean="0"/>
              <a:t> </a:t>
            </a:r>
            <a:r>
              <a:rPr lang="cs-CZ" b="1" dirty="0" err="1" smtClean="0"/>
              <a:t>Heritage</a:t>
            </a:r>
            <a:r>
              <a:rPr lang="cs-CZ" b="1" dirty="0" smtClean="0"/>
              <a:t> </a:t>
            </a:r>
            <a:r>
              <a:rPr lang="cs-CZ" b="1" dirty="0" err="1" smtClean="0"/>
              <a:t>Sites</a:t>
            </a:r>
            <a:endParaRPr lang="cs-CZ" b="1" dirty="0" smtClean="0"/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dirty="0" err="1" smtClean="0"/>
              <a:t>Aborigines</a:t>
            </a:r>
            <a:r>
              <a:rPr lang="cs-CZ" b="1" dirty="0" smtClean="0"/>
              <a:t> - </a:t>
            </a:r>
            <a:r>
              <a:rPr lang="cs-CZ" b="1" dirty="0" err="1" smtClean="0"/>
              <a:t>extinct</a:t>
            </a:r>
            <a:endParaRPr lang="cs-CZ" b="1" dirty="0" smtClean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Lower Gordon Wild Rivers National Park, Tasman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4071942"/>
            <a:ext cx="4236158" cy="25469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" name="Obrázek 10" descr="Franklin Gordon, Wild Rivers NP, Tasman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4071942"/>
            <a:ext cx="4000528" cy="2500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2" name="TextovéPole 11"/>
          <p:cNvSpPr txBox="1"/>
          <p:nvPr/>
        </p:nvSpPr>
        <p:spPr>
          <a:xfrm>
            <a:off x="6215074" y="1571612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/>
              <a:t>Breathtaking</a:t>
            </a:r>
            <a:endParaRPr lang="cs-CZ" sz="36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572264" y="2500306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/>
              <a:t>wilderness</a:t>
            </a:r>
            <a:endParaRPr lang="cs-CZ" sz="3600" b="1" dirty="0"/>
          </a:p>
        </p:txBody>
      </p:sp>
      <p:pic>
        <p:nvPicPr>
          <p:cNvPr id="7" name="Obrázek 6" descr="Nature and Wildlife in Tasman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28604"/>
            <a:ext cx="5929354" cy="33352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85786" y="1857364"/>
            <a:ext cx="7715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err="1" smtClean="0"/>
              <a:t>What</a:t>
            </a:r>
            <a:r>
              <a:rPr lang="cs-CZ" sz="5400" b="1" dirty="0" smtClean="0"/>
              <a:t> ´s </a:t>
            </a:r>
            <a:r>
              <a:rPr lang="cs-CZ" sz="5400" b="1" dirty="0" err="1" smtClean="0"/>
              <a:t>the</a:t>
            </a:r>
            <a:r>
              <a:rPr lang="cs-CZ" sz="5400" b="1" dirty="0" smtClean="0"/>
              <a:t> </a:t>
            </a:r>
            <a:r>
              <a:rPr lang="cs-CZ" sz="5400" b="1" dirty="0" err="1" smtClean="0">
                <a:solidFill>
                  <a:srgbClr val="FF0000"/>
                </a:solidFill>
              </a:rPr>
              <a:t>name</a:t>
            </a:r>
            <a:r>
              <a:rPr lang="cs-CZ" sz="5400" b="1" dirty="0" smtClean="0"/>
              <a:t> </a:t>
            </a:r>
            <a:r>
              <a:rPr lang="cs-CZ" sz="5400" b="1" dirty="0" err="1" smtClean="0"/>
              <a:t>of</a:t>
            </a:r>
            <a:r>
              <a:rPr lang="cs-CZ" sz="5400" b="1" dirty="0" smtClean="0"/>
              <a:t> </a:t>
            </a:r>
            <a:r>
              <a:rPr lang="cs-CZ" sz="5400" b="1" dirty="0" err="1" smtClean="0"/>
              <a:t>the</a:t>
            </a:r>
            <a:r>
              <a:rPr lang="cs-CZ" sz="5400" b="1" dirty="0" smtClean="0"/>
              <a:t> </a:t>
            </a:r>
            <a:r>
              <a:rPr lang="cs-CZ" sz="5400" b="1" dirty="0" err="1" smtClean="0"/>
              <a:t>black</a:t>
            </a:r>
            <a:r>
              <a:rPr lang="cs-CZ" sz="5400" b="1" dirty="0" smtClean="0"/>
              <a:t> </a:t>
            </a:r>
            <a:r>
              <a:rPr lang="cs-CZ" sz="5400" b="1" dirty="0" err="1" smtClean="0"/>
              <a:t>furry</a:t>
            </a:r>
            <a:r>
              <a:rPr lang="cs-CZ" sz="5400" b="1" dirty="0" smtClean="0"/>
              <a:t> dog – </a:t>
            </a:r>
            <a:r>
              <a:rPr lang="cs-CZ" sz="5400" b="1" dirty="0" err="1" smtClean="0"/>
              <a:t>sized</a:t>
            </a:r>
            <a:r>
              <a:rPr lang="cs-CZ" sz="5400" b="1" dirty="0" smtClean="0"/>
              <a:t> </a:t>
            </a:r>
            <a:r>
              <a:rPr lang="cs-CZ" sz="5400" b="1" dirty="0" err="1" smtClean="0">
                <a:solidFill>
                  <a:srgbClr val="FF0000"/>
                </a:solidFill>
              </a:rPr>
              <a:t>animal</a:t>
            </a:r>
            <a:r>
              <a:rPr lang="cs-CZ" sz="5400" b="1" dirty="0" smtClean="0"/>
              <a:t> </a:t>
            </a:r>
            <a:r>
              <a:rPr lang="cs-CZ" sz="5400" b="1" dirty="0" err="1" smtClean="0"/>
              <a:t>with</a:t>
            </a:r>
            <a:r>
              <a:rPr lang="cs-CZ" sz="5400" b="1" dirty="0" smtClean="0"/>
              <a:t> </a:t>
            </a:r>
            <a:r>
              <a:rPr lang="cs-CZ" sz="5400" b="1" dirty="0" err="1" smtClean="0"/>
              <a:t>sharp</a:t>
            </a:r>
            <a:r>
              <a:rPr lang="cs-CZ" sz="5400" b="1" dirty="0" smtClean="0"/>
              <a:t> </a:t>
            </a:r>
            <a:r>
              <a:rPr lang="cs-CZ" sz="5400" b="1" dirty="0" err="1" smtClean="0"/>
              <a:t>teeth</a:t>
            </a:r>
            <a:endParaRPr lang="cs-CZ" sz="5400" b="1" dirty="0" smtClean="0"/>
          </a:p>
          <a:p>
            <a:r>
              <a:rPr lang="cs-CZ" sz="5400" b="1" dirty="0" err="1" smtClean="0"/>
              <a:t>found</a:t>
            </a:r>
            <a:r>
              <a:rPr lang="cs-CZ" sz="5400" b="1" dirty="0" smtClean="0"/>
              <a:t> </a:t>
            </a:r>
            <a:r>
              <a:rPr lang="cs-CZ" sz="5400" b="1" dirty="0" err="1" smtClean="0"/>
              <a:t>only</a:t>
            </a:r>
            <a:r>
              <a:rPr lang="cs-CZ" sz="5400" b="1" dirty="0" smtClean="0"/>
              <a:t> in </a:t>
            </a:r>
            <a:r>
              <a:rPr lang="cs-CZ" sz="5400" b="1" dirty="0" err="1" smtClean="0">
                <a:solidFill>
                  <a:srgbClr val="FF0000"/>
                </a:solidFill>
              </a:rPr>
              <a:t>Tasmania</a:t>
            </a:r>
            <a:r>
              <a:rPr lang="cs-CZ" sz="5400" b="1" dirty="0" smtClean="0">
                <a:solidFill>
                  <a:srgbClr val="FF0000"/>
                </a:solidFill>
              </a:rPr>
              <a:t> </a:t>
            </a:r>
            <a:r>
              <a:rPr lang="cs-CZ" sz="5400" b="1" dirty="0" smtClean="0"/>
              <a:t>?</a:t>
            </a:r>
            <a:endParaRPr lang="cs-CZ" sz="5400" b="1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asmania-demon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68369">
            <a:off x="5429256" y="428604"/>
            <a:ext cx="3429024" cy="22878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Obrázek 4" descr="Tasmanian_devil_head_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63697">
            <a:off x="5175676" y="3357491"/>
            <a:ext cx="3575430" cy="29931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6" name="TextovéPole 5"/>
          <p:cNvSpPr txBox="1"/>
          <p:nvPr/>
        </p:nvSpPr>
        <p:spPr>
          <a:xfrm>
            <a:off x="857224" y="571480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0000FF"/>
                </a:solidFill>
              </a:rPr>
              <a:t>TASMANIAN</a:t>
            </a:r>
            <a:endParaRPr lang="cs-CZ" sz="4000" b="1" dirty="0">
              <a:solidFill>
                <a:srgbClr val="0000FF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929290" y="2786058"/>
            <a:ext cx="3214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    </a:t>
            </a:r>
            <a:r>
              <a:rPr lang="cs-CZ" sz="4400" b="1" dirty="0" smtClean="0">
                <a:solidFill>
                  <a:srgbClr val="0000FF"/>
                </a:solidFill>
              </a:rPr>
              <a:t>DEVIL</a:t>
            </a:r>
            <a:endParaRPr lang="cs-CZ" sz="4400" b="1" dirty="0">
              <a:solidFill>
                <a:srgbClr val="0000FF"/>
              </a:solidFill>
            </a:endParaRPr>
          </a:p>
        </p:txBody>
      </p:sp>
      <p:pic>
        <p:nvPicPr>
          <p:cNvPr id="3" name="Obrázek 2" descr="tasdevil_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22726">
            <a:off x="357158" y="1500174"/>
            <a:ext cx="4940255" cy="46983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rgbClr val="FF0000">
                <a:alpha val="60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Hobart, capitalcity of Tasman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832" y="214290"/>
            <a:ext cx="4990404" cy="3750669"/>
          </a:xfrm>
          <a:prstGeom prst="rect">
            <a:avLst/>
          </a:prstGeom>
          <a:effectLst>
            <a:outerShdw blurRad="317500" dist="444500" dir="720000" sx="85000" sy="85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prstMaterial="dkEdge">
            <a:bevelT w="114300" prst="artDeco"/>
            <a:bevelB w="152400" h="50800" prst="softRound"/>
          </a:sp3d>
        </p:spPr>
      </p:pic>
      <p:pic>
        <p:nvPicPr>
          <p:cNvPr id="5" name="Obrázek 4" descr="Tasmania - Hob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000504"/>
            <a:ext cx="3791279" cy="2584389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6" name="TextovéPole 5"/>
          <p:cNvSpPr txBox="1"/>
          <p:nvPr/>
        </p:nvSpPr>
        <p:spPr>
          <a:xfrm>
            <a:off x="214282" y="1571612"/>
            <a:ext cx="3500462" cy="1107996"/>
          </a:xfrm>
          <a:prstGeom prst="rect">
            <a:avLst/>
          </a:prstGeom>
          <a:noFill/>
          <a:effectLst>
            <a:outerShdw dist="3810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6600" b="1" dirty="0" smtClean="0">
                <a:solidFill>
                  <a:srgbClr val="00FF00"/>
                </a:solidFill>
              </a:rPr>
              <a:t> HOBART</a:t>
            </a:r>
            <a:endParaRPr lang="cs-CZ" sz="6600" b="1" dirty="0">
              <a:solidFill>
                <a:srgbClr val="00FF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143372" y="4000504"/>
            <a:ext cx="47149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capital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Tasmania</a:t>
            </a:r>
            <a:endParaRPr lang="cs-CZ" b="1" dirty="0" smtClean="0"/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dirty="0" err="1" smtClean="0"/>
              <a:t>at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foot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Mt</a:t>
            </a:r>
            <a:r>
              <a:rPr lang="cs-CZ" b="1" dirty="0" smtClean="0"/>
              <a:t>. Wellington</a:t>
            </a:r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2nd </a:t>
            </a:r>
            <a:r>
              <a:rPr lang="cs-CZ" b="1" dirty="0" err="1" smtClean="0"/>
              <a:t>oldest</a:t>
            </a:r>
            <a:r>
              <a:rPr lang="cs-CZ" b="1" dirty="0" smtClean="0"/>
              <a:t> </a:t>
            </a:r>
            <a:r>
              <a:rPr lang="cs-CZ" b="1" dirty="0" err="1" smtClean="0"/>
              <a:t>Australian</a:t>
            </a:r>
            <a:r>
              <a:rPr lang="cs-CZ" b="1" dirty="0" smtClean="0"/>
              <a:t> city</a:t>
            </a:r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dirty="0" err="1" smtClean="0"/>
              <a:t>mostly</a:t>
            </a:r>
            <a:r>
              <a:rPr lang="cs-CZ" b="1" dirty="0" smtClean="0"/>
              <a:t> </a:t>
            </a:r>
            <a:r>
              <a:rPr lang="cs-CZ" b="1" dirty="0" err="1" smtClean="0"/>
              <a:t>wooden</a:t>
            </a:r>
            <a:r>
              <a:rPr lang="cs-CZ" b="1" dirty="0" smtClean="0"/>
              <a:t> </a:t>
            </a:r>
            <a:r>
              <a:rPr lang="cs-CZ" b="1" dirty="0" err="1" smtClean="0"/>
              <a:t>houses</a:t>
            </a:r>
            <a:endParaRPr lang="cs-CZ" b="1" dirty="0" smtClean="0"/>
          </a:p>
          <a:p>
            <a:pPr>
              <a:buFont typeface="Wingdings" pitchFamily="2" charset="2"/>
              <a:buChar char="Ø"/>
            </a:pPr>
            <a:endParaRPr lang="cs-CZ" b="1" dirty="0" smtClean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dirty="0" err="1" smtClean="0"/>
              <a:t>an</a:t>
            </a:r>
            <a:r>
              <a:rPr lang="cs-CZ" b="1" dirty="0" smtClean="0"/>
              <a:t> </a:t>
            </a:r>
            <a:r>
              <a:rPr lang="cs-CZ" b="1" dirty="0" err="1" smtClean="0"/>
              <a:t>important</a:t>
            </a:r>
            <a:r>
              <a:rPr lang="cs-CZ" b="1" dirty="0" smtClean="0"/>
              <a:t> </a:t>
            </a:r>
            <a:r>
              <a:rPr lang="cs-CZ" b="1" dirty="0" err="1" smtClean="0"/>
              <a:t>whale</a:t>
            </a:r>
            <a:r>
              <a:rPr lang="cs-CZ" b="1" dirty="0" smtClean="0"/>
              <a:t> port in </a:t>
            </a:r>
            <a:r>
              <a:rPr lang="cs-CZ" b="1" dirty="0" err="1" smtClean="0"/>
              <a:t>the</a:t>
            </a:r>
            <a:r>
              <a:rPr lang="cs-CZ" b="1" dirty="0" smtClean="0"/>
              <a:t> 19th </a:t>
            </a:r>
            <a:r>
              <a:rPr lang="cs-CZ" b="1" dirty="0" err="1" smtClean="0"/>
              <a:t>century</a:t>
            </a:r>
            <a:endParaRPr lang="cs-CZ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4286256"/>
            <a:ext cx="49292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b="1" dirty="0" smtClean="0"/>
              <a:t> 60 km </a:t>
            </a:r>
            <a:r>
              <a:rPr lang="cs-CZ" b="1" dirty="0" err="1" smtClean="0"/>
              <a:t>from</a:t>
            </a:r>
            <a:r>
              <a:rPr lang="cs-CZ" b="1" dirty="0" smtClean="0"/>
              <a:t> Hobart</a:t>
            </a:r>
          </a:p>
          <a:p>
            <a:pPr>
              <a:buFont typeface="Wingdings" pitchFamily="2" charset="2"/>
              <a:buChar char="v"/>
            </a:pP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a </a:t>
            </a:r>
            <a:r>
              <a:rPr lang="cs-CZ" b="1" dirty="0" err="1" smtClean="0"/>
              <a:t>former</a:t>
            </a:r>
            <a:r>
              <a:rPr lang="cs-CZ" b="1" dirty="0" smtClean="0"/>
              <a:t> </a:t>
            </a:r>
            <a:r>
              <a:rPr lang="cs-CZ" b="1" dirty="0" err="1" smtClean="0"/>
              <a:t>convict</a:t>
            </a:r>
            <a:r>
              <a:rPr lang="cs-CZ" b="1" dirty="0" smtClean="0"/>
              <a:t> settlement</a:t>
            </a:r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hardest</a:t>
            </a:r>
            <a:r>
              <a:rPr lang="cs-CZ" b="1" dirty="0" smtClean="0"/>
              <a:t> </a:t>
            </a:r>
            <a:r>
              <a:rPr lang="cs-CZ" b="1" dirty="0" err="1" smtClean="0"/>
              <a:t>criminals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err="1" smtClean="0"/>
              <a:t>impossible</a:t>
            </a:r>
            <a:r>
              <a:rPr lang="cs-CZ" b="1" dirty="0" smtClean="0"/>
              <a:t> to </a:t>
            </a:r>
            <a:r>
              <a:rPr lang="cs-CZ" b="1" dirty="0" err="1" smtClean="0"/>
              <a:t>escape</a:t>
            </a:r>
            <a:r>
              <a:rPr lang="cs-CZ" b="1" dirty="0" smtClean="0"/>
              <a:t> / </a:t>
            </a:r>
            <a:r>
              <a:rPr lang="cs-CZ" b="1" dirty="0" err="1" smtClean="0"/>
              <a:t>shark</a:t>
            </a:r>
            <a:r>
              <a:rPr lang="cs-CZ" b="1" dirty="0" smtClean="0"/>
              <a:t> </a:t>
            </a:r>
            <a:r>
              <a:rPr lang="cs-CZ" b="1" dirty="0" err="1" smtClean="0"/>
              <a:t>infested</a:t>
            </a:r>
            <a:r>
              <a:rPr lang="cs-CZ" b="1" dirty="0" smtClean="0"/>
              <a:t> </a:t>
            </a:r>
            <a:r>
              <a:rPr lang="cs-CZ" b="1" dirty="0" err="1" smtClean="0"/>
              <a:t>waters</a:t>
            </a:r>
            <a:r>
              <a:rPr lang="cs-CZ" b="1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                      + </a:t>
            </a:r>
            <a:r>
              <a:rPr lang="cs-CZ" b="1" dirty="0" err="1" smtClean="0"/>
              <a:t>guards</a:t>
            </a:r>
            <a:r>
              <a:rPr lang="cs-CZ" b="1" dirty="0" smtClean="0"/>
              <a:t> </a:t>
            </a:r>
            <a:r>
              <a:rPr lang="cs-CZ" b="1" dirty="0" err="1" smtClean="0"/>
              <a:t>with</a:t>
            </a:r>
            <a:r>
              <a:rPr lang="cs-CZ" b="1" dirty="0" smtClean="0"/>
              <a:t> </a:t>
            </a:r>
            <a:r>
              <a:rPr lang="cs-CZ" b="1" dirty="0" err="1" smtClean="0"/>
              <a:t>wild</a:t>
            </a:r>
            <a:r>
              <a:rPr lang="cs-CZ" b="1" dirty="0" smtClean="0"/>
              <a:t> </a:t>
            </a:r>
            <a:r>
              <a:rPr lang="cs-CZ" b="1" dirty="0" err="1" smtClean="0"/>
              <a:t>dogs</a:t>
            </a:r>
            <a:r>
              <a:rPr lang="cs-CZ" b="1" dirty="0" smtClean="0"/>
              <a:t> /</a:t>
            </a:r>
          </a:p>
          <a:p>
            <a:pPr>
              <a:buFont typeface="Wingdings" pitchFamily="2" charset="2"/>
              <a:buChar char="v"/>
            </a:pP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biggest</a:t>
            </a:r>
            <a:r>
              <a:rPr lang="cs-CZ" b="1" dirty="0" smtClean="0"/>
              <a:t> </a:t>
            </a:r>
            <a:r>
              <a:rPr lang="cs-CZ" b="1" dirty="0" err="1" smtClean="0"/>
              <a:t>tourist</a:t>
            </a:r>
            <a:r>
              <a:rPr lang="cs-CZ" b="1" dirty="0" smtClean="0"/>
              <a:t> </a:t>
            </a:r>
            <a:r>
              <a:rPr lang="cs-CZ" b="1" dirty="0" err="1" smtClean="0"/>
              <a:t>attraction</a:t>
            </a:r>
            <a:r>
              <a:rPr lang="cs-CZ" b="1" dirty="0" smtClean="0"/>
              <a:t> </a:t>
            </a:r>
            <a:r>
              <a:rPr lang="cs-CZ" b="1" dirty="0" err="1" smtClean="0"/>
              <a:t>nowadays</a:t>
            </a:r>
            <a:endParaRPr lang="cs-CZ" b="1" dirty="0"/>
          </a:p>
        </p:txBody>
      </p:sp>
      <p:pic>
        <p:nvPicPr>
          <p:cNvPr id="4" name="Obrázek 3" descr="Port Arthur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14290"/>
            <a:ext cx="5933340" cy="3955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 descr="Port Arthur and the Convict Penal Colo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500570"/>
            <a:ext cx="4191011" cy="2125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ovéPole 7"/>
          <p:cNvSpPr txBox="1"/>
          <p:nvPr/>
        </p:nvSpPr>
        <p:spPr>
          <a:xfrm>
            <a:off x="2428860" y="3286124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PORT  ARTHUR</a:t>
            </a:r>
            <a:endParaRPr lang="cs-CZ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4282" y="1285860"/>
            <a:ext cx="3571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World</a:t>
            </a:r>
            <a:r>
              <a:rPr lang="cs-CZ" b="1" dirty="0" smtClean="0"/>
              <a:t> </a:t>
            </a:r>
            <a:r>
              <a:rPr lang="cs-CZ" b="1" dirty="0" err="1" smtClean="0"/>
              <a:t>Heritage</a:t>
            </a:r>
            <a:r>
              <a:rPr lang="cs-CZ" b="1" dirty="0" smtClean="0"/>
              <a:t>-</a:t>
            </a:r>
            <a:r>
              <a:rPr lang="cs-CZ" b="1" dirty="0" err="1" smtClean="0"/>
              <a:t>listed</a:t>
            </a:r>
            <a:r>
              <a:rPr lang="cs-CZ" b="1" dirty="0" smtClean="0"/>
              <a:t> area</a:t>
            </a:r>
          </a:p>
          <a:p>
            <a:pPr>
              <a:buFont typeface="Wingdings" pitchFamily="2" charset="2"/>
              <a:buChar char="v"/>
            </a:pP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err="1" smtClean="0"/>
              <a:t>lakes</a:t>
            </a:r>
            <a:r>
              <a:rPr lang="cs-CZ" b="1" dirty="0" smtClean="0"/>
              <a:t>, </a:t>
            </a:r>
            <a:r>
              <a:rPr lang="cs-CZ" b="1" dirty="0" err="1" smtClean="0"/>
              <a:t>waterfalls</a:t>
            </a:r>
            <a:r>
              <a:rPr lang="cs-CZ" b="1" dirty="0" smtClean="0"/>
              <a:t>, </a:t>
            </a:r>
            <a:r>
              <a:rPr lang="cs-CZ" b="1" dirty="0" err="1" smtClean="0"/>
              <a:t>rainforests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most </a:t>
            </a:r>
            <a:r>
              <a:rPr lang="cs-CZ" b="1" dirty="0" err="1" smtClean="0"/>
              <a:t>popular</a:t>
            </a:r>
            <a:r>
              <a:rPr lang="cs-CZ" b="1" dirty="0" smtClean="0"/>
              <a:t> NP in </a:t>
            </a:r>
            <a:r>
              <a:rPr lang="cs-CZ" b="1" dirty="0" err="1" smtClean="0"/>
              <a:t>Tasmania</a:t>
            </a:r>
            <a:endParaRPr lang="cs-CZ" b="1" dirty="0"/>
          </a:p>
        </p:txBody>
      </p:sp>
      <p:pic>
        <p:nvPicPr>
          <p:cNvPr id="5" name="Obrázek 4" descr="Gordon Ri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714752"/>
            <a:ext cx="3500462" cy="27146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Obrázek 5" descr="Cradle Mountain Lake St.Clair Tasman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2357430"/>
            <a:ext cx="4881592" cy="32484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ovéPole 12"/>
          <p:cNvSpPr txBox="1"/>
          <p:nvPr/>
        </p:nvSpPr>
        <p:spPr>
          <a:xfrm>
            <a:off x="1785918" y="428604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00FF"/>
                </a:solidFill>
              </a:rPr>
              <a:t>THE CRADLE MOUNTAINS</a:t>
            </a:r>
            <a:endParaRPr lang="cs-CZ" sz="3600" b="1" dirty="0">
              <a:solidFill>
                <a:srgbClr val="0000FF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357818" y="1571612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 smtClean="0">
                <a:solidFill>
                  <a:srgbClr val="00B050"/>
                </a:solidFill>
              </a:rPr>
              <a:t>Lake</a:t>
            </a:r>
            <a:r>
              <a:rPr lang="cs-CZ" sz="3200" b="1" dirty="0" smtClean="0">
                <a:solidFill>
                  <a:srgbClr val="00B050"/>
                </a:solidFill>
              </a:rPr>
              <a:t> St. </a:t>
            </a:r>
            <a:r>
              <a:rPr lang="cs-CZ" sz="3200" b="1" dirty="0" err="1" smtClean="0">
                <a:solidFill>
                  <a:srgbClr val="00B050"/>
                </a:solidFill>
              </a:rPr>
              <a:t>Clair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endParaRPr lang="cs-CZ" sz="2400" b="1" dirty="0">
              <a:solidFill>
                <a:srgbClr val="00B05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143372" y="5786454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deepest</a:t>
            </a:r>
            <a:r>
              <a:rPr lang="cs-CZ" b="1" dirty="0" smtClean="0"/>
              <a:t> </a:t>
            </a:r>
            <a:r>
              <a:rPr lang="cs-CZ" b="1" dirty="0" err="1" smtClean="0"/>
              <a:t>fresh</a:t>
            </a:r>
            <a:r>
              <a:rPr lang="cs-CZ" b="1" dirty="0" smtClean="0"/>
              <a:t> </a:t>
            </a:r>
            <a:r>
              <a:rPr lang="cs-CZ" b="1" dirty="0" err="1" smtClean="0"/>
              <a:t>water</a:t>
            </a:r>
            <a:r>
              <a:rPr lang="cs-CZ" b="1" dirty="0" smtClean="0"/>
              <a:t> </a:t>
            </a:r>
            <a:r>
              <a:rPr lang="cs-CZ" b="1" dirty="0" err="1" smtClean="0"/>
              <a:t>lake</a:t>
            </a:r>
            <a:r>
              <a:rPr lang="cs-CZ" b="1" dirty="0" smtClean="0"/>
              <a:t>  in </a:t>
            </a:r>
            <a:r>
              <a:rPr lang="cs-CZ" b="1" dirty="0" err="1" smtClean="0"/>
              <a:t>Australia</a:t>
            </a:r>
            <a:endParaRPr lang="cs-CZ" b="1" dirty="0" smtClean="0"/>
          </a:p>
          <a:p>
            <a:r>
              <a:rPr lang="cs-CZ" b="1" dirty="0" smtClean="0"/>
              <a:t>                          183 m /</a:t>
            </a:r>
            <a:endParaRPr lang="cs-CZ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219</Words>
  <Application>Microsoft Office PowerPoint</Application>
  <PresentationFormat>Předvádění na obrazovce (4:3)</PresentationFormat>
  <Paragraphs>68</Paragraphs>
  <Slides>11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Motiv sady Office</vt:lpstr>
      <vt:lpstr>Prezentace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Aladar</dc:creator>
  <cp:lastModifiedBy>Jar</cp:lastModifiedBy>
  <cp:revision>41</cp:revision>
  <dcterms:created xsi:type="dcterms:W3CDTF">2013-08-03T11:07:06Z</dcterms:created>
  <dcterms:modified xsi:type="dcterms:W3CDTF">2014-08-08T08:35:21Z</dcterms:modified>
</cp:coreProperties>
</file>