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CBFD3-E73A-4C09-92F0-413154E4278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DF0D-1BAE-4DA2-998C-3B1719A54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darwin" TargetMode="External"/><Relationship Id="rId7" Type="http://schemas.openxmlformats.org/officeDocument/2006/relationships/hyperlink" Target="http://www.infinityholidays.com.au/" TargetMode="External"/><Relationship Id="rId2" Type="http://schemas.openxmlformats.org/officeDocument/2006/relationships/hyperlink" Target="http://www.en.wikipedia.org/northernterritor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.wikipedia.org/alicesprings" TargetMode="External"/><Relationship Id="rId5" Type="http://schemas.openxmlformats.org/officeDocument/2006/relationships/hyperlink" Target="http://www.en.wikipedia.org/uluru" TargetMode="External"/><Relationship Id="rId4" Type="http://schemas.openxmlformats.org/officeDocument/2006/relationships/hyperlink" Target="http://www.en.wikipedia.org/kakadunationalpar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214290"/>
          <a:ext cx="8642643" cy="648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zentace" r:id="rId4" imgW="4152873" imgH="3115001" progId="PowerPoint.Show.8">
                  <p:embed/>
                </p:oleObj>
              </mc:Choice>
              <mc:Fallback>
                <p:oleObj name="Prezentace" r:id="rId4" imgW="4152873" imgH="3115001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14290"/>
                        <a:ext cx="8642643" cy="6481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rocodile dund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3571900" cy="5393569"/>
          </a:xfrm>
          <a:prstGeom prst="rect">
            <a:avLst/>
          </a:prstGeom>
        </p:spPr>
      </p:pic>
      <p:pic>
        <p:nvPicPr>
          <p:cNvPr id="3" name="Obrázek 2" descr="Australian Crocodile hun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000504"/>
            <a:ext cx="3860157" cy="2541765"/>
          </a:xfrm>
          <a:prstGeom prst="rect">
            <a:avLst/>
          </a:prstGeom>
        </p:spPr>
      </p:pic>
      <p:pic>
        <p:nvPicPr>
          <p:cNvPr id="4" name="Obrázek 3" descr="Crocodile Dund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57167"/>
            <a:ext cx="2000244" cy="276700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57786" y="321468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PAUL HOGAN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64291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ULURU 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500174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Australia</a:t>
            </a:r>
            <a:r>
              <a:rPr lang="cs-CZ" b="1" dirty="0" smtClean="0"/>
              <a:t>´s most </a:t>
            </a:r>
            <a:r>
              <a:rPr lang="cs-CZ" b="1" dirty="0" err="1" smtClean="0"/>
              <a:t>recognisable</a:t>
            </a:r>
            <a:r>
              <a:rPr lang="cs-CZ" b="1" dirty="0" smtClean="0"/>
              <a:t> </a:t>
            </a:r>
            <a:r>
              <a:rPr lang="cs-CZ" b="1" dirty="0" err="1" smtClean="0"/>
              <a:t>icon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also</a:t>
            </a:r>
            <a:r>
              <a:rPr lang="cs-CZ" b="1" dirty="0" smtClean="0"/>
              <a:t> </a:t>
            </a:r>
            <a:r>
              <a:rPr lang="cs-CZ" b="1" dirty="0" err="1" smtClean="0"/>
              <a:t>called</a:t>
            </a:r>
            <a:r>
              <a:rPr lang="cs-CZ" b="1" dirty="0" smtClean="0"/>
              <a:t> </a:t>
            </a:r>
            <a:r>
              <a:rPr lang="cs-CZ" b="1" dirty="0" err="1" smtClean="0"/>
              <a:t>Ayers</a:t>
            </a:r>
            <a:r>
              <a:rPr lang="cs-CZ" b="1" dirty="0" smtClean="0"/>
              <a:t> Rock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in </a:t>
            </a:r>
            <a:r>
              <a:rPr lang="cs-CZ" b="1" dirty="0" err="1" smtClean="0"/>
              <a:t>Uluru</a:t>
            </a:r>
            <a:r>
              <a:rPr lang="cs-CZ" b="1" dirty="0" smtClean="0"/>
              <a:t> – Kata </a:t>
            </a:r>
            <a:r>
              <a:rPr lang="cs-CZ" b="1" dirty="0" err="1" smtClean="0"/>
              <a:t>Tjuta</a:t>
            </a:r>
            <a:r>
              <a:rPr lang="cs-CZ" b="1" dirty="0" smtClean="0"/>
              <a:t> NP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´s </a:t>
            </a:r>
            <a:r>
              <a:rPr lang="cs-CZ" b="1" dirty="0" err="1" smtClean="0"/>
              <a:t>largest</a:t>
            </a:r>
            <a:r>
              <a:rPr lang="cs-CZ" b="1" dirty="0" smtClean="0"/>
              <a:t> </a:t>
            </a:r>
            <a:r>
              <a:rPr lang="cs-CZ" b="1" dirty="0" err="1" smtClean="0"/>
              <a:t>monolith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 </a:t>
            </a:r>
            <a:r>
              <a:rPr lang="cs-CZ" b="1" dirty="0" err="1" smtClean="0"/>
              <a:t>Heritage</a:t>
            </a:r>
            <a:r>
              <a:rPr lang="cs-CZ" b="1" dirty="0" smtClean="0"/>
              <a:t> </a:t>
            </a:r>
            <a:r>
              <a:rPr lang="cs-CZ" b="1" dirty="0" err="1" smtClean="0"/>
              <a:t>Site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caves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Aboriginal</a:t>
            </a:r>
            <a:r>
              <a:rPr lang="cs-CZ" b="1" dirty="0" smtClean="0"/>
              <a:t> rock </a:t>
            </a:r>
            <a:r>
              <a:rPr lang="cs-CZ" b="1" dirty="0" err="1" smtClean="0"/>
              <a:t>paintings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350 m </a:t>
            </a:r>
            <a:r>
              <a:rPr lang="cs-CZ" b="1" dirty="0" err="1" smtClean="0"/>
              <a:t>high</a:t>
            </a:r>
            <a:r>
              <a:rPr lang="cs-CZ" b="1" dirty="0" smtClean="0"/>
              <a:t>, 3. 5 km </a:t>
            </a:r>
            <a:r>
              <a:rPr lang="cs-CZ" b="1" dirty="0" err="1" smtClean="0"/>
              <a:t>long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2/3 </a:t>
            </a:r>
            <a:r>
              <a:rPr lang="cs-CZ" b="1" dirty="0" err="1" smtClean="0"/>
              <a:t>under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surface</a:t>
            </a:r>
            <a:endParaRPr lang="cs-CZ" b="1" dirty="0"/>
          </a:p>
        </p:txBody>
      </p:sp>
      <p:pic>
        <p:nvPicPr>
          <p:cNvPr id="5" name="Obrázek 4" descr="Kata Tjuta (The Olgas) at Sunset,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71480"/>
            <a:ext cx="4214842" cy="3161132"/>
          </a:xfrm>
          <a:prstGeom prst="rect">
            <a:avLst/>
          </a:prstGeom>
        </p:spPr>
      </p:pic>
      <p:pic>
        <p:nvPicPr>
          <p:cNvPr id="6" name="Obrázek 5" descr="40828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62" y="4572008"/>
            <a:ext cx="5577697" cy="206374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1538" y="592933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   AYERS ROCK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86248" y="321468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85000"/>
                  </a:schemeClr>
                </a:solidFill>
              </a:rPr>
              <a:t>        KATA TJUTA / OLGAS /</a:t>
            </a:r>
            <a:endParaRPr lang="cs-CZ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235743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What</a:t>
            </a:r>
            <a:r>
              <a:rPr lang="cs-CZ" sz="4000" b="1" dirty="0" smtClean="0">
                <a:solidFill>
                  <a:srgbClr val="FF0000"/>
                </a:solidFill>
              </a:rPr>
              <a:t> are </a:t>
            </a:r>
            <a:r>
              <a:rPr lang="cs-CZ" sz="4000" b="1" dirty="0" err="1" smtClean="0">
                <a:solidFill>
                  <a:srgbClr val="0000FF"/>
                </a:solidFill>
              </a:rPr>
              <a:t>salties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and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33CC33"/>
                </a:solidFill>
              </a:rPr>
              <a:t>freshies</a:t>
            </a:r>
            <a:r>
              <a:rPr lang="cs-CZ" sz="4000" b="1" dirty="0" smtClean="0">
                <a:solidFill>
                  <a:srgbClr val="FF0000"/>
                </a:solidFill>
              </a:rPr>
              <a:t> ?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642918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33CC33"/>
                </a:solidFill>
              </a:rPr>
              <a:t>Saltwater</a:t>
            </a:r>
            <a:r>
              <a:rPr lang="cs-CZ" sz="2400" b="1" dirty="0" smtClean="0">
                <a:solidFill>
                  <a:srgbClr val="33CC33"/>
                </a:solidFill>
              </a:rPr>
              <a:t> </a:t>
            </a:r>
            <a:r>
              <a:rPr lang="cs-CZ" sz="2400" b="1" dirty="0" err="1" smtClean="0">
                <a:solidFill>
                  <a:srgbClr val="33CC33"/>
                </a:solidFill>
              </a:rPr>
              <a:t>crocodiles</a:t>
            </a:r>
            <a:endParaRPr lang="cs-CZ" sz="2400" b="1" dirty="0" smtClean="0">
              <a:solidFill>
                <a:srgbClr val="33CC33"/>
              </a:solidFill>
            </a:endParaRPr>
          </a:p>
          <a:p>
            <a:r>
              <a:rPr lang="cs-CZ" b="1" dirty="0" smtClean="0"/>
              <a:t>      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largest</a:t>
            </a:r>
            <a:r>
              <a:rPr lang="cs-CZ" b="1" dirty="0" smtClean="0"/>
              <a:t> reptile</a:t>
            </a:r>
          </a:p>
          <a:p>
            <a:r>
              <a:rPr lang="cs-CZ" b="1" dirty="0" smtClean="0"/>
              <a:t>        5-7 m ,  500 kg</a:t>
            </a:r>
          </a:p>
          <a:p>
            <a:r>
              <a:rPr lang="cs-CZ" dirty="0" smtClean="0"/>
              <a:t>        </a:t>
            </a:r>
            <a:r>
              <a:rPr lang="cs-CZ" b="1" dirty="0" err="1" smtClean="0">
                <a:solidFill>
                  <a:srgbClr val="FF0000"/>
                </a:solidFill>
              </a:rPr>
              <a:t>dangerous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      </a:t>
            </a:r>
            <a:r>
              <a:rPr lang="cs-CZ" b="1" dirty="0" err="1" smtClean="0"/>
              <a:t>coastal</a:t>
            </a:r>
            <a:r>
              <a:rPr lang="cs-CZ" b="1" dirty="0" smtClean="0"/>
              <a:t> </a:t>
            </a:r>
            <a:r>
              <a:rPr lang="cs-CZ" b="1" dirty="0" err="1" smtClean="0"/>
              <a:t>areas</a:t>
            </a:r>
            <a:r>
              <a:rPr lang="cs-CZ" b="1" dirty="0" smtClean="0"/>
              <a:t> in QLD, NT, WA</a:t>
            </a:r>
            <a:endParaRPr lang="cs-CZ" b="1" dirty="0"/>
          </a:p>
        </p:txBody>
      </p:sp>
      <p:pic>
        <p:nvPicPr>
          <p:cNvPr id="4" name="Obrázek 3" descr="saul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357430"/>
            <a:ext cx="6286512" cy="418838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57752" y="64291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00FF"/>
                </a:solidFill>
              </a:rPr>
              <a:t>Freshwater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crocodiles</a:t>
            </a:r>
            <a:endParaRPr lang="cs-CZ" sz="2400" b="1" dirty="0" smtClean="0">
              <a:solidFill>
                <a:srgbClr val="0000FF"/>
              </a:solidFill>
            </a:endParaRPr>
          </a:p>
          <a:p>
            <a:r>
              <a:rPr lang="cs-CZ" dirty="0" smtClean="0"/>
              <a:t>      </a:t>
            </a:r>
            <a:r>
              <a:rPr lang="cs-CZ" b="1" dirty="0" err="1" smtClean="0"/>
              <a:t>smaller</a:t>
            </a:r>
            <a:endParaRPr lang="cs-CZ" b="1" dirty="0" smtClean="0"/>
          </a:p>
          <a:p>
            <a:r>
              <a:rPr lang="cs-CZ" b="1" dirty="0" smtClean="0"/>
              <a:t>      </a:t>
            </a:r>
            <a:r>
              <a:rPr lang="cs-CZ" b="1" dirty="0" err="1" smtClean="0"/>
              <a:t>rarely</a:t>
            </a:r>
            <a:r>
              <a:rPr lang="cs-CZ" b="1" dirty="0" smtClean="0"/>
              <a:t> </a:t>
            </a:r>
            <a:r>
              <a:rPr lang="cs-CZ" b="1" dirty="0" err="1" smtClean="0"/>
              <a:t>attack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kill</a:t>
            </a:r>
            <a:r>
              <a:rPr lang="cs-CZ" b="1" dirty="0" smtClean="0"/>
              <a:t> </a:t>
            </a:r>
            <a:r>
              <a:rPr lang="cs-CZ" b="1" dirty="0" err="1" smtClean="0"/>
              <a:t>people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28926" y="71435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FF00"/>
                </a:solidFill>
              </a:rPr>
              <a:t>ALICE SPRINGS</a:t>
            </a:r>
            <a:endParaRPr lang="cs-CZ" sz="3600" b="1" dirty="0">
              <a:solidFill>
                <a:srgbClr val="00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2071678"/>
            <a:ext cx="62151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heart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capital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outback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populaton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30,000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close</a:t>
            </a:r>
            <a:r>
              <a:rPr lang="cs-CZ" b="1" dirty="0" smtClean="0"/>
              <a:t> to </a:t>
            </a:r>
            <a:r>
              <a:rPr lang="cs-CZ" b="1" dirty="0" err="1" smtClean="0"/>
              <a:t>geographical</a:t>
            </a:r>
            <a:r>
              <a:rPr lang="cs-CZ" b="1" dirty="0" smtClean="0"/>
              <a:t> </a:t>
            </a:r>
            <a:r>
              <a:rPr lang="cs-CZ" b="1" dirty="0" err="1" smtClean="0"/>
              <a:t>heart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Australia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festivals</a:t>
            </a:r>
            <a:r>
              <a:rPr lang="cs-CZ" b="1" dirty="0" smtClean="0"/>
              <a:t> </a:t>
            </a:r>
            <a:r>
              <a:rPr lang="cs-CZ" b="1" dirty="0" err="1" smtClean="0"/>
              <a:t>throughout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year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sz="2000" b="1" dirty="0" smtClean="0">
                <a:solidFill>
                  <a:srgbClr val="0000FF"/>
                </a:solidFill>
              </a:rPr>
              <a:t>Alice Desert Festival </a:t>
            </a:r>
            <a:r>
              <a:rPr lang="cs-CZ" b="1" dirty="0" smtClean="0"/>
              <a:t>– </a:t>
            </a:r>
            <a:r>
              <a:rPr lang="cs-CZ" b="1" dirty="0" err="1" smtClean="0"/>
              <a:t>rich</a:t>
            </a:r>
            <a:r>
              <a:rPr lang="cs-CZ" b="1" dirty="0" smtClean="0"/>
              <a:t> </a:t>
            </a:r>
            <a:r>
              <a:rPr lang="cs-CZ" b="1" dirty="0" err="1" smtClean="0"/>
              <a:t>cultural</a:t>
            </a:r>
            <a:r>
              <a:rPr lang="cs-CZ" b="1" dirty="0" smtClean="0"/>
              <a:t> </a:t>
            </a:r>
            <a:r>
              <a:rPr lang="cs-CZ" b="1" dirty="0" err="1" smtClean="0"/>
              <a:t>diversity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sz="2000" b="1" dirty="0" err="1" smtClean="0">
                <a:solidFill>
                  <a:srgbClr val="0000FF"/>
                </a:solidFill>
              </a:rPr>
              <a:t>The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r>
              <a:rPr lang="cs-CZ" sz="2000" b="1" dirty="0" err="1" smtClean="0">
                <a:solidFill>
                  <a:srgbClr val="0000FF"/>
                </a:solidFill>
              </a:rPr>
              <a:t>Todd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r>
              <a:rPr lang="cs-CZ" sz="2000" b="1" dirty="0" err="1" smtClean="0">
                <a:solidFill>
                  <a:srgbClr val="0000FF"/>
                </a:solidFill>
              </a:rPr>
              <a:t>River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r>
              <a:rPr lang="cs-CZ" sz="2000" b="1" dirty="0" err="1" smtClean="0">
                <a:solidFill>
                  <a:srgbClr val="0000FF"/>
                </a:solidFill>
              </a:rPr>
              <a:t>Regatta</a:t>
            </a:r>
            <a:endParaRPr lang="cs-CZ" sz="2000" b="1" dirty="0" smtClean="0">
              <a:solidFill>
                <a:srgbClr val="0000FF"/>
              </a:solidFill>
            </a:endParaRPr>
          </a:p>
          <a:p>
            <a:r>
              <a:rPr lang="cs-CZ" b="1" dirty="0" smtClean="0"/>
              <a:t>               </a:t>
            </a:r>
            <a:r>
              <a:rPr lang="cs-CZ" b="1" dirty="0" err="1" smtClean="0"/>
              <a:t>dry</a:t>
            </a:r>
            <a:r>
              <a:rPr lang="cs-CZ" b="1" dirty="0" smtClean="0"/>
              <a:t> </a:t>
            </a:r>
            <a:r>
              <a:rPr lang="cs-CZ" b="1" dirty="0" err="1" smtClean="0"/>
              <a:t>riverbed</a:t>
            </a:r>
            <a:r>
              <a:rPr lang="cs-CZ" b="1" dirty="0" smtClean="0"/>
              <a:t> / </a:t>
            </a:r>
            <a:r>
              <a:rPr lang="cs-CZ" b="1" dirty="0" err="1" smtClean="0"/>
              <a:t>if</a:t>
            </a:r>
            <a:r>
              <a:rPr lang="cs-CZ" b="1" dirty="0" smtClean="0"/>
              <a:t> </a:t>
            </a:r>
            <a:r>
              <a:rPr lang="cs-CZ" b="1" dirty="0" err="1" smtClean="0"/>
              <a:t>water</a:t>
            </a:r>
            <a:r>
              <a:rPr lang="cs-CZ" b="1" dirty="0" smtClean="0"/>
              <a:t> – </a:t>
            </a:r>
            <a:r>
              <a:rPr lang="cs-CZ" b="1" dirty="0" err="1" smtClean="0"/>
              <a:t>it</a:t>
            </a:r>
            <a:r>
              <a:rPr lang="cs-CZ" b="1" dirty="0" smtClean="0"/>
              <a:t>´s </a:t>
            </a:r>
            <a:r>
              <a:rPr lang="cs-CZ" b="1" dirty="0" err="1" smtClean="0"/>
              <a:t>cancelled</a:t>
            </a:r>
            <a:r>
              <a:rPr lang="cs-CZ" b="1" dirty="0" smtClean="0"/>
              <a:t>/</a:t>
            </a:r>
          </a:p>
          <a:p>
            <a:r>
              <a:rPr lang="cs-CZ" b="1" dirty="0" smtClean="0"/>
              <a:t>               </a:t>
            </a:r>
            <a:r>
              <a:rPr lang="cs-CZ" b="1" dirty="0" err="1" smtClean="0"/>
              <a:t>special</a:t>
            </a:r>
            <a:r>
              <a:rPr lang="cs-CZ" b="1" dirty="0" smtClean="0"/>
              <a:t> </a:t>
            </a:r>
            <a:r>
              <a:rPr lang="cs-CZ" b="1" dirty="0" err="1" smtClean="0"/>
              <a:t>boats</a:t>
            </a:r>
            <a:r>
              <a:rPr lang="cs-CZ" b="1" dirty="0" smtClean="0"/>
              <a:t> </a:t>
            </a:r>
            <a:r>
              <a:rPr lang="cs-CZ" b="1" dirty="0" err="1" smtClean="0"/>
              <a:t>without</a:t>
            </a:r>
            <a:r>
              <a:rPr lang="cs-CZ" b="1" dirty="0" smtClean="0"/>
              <a:t> </a:t>
            </a:r>
            <a:r>
              <a:rPr lang="cs-CZ" b="1" dirty="0" err="1" smtClean="0"/>
              <a:t>bottoms</a:t>
            </a:r>
            <a:endParaRPr lang="cs-CZ" b="1" dirty="0" smtClean="0"/>
          </a:p>
          <a:p>
            <a:r>
              <a:rPr lang="cs-CZ" b="1" dirty="0" smtClean="0"/>
              <a:t>              „</a:t>
            </a:r>
            <a:r>
              <a:rPr lang="cs-CZ" b="1" dirty="0" err="1" smtClean="0"/>
              <a:t>sailors</a:t>
            </a:r>
            <a:r>
              <a:rPr lang="cs-CZ" b="1" dirty="0" smtClean="0"/>
              <a:t>“ </a:t>
            </a:r>
            <a:r>
              <a:rPr lang="cs-CZ" b="1" dirty="0" err="1" smtClean="0"/>
              <a:t>stand</a:t>
            </a:r>
            <a:r>
              <a:rPr lang="cs-CZ" b="1" dirty="0" smtClean="0"/>
              <a:t> </a:t>
            </a:r>
            <a:r>
              <a:rPr lang="cs-CZ" b="1" dirty="0" err="1" smtClean="0"/>
              <a:t>inside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carry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boats</a:t>
            </a:r>
            <a:endParaRPr lang="cs-CZ" b="1" dirty="0" smtClean="0"/>
          </a:p>
          <a:p>
            <a:r>
              <a:rPr lang="cs-CZ" b="1" dirty="0" smtClean="0"/>
              <a:t>               </a:t>
            </a:r>
            <a:r>
              <a:rPr lang="cs-CZ" b="1" dirty="0" err="1" smtClean="0"/>
              <a:t>races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small</a:t>
            </a:r>
            <a:r>
              <a:rPr lang="cs-CZ" b="1" dirty="0" smtClean="0"/>
              <a:t> / 2 </a:t>
            </a:r>
            <a:r>
              <a:rPr lang="cs-CZ" b="1" dirty="0" err="1" smtClean="0"/>
              <a:t>people</a:t>
            </a:r>
            <a:r>
              <a:rPr lang="cs-CZ" b="1" dirty="0" smtClean="0"/>
              <a:t>/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big</a:t>
            </a:r>
            <a:r>
              <a:rPr lang="cs-CZ" b="1" dirty="0" smtClean="0"/>
              <a:t> </a:t>
            </a:r>
            <a:r>
              <a:rPr lang="cs-CZ" b="1" dirty="0" err="1" smtClean="0"/>
              <a:t>boats</a:t>
            </a:r>
            <a:r>
              <a:rPr lang="cs-CZ" b="1" dirty="0" smtClean="0"/>
              <a:t>/ 10 </a:t>
            </a:r>
            <a:r>
              <a:rPr lang="cs-CZ" b="1" dirty="0" err="1" smtClean="0"/>
              <a:t>people</a:t>
            </a:r>
            <a:r>
              <a:rPr lang="cs-CZ" b="1" dirty="0" smtClean="0"/>
              <a:t>/</a:t>
            </a:r>
          </a:p>
          <a:p>
            <a:endParaRPr lang="cs-CZ" b="1" dirty="0"/>
          </a:p>
        </p:txBody>
      </p:sp>
      <p:pic>
        <p:nvPicPr>
          <p:cNvPr id="6" name="Obrázek 5" descr="Alice_Spr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428736"/>
            <a:ext cx="4164142" cy="27066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·Alice Desert Festiv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256"/>
            <a:ext cx="3626832" cy="2357441"/>
          </a:xfrm>
          <a:prstGeom prst="rect">
            <a:avLst/>
          </a:prstGeom>
        </p:spPr>
      </p:pic>
      <p:pic>
        <p:nvPicPr>
          <p:cNvPr id="11" name="Obrázek 10" descr="-Todd Regat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77" y="428604"/>
            <a:ext cx="4889125" cy="2786082"/>
          </a:xfrm>
          <a:prstGeom prst="rect">
            <a:avLst/>
          </a:prstGeom>
        </p:spPr>
      </p:pic>
      <p:pic>
        <p:nvPicPr>
          <p:cNvPr id="12" name="Obrázek 11" descr="grand finale river battle the local yacht races in the todd river so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892" y="4214818"/>
            <a:ext cx="4467950" cy="2291002"/>
          </a:xfrm>
          <a:prstGeom prst="rect">
            <a:avLst/>
          </a:prstGeom>
        </p:spPr>
      </p:pic>
      <p:pic>
        <p:nvPicPr>
          <p:cNvPr id="14" name="Obrázek 13" descr="alice_desert_festival_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14290"/>
            <a:ext cx="3196769" cy="350046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714348" y="378619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Alice Desert Festival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286248" y="321468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The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Todd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River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Regatta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786578" y="38576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Final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C00000">
                <a:alpha val="6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1357298"/>
            <a:ext cx="65225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2400" b="1" dirty="0" smtClean="0">
                <a:solidFill>
                  <a:srgbClr val="7030A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www.en.wikipedia.org/northernterritory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3"/>
              </a:rPr>
              <a:t>www.en.wikipedia.org/darwin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4"/>
              </a:rPr>
              <a:t>www.en.wikipedia.org/kakadunationalpark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5"/>
              </a:rPr>
              <a:t>www.en.wikipedia.org/uluru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6"/>
              </a:rPr>
              <a:t>www.en.wikipedia.org/alicesprings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7"/>
              </a:rPr>
              <a:t>www.infinityholidays.com.au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ap-australia-northern-terri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0042"/>
            <a:ext cx="6643734" cy="60966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other terri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90"/>
            <a:ext cx="4857784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28794" y="500042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B050"/>
                </a:solidFill>
              </a:rPr>
              <a:t>OUTBACK  AUSTRALIA</a:t>
            </a:r>
            <a:endParaRPr lang="cs-CZ" sz="4400" b="1" dirty="0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1643050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b="1" dirty="0" smtClean="0"/>
              <a:t>as </a:t>
            </a:r>
            <a:r>
              <a:rPr lang="cs-CZ" sz="2400" b="1" dirty="0" err="1" smtClean="0"/>
              <a:t>big</a:t>
            </a:r>
            <a:r>
              <a:rPr lang="cs-CZ" sz="2400" b="1" dirty="0" smtClean="0"/>
              <a:t> as </a:t>
            </a:r>
            <a:r>
              <a:rPr lang="cs-CZ" sz="2400" b="1" dirty="0" err="1" smtClean="0"/>
              <a:t>Alaska</a:t>
            </a: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one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least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settled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regions</a:t>
            </a:r>
            <a:r>
              <a:rPr lang="cs-CZ" sz="2400" b="1" dirty="0" smtClean="0"/>
              <a:t> on </a:t>
            </a:r>
            <a:r>
              <a:rPr lang="cs-CZ" sz="2400" b="1" dirty="0" err="1" smtClean="0"/>
              <a:t>Earth</a:t>
            </a:r>
            <a:r>
              <a:rPr lang="cs-CZ" sz="24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population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250,OOO</a:t>
            </a:r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30 % are </a:t>
            </a:r>
            <a:r>
              <a:rPr lang="cs-CZ" sz="2400" b="1" dirty="0" err="1" smtClean="0"/>
              <a:t>Aborigines</a:t>
            </a: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50 %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land</a:t>
            </a:r>
            <a:r>
              <a:rPr lang="cs-CZ" sz="2400" b="1" dirty="0" smtClean="0"/>
              <a:t> – to </a:t>
            </a:r>
            <a:r>
              <a:rPr lang="cs-CZ" sz="2400" b="1" dirty="0" err="1" smtClean="0"/>
              <a:t>Aborigines</a:t>
            </a:r>
            <a:r>
              <a:rPr lang="cs-CZ" sz="2400" b="1" dirty="0" smtClean="0"/>
              <a:t> / </a:t>
            </a:r>
            <a:r>
              <a:rPr lang="cs-CZ" sz="2400" b="1" dirty="0" err="1" smtClean="0"/>
              <a:t>entry</a:t>
            </a:r>
            <a:r>
              <a:rPr lang="cs-CZ" sz="2400" b="1" dirty="0" smtClean="0"/>
              <a:t> by </a:t>
            </a:r>
            <a:r>
              <a:rPr lang="cs-CZ" sz="2400" b="1" dirty="0" err="1" smtClean="0"/>
              <a:t>permit</a:t>
            </a:r>
            <a:r>
              <a:rPr lang="cs-CZ" sz="2400" b="1" dirty="0" smtClean="0"/>
              <a:t> /</a:t>
            </a:r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iconic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natural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wonders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Uluru</a:t>
            </a:r>
            <a:r>
              <a:rPr lang="cs-CZ" sz="2400" b="1" dirty="0" smtClean="0"/>
              <a:t> , Kakadu NP, Kata-</a:t>
            </a:r>
            <a:r>
              <a:rPr lang="cs-CZ" sz="2400" b="1" dirty="0" err="1" smtClean="0"/>
              <a:t>Tjuta</a:t>
            </a:r>
            <a:r>
              <a:rPr lang="cs-CZ" sz="2400" b="1" dirty="0" smtClean="0"/>
              <a:t>, …</a:t>
            </a:r>
          </a:p>
          <a:p>
            <a:pPr>
              <a:buFont typeface="Wingdings" pitchFamily="2" charset="2"/>
              <a:buChar char="Ø"/>
            </a:pPr>
            <a:endParaRPr lang="cs-CZ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00B050">
                <a:alpha val="7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evils-Marbles-Austr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86174"/>
            <a:ext cx="4071966" cy="2714644"/>
          </a:xfrm>
          <a:prstGeom prst="rect">
            <a:avLst/>
          </a:prstGeom>
        </p:spPr>
      </p:pic>
      <p:pic>
        <p:nvPicPr>
          <p:cNvPr id="10" name="Obrázek 9" descr="ubirr-rock-douglas-barn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86190"/>
            <a:ext cx="4179123" cy="2786083"/>
          </a:xfrm>
          <a:prstGeom prst="rect">
            <a:avLst/>
          </a:prstGeom>
        </p:spPr>
      </p:pic>
      <p:pic>
        <p:nvPicPr>
          <p:cNvPr id="12" name="Obrázek 11" descr="kat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3881465" cy="291109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00100" y="71435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ULURU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72034" y="335756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KAKADU NATIONAL PARK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0034" y="428625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DEVIL´S  MARBLES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14" name="Obrázek 13" descr="Northern Territo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8453" y="428604"/>
            <a:ext cx="4330739" cy="28826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71736" y="500042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0000FF"/>
                </a:solidFill>
              </a:rPr>
              <a:t>DARWIN</a:t>
            </a:r>
            <a:endParaRPr lang="cs-CZ" sz="5400" b="1" dirty="0">
              <a:solidFill>
                <a:srgbClr val="0000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1714488"/>
            <a:ext cx="78581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err="1" smtClean="0"/>
              <a:t>named</a:t>
            </a:r>
            <a:r>
              <a:rPr lang="cs-CZ" b="1" dirty="0" smtClean="0"/>
              <a:t> </a:t>
            </a:r>
            <a:r>
              <a:rPr lang="cs-CZ" b="1" dirty="0" err="1" smtClean="0"/>
              <a:t>after</a:t>
            </a:r>
            <a:r>
              <a:rPr lang="cs-CZ" b="1" dirty="0" smtClean="0"/>
              <a:t> Ch. Darwin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capital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Northern</a:t>
            </a:r>
            <a:r>
              <a:rPr lang="cs-CZ" b="1" dirty="0" smtClean="0"/>
              <a:t> </a:t>
            </a:r>
            <a:r>
              <a:rPr lang="cs-CZ" b="1" dirty="0" err="1" smtClean="0"/>
              <a:t>Territory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population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125, 000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10 % are </a:t>
            </a:r>
            <a:r>
              <a:rPr lang="cs-CZ" b="1" dirty="0" err="1" smtClean="0"/>
              <a:t>Aborigines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biggest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all</a:t>
            </a:r>
            <a:r>
              <a:rPr lang="cs-CZ" b="1" dirty="0" smtClean="0"/>
              <a:t> </a:t>
            </a:r>
            <a:r>
              <a:rPr lang="cs-CZ" b="1" dirty="0" err="1" smtClean="0"/>
              <a:t>capitals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badly</a:t>
            </a:r>
            <a:r>
              <a:rPr lang="cs-CZ" b="1" dirty="0" smtClean="0"/>
              <a:t> </a:t>
            </a:r>
            <a:r>
              <a:rPr lang="cs-CZ" b="1" dirty="0" err="1" smtClean="0"/>
              <a:t>damaged</a:t>
            </a:r>
            <a:r>
              <a:rPr lang="cs-CZ" b="1" dirty="0" smtClean="0"/>
              <a:t> by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Japanese</a:t>
            </a:r>
            <a:r>
              <a:rPr lang="cs-CZ" b="1" dirty="0" smtClean="0"/>
              <a:t> / WW2/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Cyclone</a:t>
            </a:r>
            <a:r>
              <a:rPr lang="cs-CZ" b="1" dirty="0" smtClean="0"/>
              <a:t> </a:t>
            </a:r>
            <a:r>
              <a:rPr lang="cs-CZ" b="1" dirty="0" err="1" smtClean="0"/>
              <a:t>Tracy</a:t>
            </a:r>
            <a:r>
              <a:rPr lang="cs-CZ" b="1" dirty="0" smtClean="0"/>
              <a:t> /1974/ - 75 %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houses</a:t>
            </a:r>
            <a:r>
              <a:rPr lang="cs-CZ" b="1" dirty="0" smtClean="0"/>
              <a:t> </a:t>
            </a:r>
            <a:r>
              <a:rPr lang="cs-CZ" b="1" dirty="0" err="1" smtClean="0"/>
              <a:t>destroyed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modern</a:t>
            </a:r>
            <a:r>
              <a:rPr lang="cs-CZ" b="1" dirty="0" smtClean="0"/>
              <a:t> Darwin – </a:t>
            </a:r>
            <a:r>
              <a:rPr lang="cs-CZ" b="1" dirty="0" err="1" smtClean="0"/>
              <a:t>low</a:t>
            </a:r>
            <a:r>
              <a:rPr lang="cs-CZ" b="1" dirty="0" smtClean="0"/>
              <a:t> </a:t>
            </a:r>
            <a:r>
              <a:rPr lang="cs-CZ" b="1" dirty="0" err="1" smtClean="0"/>
              <a:t>brick</a:t>
            </a:r>
            <a:r>
              <a:rPr lang="cs-CZ" b="1" dirty="0" smtClean="0"/>
              <a:t> </a:t>
            </a:r>
            <a:r>
              <a:rPr lang="cs-CZ" b="1" dirty="0" err="1" smtClean="0"/>
              <a:t>buildings</a:t>
            </a:r>
            <a:r>
              <a:rPr lang="cs-CZ" b="1" dirty="0" smtClean="0"/>
              <a:t>, </a:t>
            </a:r>
            <a:r>
              <a:rPr lang="cs-CZ" b="1" dirty="0" err="1" smtClean="0"/>
              <a:t>modern</a:t>
            </a:r>
            <a:r>
              <a:rPr lang="cs-CZ" b="1" dirty="0" smtClean="0"/>
              <a:t> </a:t>
            </a:r>
            <a:r>
              <a:rPr lang="cs-CZ" b="1" dirty="0" err="1" smtClean="0"/>
              <a:t>residential</a:t>
            </a:r>
            <a:r>
              <a:rPr lang="cs-CZ" b="1" dirty="0" smtClean="0"/>
              <a:t> </a:t>
            </a:r>
            <a:r>
              <a:rPr lang="cs-CZ" b="1" dirty="0" err="1" smtClean="0"/>
              <a:t>areas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NT Museum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Arts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Sciences</a:t>
            </a:r>
            <a:r>
              <a:rPr lang="cs-CZ" b="1" dirty="0" smtClean="0"/>
              <a:t> / </a:t>
            </a:r>
            <a:r>
              <a:rPr lang="cs-CZ" b="1" dirty="0" err="1" smtClean="0"/>
              <a:t>Aboriginal</a:t>
            </a:r>
            <a:r>
              <a:rPr lang="cs-CZ" b="1" dirty="0" smtClean="0"/>
              <a:t> </a:t>
            </a:r>
            <a:r>
              <a:rPr lang="cs-CZ" b="1" dirty="0" err="1" smtClean="0"/>
              <a:t>arts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Crocosaurus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Cove</a:t>
            </a:r>
            <a:r>
              <a:rPr lang="cs-CZ" b="1" dirty="0" smtClean="0">
                <a:solidFill>
                  <a:srgbClr val="FF0000"/>
                </a:solidFill>
              </a:rPr>
              <a:t>- </a:t>
            </a:r>
            <a:r>
              <a:rPr lang="cs-CZ" b="1" dirty="0" err="1" smtClean="0"/>
              <a:t>saltwater</a:t>
            </a:r>
            <a:r>
              <a:rPr lang="cs-CZ" b="1" dirty="0" smtClean="0"/>
              <a:t> </a:t>
            </a:r>
            <a:r>
              <a:rPr lang="cs-CZ" b="1" dirty="0" err="1" smtClean="0"/>
              <a:t>crocodiles</a:t>
            </a:r>
            <a:endParaRPr lang="cs-CZ" b="1" dirty="0" smtClean="0"/>
          </a:p>
          <a:p>
            <a:r>
              <a:rPr lang="cs-CZ" b="1" dirty="0" smtClean="0"/>
              <a:t>                                  </a:t>
            </a:r>
            <a:r>
              <a:rPr lang="cs-CZ" b="1" dirty="0" err="1" smtClean="0">
                <a:solidFill>
                  <a:srgbClr val="33CC33"/>
                </a:solidFill>
              </a:rPr>
              <a:t>the</a:t>
            </a:r>
            <a:r>
              <a:rPr lang="cs-CZ" b="1" dirty="0" smtClean="0">
                <a:solidFill>
                  <a:srgbClr val="33CC33"/>
                </a:solidFill>
              </a:rPr>
              <a:t> </a:t>
            </a:r>
            <a:r>
              <a:rPr lang="cs-CZ" b="1" dirty="0" err="1" smtClean="0">
                <a:solidFill>
                  <a:srgbClr val="33CC33"/>
                </a:solidFill>
              </a:rPr>
              <a:t>Cage</a:t>
            </a:r>
            <a:r>
              <a:rPr lang="cs-CZ" b="1" dirty="0" smtClean="0">
                <a:solidFill>
                  <a:srgbClr val="33CC33"/>
                </a:solidFill>
              </a:rPr>
              <a:t> </a:t>
            </a:r>
            <a:r>
              <a:rPr lang="cs-CZ" b="1" dirty="0" err="1" smtClean="0">
                <a:solidFill>
                  <a:srgbClr val="33CC33"/>
                </a:solidFill>
              </a:rPr>
              <a:t>of</a:t>
            </a:r>
            <a:r>
              <a:rPr lang="cs-CZ" b="1" dirty="0" smtClean="0">
                <a:solidFill>
                  <a:srgbClr val="33CC33"/>
                </a:solidFill>
              </a:rPr>
              <a:t> </a:t>
            </a:r>
            <a:r>
              <a:rPr lang="cs-CZ" b="1" dirty="0" err="1" smtClean="0">
                <a:solidFill>
                  <a:srgbClr val="33CC33"/>
                </a:solidFill>
              </a:rPr>
              <a:t>Death</a:t>
            </a:r>
            <a:r>
              <a:rPr lang="cs-CZ" b="1" dirty="0" smtClean="0">
                <a:solidFill>
                  <a:srgbClr val="33CC33"/>
                </a:solidFill>
              </a:rPr>
              <a:t> </a:t>
            </a:r>
            <a:r>
              <a:rPr lang="cs-CZ" b="1" dirty="0" smtClean="0"/>
              <a:t>– </a:t>
            </a:r>
            <a:r>
              <a:rPr lang="cs-CZ" b="1" dirty="0" err="1" smtClean="0"/>
              <a:t>face</a:t>
            </a:r>
            <a:r>
              <a:rPr lang="cs-CZ" b="1" dirty="0" smtClean="0"/>
              <a:t>-to-</a:t>
            </a:r>
            <a:r>
              <a:rPr lang="cs-CZ" b="1" dirty="0" err="1" smtClean="0"/>
              <a:t>face</a:t>
            </a:r>
            <a:r>
              <a:rPr lang="cs-CZ" b="1" dirty="0" smtClean="0"/>
              <a:t> </a:t>
            </a:r>
            <a:r>
              <a:rPr lang="cs-CZ" b="1" dirty="0" err="1" smtClean="0"/>
              <a:t>experience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crocodiles</a:t>
            </a:r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rocosaurus Cove Darw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00438"/>
            <a:ext cx="5143536" cy="3097159"/>
          </a:xfrm>
          <a:prstGeom prst="rect">
            <a:avLst/>
          </a:prstGeom>
        </p:spPr>
      </p:pic>
      <p:pic>
        <p:nvPicPr>
          <p:cNvPr id="7" name="Obrázek 6" descr="Museum and Art Gallery of the Northern 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56"/>
            <a:ext cx="4305300" cy="2355850"/>
          </a:xfrm>
          <a:prstGeom prst="rect">
            <a:avLst/>
          </a:prstGeom>
        </p:spPr>
      </p:pic>
      <p:pic>
        <p:nvPicPr>
          <p:cNvPr id="9" name="Obrázek 8" descr="800px-MAGNT_Sweethea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785794"/>
            <a:ext cx="3716388" cy="247139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857488" y="21429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The</a:t>
            </a:r>
            <a:r>
              <a:rPr lang="cs-CZ" sz="2400" b="1" dirty="0" smtClean="0">
                <a:solidFill>
                  <a:srgbClr val="FF0000"/>
                </a:solidFill>
              </a:rPr>
              <a:t> Museum </a:t>
            </a:r>
            <a:r>
              <a:rPr lang="cs-CZ" sz="2400" b="1" dirty="0" err="1" smtClean="0">
                <a:solidFill>
                  <a:srgbClr val="FF0000"/>
                </a:solidFill>
              </a:rPr>
              <a:t>of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Arts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and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Sciences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643570" y="335756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33CC33"/>
                </a:solidFill>
              </a:rPr>
              <a:t>Sweatheart</a:t>
            </a:r>
            <a:endParaRPr lang="cs-CZ" b="1" dirty="0" smtClean="0">
              <a:solidFill>
                <a:srgbClr val="33CC33"/>
              </a:solidFill>
            </a:endParaRPr>
          </a:p>
          <a:p>
            <a:r>
              <a:rPr lang="cs-CZ" b="1" dirty="0" smtClean="0"/>
              <a:t>a 5-m </a:t>
            </a:r>
            <a:r>
              <a:rPr lang="cs-CZ" b="1" dirty="0" err="1" smtClean="0"/>
              <a:t>freshwater</a:t>
            </a:r>
            <a:r>
              <a:rPr lang="cs-CZ" b="1" dirty="0" smtClean="0"/>
              <a:t> </a:t>
            </a:r>
            <a:r>
              <a:rPr lang="cs-CZ" b="1" dirty="0" err="1" smtClean="0"/>
              <a:t>crocodile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572132" y="542926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7030A0"/>
                </a:solidFill>
              </a:rPr>
              <a:t>The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Cage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of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Death</a:t>
            </a:r>
            <a:endParaRPr lang="cs-CZ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000FF">
                <a:alpha val="6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28794" y="50004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KAKADU NATIONAL PARK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214422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largest</a:t>
            </a:r>
            <a:r>
              <a:rPr lang="cs-CZ" b="1" dirty="0" smtClean="0"/>
              <a:t> NP in </a:t>
            </a:r>
            <a:r>
              <a:rPr lang="cs-CZ" b="1" dirty="0" err="1" smtClean="0"/>
              <a:t>Australia</a:t>
            </a:r>
            <a:r>
              <a:rPr lang="cs-CZ" b="1" dirty="0" smtClean="0"/>
              <a:t> / 20, 000 </a:t>
            </a:r>
            <a:r>
              <a:rPr lang="cs-CZ" b="1" dirty="0" err="1" smtClean="0"/>
              <a:t>sq</a:t>
            </a:r>
            <a:r>
              <a:rPr lang="cs-CZ" b="1" dirty="0" smtClean="0"/>
              <a:t> km /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belongs</a:t>
            </a:r>
            <a:r>
              <a:rPr lang="cs-CZ" b="1" dirty="0" smtClean="0"/>
              <a:t> to </a:t>
            </a:r>
            <a:r>
              <a:rPr lang="cs-CZ" b="1" dirty="0" err="1" smtClean="0"/>
              <a:t>Aborigines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Aboriginal</a:t>
            </a:r>
            <a:r>
              <a:rPr lang="cs-CZ" b="1" dirty="0" smtClean="0"/>
              <a:t> rock </a:t>
            </a:r>
            <a:r>
              <a:rPr lang="cs-CZ" b="1" dirty="0" err="1" smtClean="0"/>
              <a:t>art</a:t>
            </a:r>
            <a:r>
              <a:rPr lang="cs-CZ" b="1" dirty="0" smtClean="0"/>
              <a:t> / </a:t>
            </a:r>
            <a:r>
              <a:rPr lang="cs-CZ" b="1" dirty="0" err="1" smtClean="0"/>
              <a:t>caves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gorges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waterfalls</a:t>
            </a:r>
            <a:r>
              <a:rPr lang="cs-CZ" b="1" dirty="0" smtClean="0"/>
              <a:t>, </a:t>
            </a:r>
            <a:r>
              <a:rPr lang="cs-CZ" b="1" dirty="0" err="1" smtClean="0"/>
              <a:t>wetands</a:t>
            </a:r>
            <a:r>
              <a:rPr lang="cs-CZ" b="1" dirty="0" smtClean="0"/>
              <a:t>, </a:t>
            </a:r>
            <a:r>
              <a:rPr lang="cs-CZ" b="1" dirty="0" err="1" smtClean="0"/>
              <a:t>woodlands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a </a:t>
            </a:r>
            <a:r>
              <a:rPr lang="cs-CZ" b="1" dirty="0" err="1" smtClean="0"/>
              <a:t>nature</a:t>
            </a:r>
            <a:r>
              <a:rPr lang="cs-CZ" b="1" dirty="0" smtClean="0"/>
              <a:t>-</a:t>
            </a:r>
            <a:r>
              <a:rPr lang="cs-CZ" b="1" dirty="0" err="1" smtClean="0"/>
              <a:t>lover</a:t>
            </a:r>
            <a:r>
              <a:rPr lang="cs-CZ" b="1" dirty="0" smtClean="0"/>
              <a:t>´s </a:t>
            </a:r>
            <a:r>
              <a:rPr lang="cs-CZ" b="1" dirty="0" err="1" smtClean="0"/>
              <a:t>paradise</a:t>
            </a:r>
            <a:r>
              <a:rPr lang="cs-CZ" b="1" dirty="0" smtClean="0"/>
              <a:t> / </a:t>
            </a:r>
            <a:r>
              <a:rPr lang="cs-CZ" b="1" dirty="0" err="1" smtClean="0"/>
              <a:t>birds</a:t>
            </a:r>
            <a:r>
              <a:rPr lang="cs-CZ" b="1" dirty="0" smtClean="0"/>
              <a:t>, </a:t>
            </a:r>
            <a:r>
              <a:rPr lang="cs-CZ" b="1" dirty="0" err="1" smtClean="0"/>
              <a:t>fish</a:t>
            </a:r>
            <a:r>
              <a:rPr lang="cs-CZ" b="1" dirty="0" smtClean="0"/>
              <a:t>, </a:t>
            </a:r>
            <a:r>
              <a:rPr lang="cs-CZ" b="1" dirty="0" err="1" smtClean="0"/>
              <a:t>crocodiles</a:t>
            </a:r>
            <a:r>
              <a:rPr lang="cs-CZ" b="1" dirty="0" smtClean="0"/>
              <a:t> /</a:t>
            </a:r>
            <a:endParaRPr lang="cs-CZ" b="1" dirty="0"/>
          </a:p>
        </p:txBody>
      </p:sp>
      <p:pic>
        <p:nvPicPr>
          <p:cNvPr id="4" name="Obrázek 3" descr="Kakadu National Park, Austr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27389"/>
            <a:ext cx="2357454" cy="3539721"/>
          </a:xfrm>
          <a:prstGeom prst="rect">
            <a:avLst/>
          </a:prstGeom>
        </p:spPr>
      </p:pic>
      <p:pic>
        <p:nvPicPr>
          <p:cNvPr id="6" name="Obrázek 5" descr="Northern Terri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143248"/>
            <a:ext cx="4760038" cy="3168400"/>
          </a:xfrm>
          <a:prstGeom prst="rect">
            <a:avLst/>
          </a:prstGeom>
        </p:spPr>
      </p:pic>
      <p:pic>
        <p:nvPicPr>
          <p:cNvPr id="7" name="Obrázek 6" descr="Regional Northern Territo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071942"/>
            <a:ext cx="3643338" cy="24314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33CC3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42976" y="1643050"/>
            <a:ext cx="721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00FF"/>
                </a:solidFill>
              </a:rPr>
              <a:t>Do </a:t>
            </a:r>
            <a:r>
              <a:rPr lang="cs-CZ" sz="4400" b="1" dirty="0" err="1" smtClean="0">
                <a:solidFill>
                  <a:srgbClr val="0000FF"/>
                </a:solidFill>
              </a:rPr>
              <a:t>you</a:t>
            </a:r>
            <a:r>
              <a:rPr lang="cs-CZ" sz="4400" b="1" dirty="0" smtClean="0">
                <a:solidFill>
                  <a:srgbClr val="0000FF"/>
                </a:solidFill>
              </a:rPr>
              <a:t> </a:t>
            </a:r>
            <a:r>
              <a:rPr lang="cs-CZ" sz="4400" b="1" dirty="0" err="1" smtClean="0">
                <a:solidFill>
                  <a:srgbClr val="0000FF"/>
                </a:solidFill>
              </a:rPr>
              <a:t>know</a:t>
            </a:r>
            <a:r>
              <a:rPr lang="cs-CZ" sz="4400" b="1" dirty="0" smtClean="0">
                <a:solidFill>
                  <a:srgbClr val="0000FF"/>
                </a:solidFill>
              </a:rPr>
              <a:t> </a:t>
            </a:r>
            <a:r>
              <a:rPr lang="cs-CZ" sz="4400" b="1" dirty="0" err="1" smtClean="0">
                <a:solidFill>
                  <a:srgbClr val="0000FF"/>
                </a:solidFill>
              </a:rPr>
              <a:t>the</a:t>
            </a:r>
            <a:r>
              <a:rPr lang="cs-CZ" sz="4400" b="1" dirty="0" smtClean="0">
                <a:solidFill>
                  <a:srgbClr val="0000FF"/>
                </a:solidFill>
              </a:rPr>
              <a:t> film </a:t>
            </a:r>
            <a:r>
              <a:rPr lang="cs-CZ" sz="4400" b="1" dirty="0" err="1" smtClean="0">
                <a:solidFill>
                  <a:srgbClr val="0000FF"/>
                </a:solidFill>
              </a:rPr>
              <a:t>made</a:t>
            </a:r>
            <a:r>
              <a:rPr lang="cs-CZ" sz="4400" b="1" dirty="0" smtClean="0">
                <a:solidFill>
                  <a:srgbClr val="0000FF"/>
                </a:solidFill>
              </a:rPr>
              <a:t> in </a:t>
            </a:r>
          </a:p>
          <a:p>
            <a:r>
              <a:rPr lang="cs-CZ" sz="4400" b="1" dirty="0" smtClean="0">
                <a:solidFill>
                  <a:srgbClr val="0000FF"/>
                </a:solidFill>
              </a:rPr>
              <a:t>               Kakadu NP ?</a:t>
            </a:r>
            <a:endParaRPr lang="cs-CZ" sz="4400" b="1" dirty="0">
              <a:solidFill>
                <a:srgbClr val="0000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85852" y="4643446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C00000"/>
                </a:solidFill>
              </a:rPr>
              <a:t>Who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is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its</a:t>
            </a:r>
            <a:r>
              <a:rPr lang="cs-CZ" sz="4000" b="1" dirty="0" smtClean="0">
                <a:solidFill>
                  <a:srgbClr val="C00000"/>
                </a:solidFill>
              </a:rPr>
              <a:t> film star ?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424</Words>
  <Application>Microsoft Office PowerPoint</Application>
  <PresentationFormat>Předvádění na obrazovce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42</cp:revision>
  <dcterms:created xsi:type="dcterms:W3CDTF">2013-08-03T11:09:08Z</dcterms:created>
  <dcterms:modified xsi:type="dcterms:W3CDTF">2014-08-08T08:38:37Z</dcterms:modified>
</cp:coreProperties>
</file>