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65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28. 12. 2013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Articles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90957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Slovní zásoba</a:t>
                      </a:r>
                      <a:r>
                        <a:rPr lang="cs-CZ" baseline="0" dirty="0" smtClean="0"/>
                        <a:t> a gramatika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14.7.2013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3.-4., septima-oktáva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</a:t>
                      </a:r>
                      <a:r>
                        <a:rPr lang="cs-CZ" baseline="0" dirty="0" smtClean="0"/>
                        <a:t> procvičuje použití členu neurčitého, určitého a nulového u obecných podstatných jmen a zeměpisných názvů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Vhodné jako doplněk při probírání britských reálií, resp. Skotska, dále je možno zaměřit se na fráze typické pro tento typ textu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Mynářová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VY_32_INOVACE_04_MYN02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err="1" smtClean="0"/>
              <a:t>Complete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text </a:t>
            </a:r>
            <a:r>
              <a:rPr lang="cs-CZ" sz="2800" b="1" dirty="0" err="1" smtClean="0"/>
              <a:t>with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indefinite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or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definite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articles</a:t>
            </a:r>
            <a:r>
              <a:rPr lang="cs-CZ" sz="2800" b="1" dirty="0" smtClean="0"/>
              <a:t>, </a:t>
            </a:r>
            <a:r>
              <a:rPr lang="cs-CZ" sz="2800" b="1" dirty="0" err="1" smtClean="0"/>
              <a:t>or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nothing</a:t>
            </a:r>
            <a:r>
              <a:rPr lang="cs-CZ" sz="2800" b="1" dirty="0" smtClean="0"/>
              <a:t>. </a:t>
            </a:r>
            <a:r>
              <a:rPr lang="cs-CZ" sz="2800" b="1" dirty="0" err="1" smtClean="0"/>
              <a:t>Explain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meaning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of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words</a:t>
            </a:r>
            <a:r>
              <a:rPr lang="cs-CZ" sz="2800" b="1" dirty="0" smtClean="0"/>
              <a:t> in </a:t>
            </a:r>
            <a:r>
              <a:rPr lang="cs-CZ" sz="2800" b="1" dirty="0" err="1" smtClean="0"/>
              <a:t>bold</a:t>
            </a:r>
            <a:r>
              <a:rPr lang="cs-CZ" sz="2800" b="1" dirty="0" smtClean="0"/>
              <a:t>.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000" dirty="0" smtClean="0"/>
              <a:t>Scotland </a:t>
            </a:r>
            <a:r>
              <a:rPr lang="cs-CZ" sz="2000" dirty="0" err="1" smtClean="0"/>
              <a:t>is</a:t>
            </a:r>
            <a:r>
              <a:rPr lang="cs-CZ" sz="2000" dirty="0" smtClean="0"/>
              <a:t> ___ </a:t>
            </a:r>
            <a:r>
              <a:rPr lang="cs-CZ" sz="2000" dirty="0" err="1" smtClean="0"/>
              <a:t>land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many </a:t>
            </a:r>
            <a:r>
              <a:rPr lang="cs-CZ" sz="2000" dirty="0" err="1" smtClean="0"/>
              <a:t>contrasts</a:t>
            </a:r>
            <a:r>
              <a:rPr lang="cs-CZ" sz="2000" dirty="0" smtClean="0"/>
              <a:t>. Most </a:t>
            </a:r>
            <a:r>
              <a:rPr lang="cs-CZ" sz="2000" dirty="0" err="1" smtClean="0"/>
              <a:t>significant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___ </a:t>
            </a:r>
            <a:r>
              <a:rPr lang="cs-CZ" sz="2000" dirty="0" err="1" smtClean="0"/>
              <a:t>difference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err="1" smtClean="0"/>
              <a:t>between</a:t>
            </a:r>
            <a:r>
              <a:rPr lang="cs-CZ" sz="2000" dirty="0" smtClean="0"/>
              <a:t> ____ </a:t>
            </a:r>
            <a:r>
              <a:rPr lang="cs-CZ" sz="2000" dirty="0" err="1" smtClean="0"/>
              <a:t>Higlands</a:t>
            </a:r>
            <a:r>
              <a:rPr lang="cs-CZ" sz="2000" dirty="0" smtClean="0"/>
              <a:t> and ____ </a:t>
            </a:r>
            <a:r>
              <a:rPr lang="cs-CZ" sz="2000" dirty="0" err="1" smtClean="0"/>
              <a:t>Lowlands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smtClean="0"/>
              <a:t>Scotland </a:t>
            </a:r>
            <a:r>
              <a:rPr lang="cs-CZ" sz="2000" b="1" dirty="0" err="1" smtClean="0"/>
              <a:t>embodies</a:t>
            </a:r>
            <a:r>
              <a:rPr lang="cs-CZ" sz="2000" dirty="0" smtClean="0"/>
              <a:t> __ </a:t>
            </a:r>
            <a:r>
              <a:rPr lang="cs-CZ" sz="2000" dirty="0" err="1" smtClean="0"/>
              <a:t>huge</a:t>
            </a:r>
            <a:r>
              <a:rPr lang="cs-CZ" sz="2000" dirty="0" smtClean="0"/>
              <a:t> variety </a:t>
            </a:r>
            <a:r>
              <a:rPr lang="cs-CZ" sz="2000" dirty="0" err="1" smtClean="0"/>
              <a:t>of</a:t>
            </a:r>
            <a:r>
              <a:rPr lang="cs-CZ" sz="2000" dirty="0" smtClean="0"/>
              <a:t> ____ </a:t>
            </a:r>
            <a:r>
              <a:rPr lang="cs-CZ" sz="2000" dirty="0" err="1" smtClean="0"/>
              <a:t>landscapes</a:t>
            </a:r>
            <a:r>
              <a:rPr lang="cs-CZ" sz="2000" dirty="0" smtClean="0"/>
              <a:t> in ___ </a:t>
            </a:r>
            <a:r>
              <a:rPr lang="cs-CZ" sz="2000" dirty="0" err="1" smtClean="0"/>
              <a:t>relatively</a:t>
            </a:r>
            <a:r>
              <a:rPr lang="cs-CZ" sz="2000" dirty="0" smtClean="0"/>
              <a:t> </a:t>
            </a:r>
            <a:r>
              <a:rPr lang="cs-CZ" sz="2000" dirty="0" err="1" smtClean="0"/>
              <a:t>small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err="1" smtClean="0"/>
              <a:t>space</a:t>
            </a:r>
            <a:r>
              <a:rPr lang="cs-CZ" sz="2000" dirty="0" smtClean="0"/>
              <a:t>.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b="1" dirty="0" err="1" smtClean="0"/>
              <a:t>features</a:t>
            </a:r>
            <a:r>
              <a:rPr lang="cs-CZ" sz="2000" b="1" dirty="0" smtClean="0"/>
              <a:t> </a:t>
            </a:r>
            <a:r>
              <a:rPr lang="cs-CZ" sz="2000" dirty="0" smtClean="0"/>
              <a:t>are </a:t>
            </a:r>
            <a:r>
              <a:rPr lang="cs-CZ" sz="2000" dirty="0" err="1" smtClean="0"/>
              <a:t>perhaps</a:t>
            </a:r>
            <a:r>
              <a:rPr lang="cs-CZ" sz="2000" dirty="0" smtClean="0"/>
              <a:t> not as </a:t>
            </a:r>
            <a:r>
              <a:rPr lang="cs-CZ" sz="2000" dirty="0" err="1" smtClean="0"/>
              <a:t>large</a:t>
            </a:r>
            <a:r>
              <a:rPr lang="cs-CZ" sz="2000" dirty="0" smtClean="0"/>
              <a:t> as </a:t>
            </a:r>
            <a:r>
              <a:rPr lang="cs-CZ" sz="2000" dirty="0" err="1" smtClean="0"/>
              <a:t>their</a:t>
            </a:r>
            <a:r>
              <a:rPr lang="cs-CZ" sz="2000" dirty="0" smtClean="0"/>
              <a:t> </a:t>
            </a:r>
            <a:r>
              <a:rPr lang="cs-CZ" sz="2000" dirty="0" err="1" smtClean="0"/>
              <a:t>equivalents</a:t>
            </a:r>
            <a:r>
              <a:rPr lang="cs-CZ" sz="2000" dirty="0" smtClean="0"/>
              <a:t> on ___ </a:t>
            </a:r>
            <a:r>
              <a:rPr lang="cs-CZ" sz="2000" dirty="0" err="1" smtClean="0"/>
              <a:t>great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err="1" smtClean="0"/>
              <a:t>continental</a:t>
            </a:r>
            <a:r>
              <a:rPr lang="cs-CZ" sz="2000" dirty="0" smtClean="0"/>
              <a:t> </a:t>
            </a:r>
            <a:r>
              <a:rPr lang="cs-CZ" sz="2000" dirty="0" err="1" smtClean="0"/>
              <a:t>landmasses</a:t>
            </a:r>
            <a:r>
              <a:rPr lang="cs-CZ" sz="2000" dirty="0" smtClean="0"/>
              <a:t>, but ___ </a:t>
            </a:r>
            <a:r>
              <a:rPr lang="cs-CZ" sz="2000" dirty="0" err="1" smtClean="0"/>
              <a:t>mountains</a:t>
            </a:r>
            <a:r>
              <a:rPr lang="cs-CZ" sz="2000" dirty="0" smtClean="0"/>
              <a:t> are no </a:t>
            </a:r>
            <a:r>
              <a:rPr lang="cs-CZ" sz="2000" dirty="0" err="1" smtClean="0"/>
              <a:t>less</a:t>
            </a:r>
            <a:r>
              <a:rPr lang="cs-CZ" sz="2000" dirty="0" smtClean="0"/>
              <a:t> </a:t>
            </a:r>
            <a:r>
              <a:rPr lang="cs-CZ" sz="2000" dirty="0" err="1" smtClean="0"/>
              <a:t>dramatic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smtClean="0"/>
              <a:t>___ western </a:t>
            </a:r>
            <a:r>
              <a:rPr lang="cs-CZ" sz="2000" dirty="0" err="1" smtClean="0"/>
              <a:t>coastline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washed</a:t>
            </a:r>
            <a:r>
              <a:rPr lang="cs-CZ" sz="2000" dirty="0" smtClean="0"/>
              <a:t> by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b="1" dirty="0" err="1" smtClean="0"/>
              <a:t>mild</a:t>
            </a:r>
            <a:r>
              <a:rPr lang="cs-CZ" sz="2000" b="1" dirty="0" smtClean="0"/>
              <a:t> </a:t>
            </a:r>
            <a:r>
              <a:rPr lang="cs-CZ" sz="2000" dirty="0" err="1" smtClean="0"/>
              <a:t>waters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___ </a:t>
            </a:r>
            <a:r>
              <a:rPr lang="cs-CZ" sz="2000" dirty="0" err="1" smtClean="0"/>
              <a:t>Atlantic</a:t>
            </a:r>
            <a:r>
              <a:rPr lang="cs-CZ" sz="2000" dirty="0" smtClean="0"/>
              <a:t> </a:t>
            </a:r>
            <a:r>
              <a:rPr lang="cs-CZ" sz="2000" dirty="0" err="1" smtClean="0"/>
              <a:t>Gulf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err="1" smtClean="0"/>
              <a:t>Stream</a:t>
            </a:r>
            <a:r>
              <a:rPr lang="cs-CZ" sz="2000" dirty="0" smtClean="0"/>
              <a:t>, </a:t>
            </a:r>
            <a:r>
              <a:rPr lang="cs-CZ" sz="2000" dirty="0" err="1" smtClean="0"/>
              <a:t>while</a:t>
            </a:r>
            <a:r>
              <a:rPr lang="cs-CZ" sz="2000" dirty="0" smtClean="0"/>
              <a:t> ___ more </a:t>
            </a:r>
            <a:r>
              <a:rPr lang="cs-CZ" sz="2000" dirty="0" err="1" smtClean="0"/>
              <a:t>fertile</a:t>
            </a:r>
            <a:r>
              <a:rPr lang="cs-CZ" sz="2000" dirty="0" smtClean="0"/>
              <a:t> </a:t>
            </a:r>
            <a:r>
              <a:rPr lang="cs-CZ" sz="2000" dirty="0" err="1" smtClean="0"/>
              <a:t>eastern</a:t>
            </a:r>
            <a:r>
              <a:rPr lang="cs-CZ" sz="2000" dirty="0" smtClean="0"/>
              <a:t> </a:t>
            </a:r>
            <a:r>
              <a:rPr lang="cs-CZ" sz="2000" b="1" dirty="0" err="1" smtClean="0"/>
              <a:t>shores</a:t>
            </a:r>
            <a:r>
              <a:rPr lang="cs-CZ" sz="2000" dirty="0" smtClean="0"/>
              <a:t> are </a:t>
            </a:r>
            <a:r>
              <a:rPr lang="cs-CZ" sz="2000" dirty="0" err="1" smtClean="0"/>
              <a:t>frequently</a:t>
            </a:r>
            <a:r>
              <a:rPr lang="cs-CZ" sz="2000" dirty="0" smtClean="0"/>
              <a:t> </a:t>
            </a:r>
            <a:r>
              <a:rPr lang="cs-CZ" sz="2000" dirty="0" err="1" smtClean="0"/>
              <a:t>exposed</a:t>
            </a:r>
            <a:r>
              <a:rPr lang="cs-CZ" sz="2000" dirty="0" smtClean="0"/>
              <a:t> to ___ </a:t>
            </a:r>
          </a:p>
          <a:p>
            <a:pPr>
              <a:buNone/>
            </a:pPr>
            <a:r>
              <a:rPr lang="cs-CZ" sz="2000" b="1" dirty="0" err="1" smtClean="0"/>
              <a:t>biting</a:t>
            </a:r>
            <a:r>
              <a:rPr lang="cs-CZ" sz="2000" dirty="0" smtClean="0"/>
              <a:t> </a:t>
            </a:r>
            <a:r>
              <a:rPr lang="cs-CZ" sz="2000" dirty="0" err="1" smtClean="0"/>
              <a:t>winds</a:t>
            </a:r>
            <a:r>
              <a:rPr lang="cs-CZ" sz="2000" dirty="0" smtClean="0"/>
              <a:t> and ___ </a:t>
            </a:r>
            <a:r>
              <a:rPr lang="cs-CZ" sz="2000" dirty="0" err="1" smtClean="0"/>
              <a:t>cold</a:t>
            </a:r>
            <a:r>
              <a:rPr lang="cs-CZ" sz="2000" dirty="0" smtClean="0"/>
              <a:t> </a:t>
            </a:r>
            <a:r>
              <a:rPr lang="cs-CZ" sz="2000" dirty="0" err="1" smtClean="0"/>
              <a:t>fogs</a:t>
            </a:r>
            <a:r>
              <a:rPr lang="cs-CZ" sz="2000" dirty="0" smtClean="0"/>
              <a:t>.</a:t>
            </a:r>
          </a:p>
          <a:p>
            <a:pPr>
              <a:buNone/>
            </a:pPr>
            <a:r>
              <a:rPr lang="cs-CZ" sz="2000" dirty="0" err="1" smtClean="0"/>
              <a:t>You</a:t>
            </a:r>
            <a:r>
              <a:rPr lang="cs-CZ" sz="2000" dirty="0" smtClean="0"/>
              <a:t> </a:t>
            </a:r>
            <a:r>
              <a:rPr lang="cs-CZ" sz="2000" dirty="0" err="1" smtClean="0"/>
              <a:t>can</a:t>
            </a:r>
            <a:r>
              <a:rPr lang="cs-CZ" sz="2000" dirty="0" smtClean="0"/>
              <a:t> </a:t>
            </a:r>
            <a:r>
              <a:rPr lang="cs-CZ" sz="2000" dirty="0" err="1" smtClean="0"/>
              <a:t>see</a:t>
            </a:r>
            <a:r>
              <a:rPr lang="cs-CZ" sz="2000" dirty="0" smtClean="0"/>
              <a:t> many </a:t>
            </a:r>
            <a:r>
              <a:rPr lang="cs-CZ" sz="2000" dirty="0" err="1" smtClean="0"/>
              <a:t>places</a:t>
            </a:r>
            <a:r>
              <a:rPr lang="cs-CZ" sz="2000" dirty="0" smtClean="0"/>
              <a:t> </a:t>
            </a:r>
            <a:r>
              <a:rPr lang="cs-CZ" sz="2000" dirty="0" err="1" smtClean="0"/>
              <a:t>that</a:t>
            </a:r>
            <a:r>
              <a:rPr lang="cs-CZ" sz="2000" dirty="0" smtClean="0"/>
              <a:t> make ___ country </a:t>
            </a:r>
            <a:r>
              <a:rPr lang="cs-CZ" sz="2000" dirty="0" err="1" smtClean="0"/>
              <a:t>unique</a:t>
            </a:r>
            <a:r>
              <a:rPr lang="cs-CZ" sz="2000" dirty="0" smtClean="0"/>
              <a:t>. </a:t>
            </a:r>
            <a:r>
              <a:rPr lang="cs-CZ" sz="2000" dirty="0" err="1" smtClean="0"/>
              <a:t>Some</a:t>
            </a:r>
            <a:r>
              <a:rPr lang="cs-CZ" sz="2000" dirty="0" smtClean="0"/>
              <a:t>, </a:t>
            </a:r>
            <a:r>
              <a:rPr lang="cs-CZ" sz="2000" dirty="0" err="1" smtClean="0"/>
              <a:t>like</a:t>
            </a:r>
            <a:r>
              <a:rPr lang="cs-CZ" sz="2000" dirty="0" smtClean="0"/>
              <a:t> ___ </a:t>
            </a:r>
            <a:r>
              <a:rPr lang="cs-CZ" sz="2000" dirty="0" err="1" smtClean="0"/>
              <a:t>Forth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err="1" smtClean="0"/>
              <a:t>Rail</a:t>
            </a:r>
            <a:r>
              <a:rPr lang="cs-CZ" sz="2000" dirty="0" smtClean="0"/>
              <a:t> </a:t>
            </a:r>
            <a:r>
              <a:rPr lang="cs-CZ" sz="2000" dirty="0" err="1" smtClean="0"/>
              <a:t>Bridge</a:t>
            </a:r>
            <a:r>
              <a:rPr lang="cs-CZ" sz="2000" dirty="0" smtClean="0"/>
              <a:t> </a:t>
            </a:r>
            <a:r>
              <a:rPr lang="cs-CZ" sz="2000" dirty="0" err="1" smtClean="0"/>
              <a:t>or</a:t>
            </a:r>
            <a:r>
              <a:rPr lang="cs-CZ" sz="2000" dirty="0" smtClean="0"/>
              <a:t> ___ Ben Nevis, </a:t>
            </a:r>
            <a:r>
              <a:rPr lang="cs-CZ" sz="2000" dirty="0" err="1" smtClean="0"/>
              <a:t>need</a:t>
            </a:r>
            <a:r>
              <a:rPr lang="cs-CZ" sz="2000" dirty="0" smtClean="0"/>
              <a:t> no </a:t>
            </a:r>
            <a:r>
              <a:rPr lang="cs-CZ" sz="2000" dirty="0" err="1" smtClean="0"/>
              <a:t>introduction</a:t>
            </a:r>
            <a:r>
              <a:rPr lang="en-US" sz="2000" dirty="0" smtClean="0"/>
              <a:t>;</a:t>
            </a:r>
            <a:r>
              <a:rPr lang="cs-CZ" sz="2000" dirty="0" smtClean="0"/>
              <a:t> </a:t>
            </a:r>
            <a:r>
              <a:rPr lang="cs-CZ" sz="2000" dirty="0" err="1" smtClean="0"/>
              <a:t>others</a:t>
            </a:r>
            <a:r>
              <a:rPr lang="cs-CZ" sz="2000" dirty="0" smtClean="0"/>
              <a:t>, </a:t>
            </a:r>
            <a:r>
              <a:rPr lang="cs-CZ" sz="2000" dirty="0" err="1" smtClean="0"/>
              <a:t>less</a:t>
            </a:r>
            <a:r>
              <a:rPr lang="cs-CZ" sz="2000" dirty="0" smtClean="0"/>
              <a:t> </a:t>
            </a:r>
            <a:r>
              <a:rPr lang="cs-CZ" sz="2000" dirty="0" err="1" smtClean="0"/>
              <a:t>well-known</a:t>
            </a:r>
            <a:r>
              <a:rPr lang="cs-CZ" sz="2000" dirty="0" smtClean="0"/>
              <a:t>, </a:t>
            </a:r>
          </a:p>
          <a:p>
            <a:pPr>
              <a:buNone/>
            </a:pPr>
            <a:r>
              <a:rPr lang="cs-CZ" sz="2000" dirty="0" err="1" smtClean="0"/>
              <a:t>like</a:t>
            </a:r>
            <a:r>
              <a:rPr lang="cs-CZ" sz="2000" dirty="0" smtClean="0"/>
              <a:t> ___ </a:t>
            </a:r>
            <a:r>
              <a:rPr lang="cs-CZ" sz="2000" dirty="0" err="1" smtClean="0"/>
              <a:t>fishing</a:t>
            </a:r>
            <a:r>
              <a:rPr lang="cs-CZ" sz="2000" dirty="0" smtClean="0"/>
              <a:t> </a:t>
            </a:r>
            <a:r>
              <a:rPr lang="cs-CZ" sz="2000" dirty="0" err="1" smtClean="0"/>
              <a:t>village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Portnahaven</a:t>
            </a:r>
            <a:r>
              <a:rPr lang="cs-CZ" sz="2000" dirty="0" smtClean="0"/>
              <a:t>, are </a:t>
            </a:r>
            <a:r>
              <a:rPr lang="cs-CZ" sz="2000" dirty="0" err="1" smtClean="0"/>
              <a:t>here</a:t>
            </a:r>
            <a:r>
              <a:rPr lang="cs-CZ" sz="2000" dirty="0" smtClean="0"/>
              <a:t> </a:t>
            </a:r>
            <a:r>
              <a:rPr lang="cs-CZ" sz="2000" dirty="0" err="1" smtClean="0"/>
              <a:t>for</a:t>
            </a:r>
            <a:r>
              <a:rPr lang="cs-CZ" sz="2000" dirty="0" smtClean="0"/>
              <a:t> </a:t>
            </a:r>
            <a:r>
              <a:rPr lang="cs-CZ" sz="2000" dirty="0" err="1" smtClean="0"/>
              <a:t>you</a:t>
            </a:r>
            <a:r>
              <a:rPr lang="cs-CZ" sz="2000" dirty="0" smtClean="0"/>
              <a:t> to </a:t>
            </a:r>
            <a:r>
              <a:rPr lang="cs-CZ" sz="2000" dirty="0" err="1" smtClean="0"/>
              <a:t>discover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r>
              <a:rPr lang="cs-CZ" sz="3200" b="1" dirty="0" smtClean="0"/>
              <a:t> - </a:t>
            </a:r>
            <a:r>
              <a:rPr lang="cs-CZ" sz="3200" b="1" dirty="0" err="1" smtClean="0"/>
              <a:t>articles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3400" dirty="0" err="1" smtClean="0"/>
              <a:t>Scotland</a:t>
            </a:r>
            <a:r>
              <a:rPr lang="cs-CZ" sz="3400" dirty="0" smtClean="0"/>
              <a:t> </a:t>
            </a:r>
            <a:r>
              <a:rPr lang="cs-CZ" sz="3400" dirty="0" err="1" smtClean="0"/>
              <a:t>is</a:t>
            </a:r>
            <a:r>
              <a:rPr lang="cs-CZ" sz="3400" dirty="0" smtClean="0"/>
              <a:t> </a:t>
            </a:r>
            <a:r>
              <a:rPr lang="cs-CZ" sz="3400" b="1" dirty="0" smtClean="0">
                <a:solidFill>
                  <a:schemeClr val="accent2"/>
                </a:solidFill>
              </a:rPr>
              <a:t>a</a:t>
            </a:r>
            <a:r>
              <a:rPr lang="cs-CZ" sz="3400" dirty="0" smtClean="0"/>
              <a:t> </a:t>
            </a:r>
            <a:r>
              <a:rPr lang="cs-CZ" sz="3400" dirty="0" err="1" smtClean="0"/>
              <a:t>land</a:t>
            </a:r>
            <a:r>
              <a:rPr lang="cs-CZ" sz="3400" dirty="0" smtClean="0"/>
              <a:t> </a:t>
            </a:r>
            <a:r>
              <a:rPr lang="cs-CZ" sz="3400" dirty="0" err="1" smtClean="0"/>
              <a:t>of</a:t>
            </a:r>
            <a:r>
              <a:rPr lang="cs-CZ" sz="3400" dirty="0" smtClean="0"/>
              <a:t> many </a:t>
            </a:r>
            <a:r>
              <a:rPr lang="cs-CZ" sz="3400" dirty="0" err="1" smtClean="0"/>
              <a:t>contrasts</a:t>
            </a:r>
            <a:r>
              <a:rPr lang="cs-CZ" sz="3400" dirty="0" smtClean="0"/>
              <a:t>. Most </a:t>
            </a:r>
            <a:r>
              <a:rPr lang="cs-CZ" sz="3400" dirty="0" err="1" smtClean="0"/>
              <a:t>significant</a:t>
            </a:r>
            <a:r>
              <a:rPr lang="cs-CZ" sz="3400" dirty="0" smtClean="0"/>
              <a:t> </a:t>
            </a:r>
            <a:r>
              <a:rPr lang="cs-CZ" sz="3400" dirty="0" err="1" smtClean="0"/>
              <a:t>is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>
                <a:solidFill>
                  <a:schemeClr val="accent2"/>
                </a:solidFill>
              </a:rPr>
              <a:t> </a:t>
            </a:r>
            <a:r>
              <a:rPr lang="cs-CZ" sz="3400" dirty="0" err="1" smtClean="0"/>
              <a:t>difference</a:t>
            </a:r>
            <a:r>
              <a:rPr lang="cs-CZ" sz="3400" dirty="0" smtClean="0"/>
              <a:t> </a:t>
            </a:r>
            <a:r>
              <a:rPr lang="cs-CZ" sz="3400" dirty="0" err="1" smtClean="0"/>
              <a:t>between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/>
              <a:t> </a:t>
            </a:r>
            <a:r>
              <a:rPr lang="cs-CZ" sz="3400" dirty="0" err="1" smtClean="0"/>
              <a:t>Higlands</a:t>
            </a:r>
            <a:r>
              <a:rPr lang="cs-CZ" sz="3400" dirty="0" smtClean="0"/>
              <a:t> and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/>
              <a:t> </a:t>
            </a:r>
            <a:r>
              <a:rPr lang="cs-CZ" sz="3400" dirty="0" err="1" smtClean="0"/>
              <a:t>Lowlands</a:t>
            </a:r>
            <a:r>
              <a:rPr lang="cs-CZ" sz="3400" dirty="0" smtClean="0"/>
              <a:t>.</a:t>
            </a:r>
          </a:p>
          <a:p>
            <a:pPr marL="0" indent="0" algn="just">
              <a:buNone/>
            </a:pPr>
            <a:r>
              <a:rPr lang="cs-CZ" sz="3400" dirty="0" smtClean="0"/>
              <a:t>Scotland </a:t>
            </a:r>
            <a:r>
              <a:rPr lang="cs-CZ" sz="3400" b="1" dirty="0" err="1" smtClean="0"/>
              <a:t>embodies</a:t>
            </a:r>
            <a:r>
              <a:rPr lang="cs-CZ" sz="3400" dirty="0" smtClean="0"/>
              <a:t> </a:t>
            </a:r>
            <a:r>
              <a:rPr lang="cs-CZ" sz="3400" dirty="0" smtClean="0">
                <a:solidFill>
                  <a:schemeClr val="accent2"/>
                </a:solidFill>
              </a:rPr>
              <a:t>a</a:t>
            </a:r>
            <a:r>
              <a:rPr lang="cs-CZ" sz="3400" dirty="0" smtClean="0"/>
              <a:t> </a:t>
            </a:r>
            <a:r>
              <a:rPr lang="cs-CZ" sz="3400" dirty="0" err="1" smtClean="0"/>
              <a:t>huge</a:t>
            </a:r>
            <a:r>
              <a:rPr lang="cs-CZ" sz="3400" dirty="0" smtClean="0"/>
              <a:t> variety </a:t>
            </a:r>
            <a:r>
              <a:rPr lang="cs-CZ" sz="3400" dirty="0" err="1" smtClean="0"/>
              <a:t>of</a:t>
            </a:r>
            <a:r>
              <a:rPr lang="cs-CZ" sz="3400" dirty="0" smtClean="0"/>
              <a:t> </a:t>
            </a:r>
            <a:r>
              <a:rPr lang="cs-CZ" sz="3400" dirty="0" err="1" smtClean="0"/>
              <a:t>landscapes</a:t>
            </a:r>
            <a:r>
              <a:rPr lang="cs-CZ" sz="3400" dirty="0" smtClean="0"/>
              <a:t> in </a:t>
            </a:r>
            <a:r>
              <a:rPr lang="cs-CZ" sz="3400" dirty="0" smtClean="0">
                <a:solidFill>
                  <a:schemeClr val="accent2"/>
                </a:solidFill>
              </a:rPr>
              <a:t>a </a:t>
            </a:r>
            <a:r>
              <a:rPr lang="cs-CZ" sz="3400" dirty="0" err="1" smtClean="0"/>
              <a:t>relatively</a:t>
            </a:r>
            <a:r>
              <a:rPr lang="cs-CZ" sz="3400" dirty="0" smtClean="0"/>
              <a:t> </a:t>
            </a:r>
            <a:r>
              <a:rPr lang="cs-CZ" sz="3400" dirty="0" err="1" smtClean="0"/>
              <a:t>small</a:t>
            </a:r>
            <a:r>
              <a:rPr lang="cs-CZ" sz="3400" dirty="0"/>
              <a:t> </a:t>
            </a:r>
            <a:r>
              <a:rPr lang="cs-CZ" sz="3400" dirty="0" err="1" smtClean="0"/>
              <a:t>space</a:t>
            </a:r>
            <a:r>
              <a:rPr lang="cs-CZ" sz="3400" dirty="0" smtClean="0"/>
              <a:t>. </a:t>
            </a:r>
            <a:r>
              <a:rPr lang="cs-CZ" sz="3400" dirty="0" err="1" smtClean="0"/>
              <a:t>The</a:t>
            </a:r>
            <a:r>
              <a:rPr lang="cs-CZ" sz="3400" dirty="0" smtClean="0"/>
              <a:t> </a:t>
            </a:r>
            <a:r>
              <a:rPr lang="cs-CZ" sz="3400" b="1" dirty="0" err="1" smtClean="0"/>
              <a:t>features</a:t>
            </a:r>
            <a:r>
              <a:rPr lang="cs-CZ" sz="3400" b="1" dirty="0" smtClean="0"/>
              <a:t> </a:t>
            </a:r>
            <a:r>
              <a:rPr lang="cs-CZ" sz="3400" dirty="0" smtClean="0"/>
              <a:t>are </a:t>
            </a:r>
            <a:r>
              <a:rPr lang="cs-CZ" sz="3400" dirty="0" err="1" smtClean="0"/>
              <a:t>perhaps</a:t>
            </a:r>
            <a:r>
              <a:rPr lang="cs-CZ" sz="3400" dirty="0" smtClean="0"/>
              <a:t> not as </a:t>
            </a:r>
            <a:r>
              <a:rPr lang="cs-CZ" sz="3400" dirty="0" err="1" smtClean="0"/>
              <a:t>large</a:t>
            </a:r>
            <a:r>
              <a:rPr lang="cs-CZ" sz="3400" dirty="0" smtClean="0"/>
              <a:t> </a:t>
            </a:r>
            <a:r>
              <a:rPr lang="cs-CZ" sz="3400" dirty="0" smtClean="0"/>
              <a:t>as </a:t>
            </a:r>
            <a:r>
              <a:rPr lang="cs-CZ" sz="3400" dirty="0" err="1" smtClean="0"/>
              <a:t>their</a:t>
            </a:r>
            <a:r>
              <a:rPr lang="cs-CZ" sz="3400" dirty="0" smtClean="0"/>
              <a:t> </a:t>
            </a:r>
            <a:r>
              <a:rPr lang="cs-CZ" sz="3400" dirty="0" err="1" smtClean="0"/>
              <a:t>equivalents</a:t>
            </a:r>
            <a:r>
              <a:rPr lang="cs-CZ" sz="3400" dirty="0" smtClean="0"/>
              <a:t> on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/>
              <a:t> </a:t>
            </a:r>
            <a:r>
              <a:rPr lang="cs-CZ" sz="3400" dirty="0" err="1" smtClean="0"/>
              <a:t>great</a:t>
            </a:r>
            <a:r>
              <a:rPr lang="cs-CZ" sz="3400" dirty="0" smtClean="0"/>
              <a:t> </a:t>
            </a:r>
            <a:r>
              <a:rPr lang="cs-CZ" sz="3400" dirty="0" err="1" smtClean="0"/>
              <a:t>continental</a:t>
            </a:r>
            <a:r>
              <a:rPr lang="cs-CZ" sz="3400" dirty="0" smtClean="0"/>
              <a:t> </a:t>
            </a:r>
            <a:r>
              <a:rPr lang="cs-CZ" sz="3400" dirty="0" err="1" smtClean="0"/>
              <a:t>landmasses</a:t>
            </a:r>
            <a:r>
              <a:rPr lang="cs-CZ" sz="3400" dirty="0" smtClean="0"/>
              <a:t>, but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>
                <a:solidFill>
                  <a:schemeClr val="accent2"/>
                </a:solidFill>
              </a:rPr>
              <a:t> </a:t>
            </a:r>
            <a:r>
              <a:rPr lang="cs-CZ" sz="3400" dirty="0" err="1" smtClean="0"/>
              <a:t>mountains</a:t>
            </a:r>
            <a:r>
              <a:rPr lang="cs-CZ" sz="3400" dirty="0" smtClean="0"/>
              <a:t> are no </a:t>
            </a:r>
            <a:r>
              <a:rPr lang="cs-CZ" sz="3400" dirty="0" err="1" smtClean="0"/>
              <a:t>less</a:t>
            </a:r>
            <a:r>
              <a:rPr lang="cs-CZ" sz="3400" dirty="0"/>
              <a:t> </a:t>
            </a:r>
            <a:r>
              <a:rPr lang="cs-CZ" sz="3400" dirty="0" err="1" smtClean="0"/>
              <a:t>dramatic</a:t>
            </a:r>
            <a:r>
              <a:rPr lang="cs-CZ" sz="3400" dirty="0" smtClean="0"/>
              <a:t>.</a:t>
            </a:r>
          </a:p>
          <a:p>
            <a:pPr marL="0" indent="0" algn="just">
              <a:buNone/>
            </a:pP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>
                <a:solidFill>
                  <a:schemeClr val="accent2"/>
                </a:solidFill>
              </a:rPr>
              <a:t> </a:t>
            </a:r>
            <a:r>
              <a:rPr lang="cs-CZ" sz="3400" dirty="0" smtClean="0"/>
              <a:t>western </a:t>
            </a:r>
            <a:r>
              <a:rPr lang="cs-CZ" sz="3400" dirty="0" err="1" smtClean="0"/>
              <a:t>coastline</a:t>
            </a:r>
            <a:r>
              <a:rPr lang="cs-CZ" sz="3400" dirty="0" smtClean="0"/>
              <a:t> </a:t>
            </a:r>
            <a:r>
              <a:rPr lang="cs-CZ" sz="3400" dirty="0" err="1" smtClean="0"/>
              <a:t>is</a:t>
            </a:r>
            <a:r>
              <a:rPr lang="cs-CZ" sz="3400" dirty="0" smtClean="0"/>
              <a:t> </a:t>
            </a:r>
            <a:r>
              <a:rPr lang="cs-CZ" sz="3400" dirty="0" err="1" smtClean="0"/>
              <a:t>washed</a:t>
            </a:r>
            <a:r>
              <a:rPr lang="cs-CZ" sz="3400" dirty="0" smtClean="0"/>
              <a:t> by </a:t>
            </a:r>
            <a:r>
              <a:rPr lang="cs-CZ" sz="3400" dirty="0" err="1" smtClean="0"/>
              <a:t>the</a:t>
            </a:r>
            <a:r>
              <a:rPr lang="cs-CZ" sz="3400" dirty="0" smtClean="0"/>
              <a:t> </a:t>
            </a:r>
            <a:r>
              <a:rPr lang="cs-CZ" sz="3400" b="1" dirty="0" err="1" smtClean="0"/>
              <a:t>mild</a:t>
            </a:r>
            <a:r>
              <a:rPr lang="cs-CZ" sz="3400" b="1" dirty="0" smtClean="0"/>
              <a:t> </a:t>
            </a:r>
            <a:r>
              <a:rPr lang="cs-CZ" sz="3400" dirty="0" err="1" smtClean="0"/>
              <a:t>waters</a:t>
            </a:r>
            <a:r>
              <a:rPr lang="cs-CZ" sz="3400" dirty="0" smtClean="0"/>
              <a:t> </a:t>
            </a:r>
            <a:r>
              <a:rPr lang="cs-CZ" sz="3400" dirty="0" err="1" smtClean="0"/>
              <a:t>of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>
                <a:solidFill>
                  <a:schemeClr val="accent2"/>
                </a:solidFill>
              </a:rPr>
              <a:t> </a:t>
            </a:r>
            <a:r>
              <a:rPr lang="cs-CZ" sz="3400" dirty="0" err="1" smtClean="0"/>
              <a:t>Atlantic</a:t>
            </a:r>
            <a:r>
              <a:rPr lang="cs-CZ" sz="3400" dirty="0" smtClean="0"/>
              <a:t> </a:t>
            </a:r>
            <a:r>
              <a:rPr lang="cs-CZ" sz="3400" dirty="0" err="1" smtClean="0"/>
              <a:t>Gulf</a:t>
            </a:r>
            <a:r>
              <a:rPr lang="cs-CZ" sz="3400" dirty="0" smtClean="0"/>
              <a:t> </a:t>
            </a:r>
            <a:r>
              <a:rPr lang="cs-CZ" sz="3400" dirty="0" err="1" smtClean="0"/>
              <a:t>Stream</a:t>
            </a:r>
            <a:r>
              <a:rPr lang="cs-CZ" sz="3400" dirty="0" smtClean="0"/>
              <a:t>, </a:t>
            </a:r>
            <a:r>
              <a:rPr lang="cs-CZ" sz="3400" dirty="0" err="1" smtClean="0"/>
              <a:t>while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>
                <a:solidFill>
                  <a:schemeClr val="accent2"/>
                </a:solidFill>
              </a:rPr>
              <a:t> </a:t>
            </a:r>
            <a:r>
              <a:rPr lang="cs-CZ" sz="3400" dirty="0" smtClean="0"/>
              <a:t>more </a:t>
            </a:r>
            <a:r>
              <a:rPr lang="cs-CZ" sz="3400" dirty="0" err="1" smtClean="0"/>
              <a:t>fertile</a:t>
            </a:r>
            <a:r>
              <a:rPr lang="cs-CZ" sz="3400" dirty="0" smtClean="0"/>
              <a:t> </a:t>
            </a:r>
            <a:r>
              <a:rPr lang="cs-CZ" sz="3400" dirty="0" err="1" smtClean="0"/>
              <a:t>eastern</a:t>
            </a:r>
            <a:r>
              <a:rPr lang="cs-CZ" sz="3400" dirty="0" smtClean="0"/>
              <a:t> </a:t>
            </a:r>
            <a:r>
              <a:rPr lang="cs-CZ" sz="3400" b="1" dirty="0" err="1" smtClean="0"/>
              <a:t>shores</a:t>
            </a:r>
            <a:r>
              <a:rPr lang="cs-CZ" sz="3400" dirty="0" smtClean="0"/>
              <a:t> are </a:t>
            </a:r>
            <a:r>
              <a:rPr lang="cs-CZ" sz="3400" dirty="0" smtClean="0"/>
              <a:t> </a:t>
            </a:r>
            <a:r>
              <a:rPr lang="cs-CZ" sz="3400" dirty="0" err="1" smtClean="0"/>
              <a:t>frequently</a:t>
            </a:r>
            <a:r>
              <a:rPr lang="cs-CZ" sz="3400" dirty="0" smtClean="0"/>
              <a:t> </a:t>
            </a:r>
            <a:r>
              <a:rPr lang="cs-CZ" sz="3400" dirty="0" err="1" smtClean="0"/>
              <a:t>exposed</a:t>
            </a:r>
            <a:r>
              <a:rPr lang="cs-CZ" sz="3400" dirty="0" smtClean="0"/>
              <a:t> to </a:t>
            </a:r>
            <a:r>
              <a:rPr lang="cs-CZ" sz="3400" b="1" dirty="0" err="1" smtClean="0"/>
              <a:t>biting</a:t>
            </a:r>
            <a:r>
              <a:rPr lang="cs-CZ" sz="3400" dirty="0" smtClean="0"/>
              <a:t> </a:t>
            </a:r>
            <a:r>
              <a:rPr lang="cs-CZ" sz="3400" dirty="0" err="1" smtClean="0"/>
              <a:t>winds</a:t>
            </a:r>
            <a:r>
              <a:rPr lang="cs-CZ" sz="3400" dirty="0" smtClean="0"/>
              <a:t> and </a:t>
            </a:r>
            <a:r>
              <a:rPr lang="cs-CZ" sz="3400" dirty="0" err="1" smtClean="0"/>
              <a:t>cold</a:t>
            </a:r>
            <a:r>
              <a:rPr lang="cs-CZ" sz="3400" dirty="0" smtClean="0"/>
              <a:t> </a:t>
            </a:r>
            <a:r>
              <a:rPr lang="cs-CZ" sz="3400" dirty="0" err="1" smtClean="0"/>
              <a:t>fogs</a:t>
            </a:r>
            <a:r>
              <a:rPr lang="cs-CZ" sz="3400" dirty="0" smtClean="0"/>
              <a:t>. </a:t>
            </a:r>
          </a:p>
          <a:p>
            <a:pPr marL="0" indent="0" algn="just">
              <a:buNone/>
            </a:pPr>
            <a:r>
              <a:rPr lang="cs-CZ" sz="3400" dirty="0" err="1" smtClean="0"/>
              <a:t>You</a:t>
            </a:r>
            <a:r>
              <a:rPr lang="cs-CZ" sz="3400" dirty="0" smtClean="0"/>
              <a:t> </a:t>
            </a:r>
            <a:r>
              <a:rPr lang="cs-CZ" sz="3400" dirty="0" err="1" smtClean="0"/>
              <a:t>can</a:t>
            </a:r>
            <a:r>
              <a:rPr lang="cs-CZ" sz="3400" dirty="0" smtClean="0"/>
              <a:t> </a:t>
            </a:r>
            <a:r>
              <a:rPr lang="cs-CZ" sz="3400" dirty="0" err="1" smtClean="0"/>
              <a:t>see</a:t>
            </a:r>
            <a:r>
              <a:rPr lang="cs-CZ" sz="3400" dirty="0" smtClean="0"/>
              <a:t> many </a:t>
            </a:r>
            <a:r>
              <a:rPr lang="cs-CZ" sz="3400" dirty="0" err="1" smtClean="0"/>
              <a:t>places</a:t>
            </a:r>
            <a:r>
              <a:rPr lang="cs-CZ" sz="3400" dirty="0" smtClean="0"/>
              <a:t> </a:t>
            </a:r>
            <a:r>
              <a:rPr lang="cs-CZ" sz="3400" dirty="0" err="1" smtClean="0"/>
              <a:t>that</a:t>
            </a:r>
            <a:r>
              <a:rPr lang="cs-CZ" sz="3400" dirty="0" smtClean="0"/>
              <a:t> make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/>
              <a:t> country </a:t>
            </a:r>
            <a:r>
              <a:rPr lang="cs-CZ" sz="3400" dirty="0" err="1" smtClean="0"/>
              <a:t>unique</a:t>
            </a:r>
            <a:r>
              <a:rPr lang="cs-CZ" sz="3400" dirty="0" smtClean="0"/>
              <a:t>. </a:t>
            </a:r>
            <a:r>
              <a:rPr lang="cs-CZ" sz="3400" dirty="0" err="1" smtClean="0"/>
              <a:t>Some</a:t>
            </a:r>
            <a:r>
              <a:rPr lang="cs-CZ" sz="3400" dirty="0" smtClean="0"/>
              <a:t>, </a:t>
            </a:r>
            <a:r>
              <a:rPr lang="cs-CZ" sz="3400" dirty="0" err="1" smtClean="0"/>
              <a:t>like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>
                <a:solidFill>
                  <a:schemeClr val="accent2"/>
                </a:solidFill>
              </a:rPr>
              <a:t> </a:t>
            </a:r>
            <a:r>
              <a:rPr lang="cs-CZ" sz="3400" dirty="0" err="1" smtClean="0"/>
              <a:t>Forth</a:t>
            </a:r>
            <a:r>
              <a:rPr lang="cs-CZ" sz="3400" dirty="0" smtClean="0"/>
              <a:t> </a:t>
            </a:r>
            <a:r>
              <a:rPr lang="cs-CZ" sz="3400" dirty="0" err="1" smtClean="0"/>
              <a:t>Rail</a:t>
            </a:r>
            <a:r>
              <a:rPr lang="cs-CZ" sz="3400" dirty="0" smtClean="0"/>
              <a:t> </a:t>
            </a:r>
            <a:r>
              <a:rPr lang="cs-CZ" sz="3400" dirty="0" err="1" smtClean="0"/>
              <a:t>Bridge</a:t>
            </a:r>
            <a:r>
              <a:rPr lang="cs-CZ" sz="3400" dirty="0" smtClean="0"/>
              <a:t> </a:t>
            </a:r>
            <a:r>
              <a:rPr lang="cs-CZ" sz="3400" dirty="0" err="1" smtClean="0"/>
              <a:t>or</a:t>
            </a:r>
            <a:r>
              <a:rPr lang="cs-CZ" sz="3400" dirty="0" smtClean="0"/>
              <a:t> Ben Nevis, </a:t>
            </a:r>
            <a:r>
              <a:rPr lang="cs-CZ" sz="3400" dirty="0" err="1" smtClean="0"/>
              <a:t>need</a:t>
            </a:r>
            <a:r>
              <a:rPr lang="cs-CZ" sz="3400" dirty="0" smtClean="0"/>
              <a:t> no </a:t>
            </a:r>
            <a:r>
              <a:rPr lang="cs-CZ" sz="3400" dirty="0" err="1" smtClean="0"/>
              <a:t>introduction</a:t>
            </a:r>
            <a:r>
              <a:rPr lang="en-US" sz="3400" dirty="0" smtClean="0"/>
              <a:t>;</a:t>
            </a:r>
            <a:r>
              <a:rPr lang="cs-CZ" sz="3400" dirty="0" smtClean="0"/>
              <a:t> </a:t>
            </a:r>
            <a:r>
              <a:rPr lang="cs-CZ" sz="3400" dirty="0" err="1" smtClean="0"/>
              <a:t>others</a:t>
            </a:r>
            <a:r>
              <a:rPr lang="cs-CZ" sz="3400" dirty="0" smtClean="0"/>
              <a:t>, </a:t>
            </a:r>
            <a:r>
              <a:rPr lang="cs-CZ" sz="3400" dirty="0" err="1" smtClean="0"/>
              <a:t>less</a:t>
            </a:r>
            <a:r>
              <a:rPr lang="cs-CZ" sz="3400" dirty="0" smtClean="0"/>
              <a:t> </a:t>
            </a:r>
            <a:r>
              <a:rPr lang="cs-CZ" sz="3400" dirty="0" err="1" smtClean="0"/>
              <a:t>well-known</a:t>
            </a:r>
            <a:r>
              <a:rPr lang="cs-CZ" sz="3400" dirty="0" smtClean="0"/>
              <a:t>, </a:t>
            </a:r>
            <a:r>
              <a:rPr lang="cs-CZ" sz="3400" dirty="0" err="1" smtClean="0"/>
              <a:t>like</a:t>
            </a:r>
            <a:r>
              <a:rPr lang="cs-CZ" sz="3400" dirty="0" smtClean="0"/>
              <a:t> </a:t>
            </a:r>
            <a:r>
              <a:rPr lang="cs-CZ" sz="3400" dirty="0" err="1" smtClean="0">
                <a:solidFill>
                  <a:schemeClr val="accent2"/>
                </a:solidFill>
              </a:rPr>
              <a:t>the</a:t>
            </a:r>
            <a:r>
              <a:rPr lang="cs-CZ" sz="3400" dirty="0" smtClean="0"/>
              <a:t> </a:t>
            </a:r>
            <a:r>
              <a:rPr lang="cs-CZ" sz="3400" dirty="0" err="1" smtClean="0"/>
              <a:t>fishing</a:t>
            </a:r>
            <a:r>
              <a:rPr lang="cs-CZ" sz="3400" dirty="0" smtClean="0"/>
              <a:t> </a:t>
            </a:r>
            <a:r>
              <a:rPr lang="cs-CZ" sz="3400" dirty="0" err="1" smtClean="0"/>
              <a:t>village</a:t>
            </a:r>
            <a:r>
              <a:rPr lang="cs-CZ" sz="3400" dirty="0" smtClean="0"/>
              <a:t> </a:t>
            </a:r>
            <a:r>
              <a:rPr lang="cs-CZ" sz="3400" dirty="0" err="1" smtClean="0"/>
              <a:t>of</a:t>
            </a:r>
            <a:r>
              <a:rPr lang="cs-CZ" sz="3400" dirty="0" smtClean="0"/>
              <a:t> </a:t>
            </a:r>
            <a:r>
              <a:rPr lang="cs-CZ" sz="3400" dirty="0" err="1" smtClean="0"/>
              <a:t>Portnahaven</a:t>
            </a:r>
            <a:r>
              <a:rPr lang="cs-CZ" sz="3400" dirty="0" smtClean="0"/>
              <a:t>, are </a:t>
            </a:r>
            <a:r>
              <a:rPr lang="cs-CZ" sz="3400" dirty="0" err="1" smtClean="0"/>
              <a:t>here</a:t>
            </a:r>
            <a:r>
              <a:rPr lang="cs-CZ" sz="3400" dirty="0" smtClean="0"/>
              <a:t> </a:t>
            </a:r>
            <a:r>
              <a:rPr lang="cs-CZ" sz="3400" dirty="0" err="1" smtClean="0"/>
              <a:t>for</a:t>
            </a:r>
            <a:r>
              <a:rPr lang="cs-CZ" sz="3400" dirty="0" smtClean="0"/>
              <a:t> </a:t>
            </a:r>
            <a:r>
              <a:rPr lang="cs-CZ" sz="3400" dirty="0" err="1" smtClean="0"/>
              <a:t>you</a:t>
            </a:r>
            <a:r>
              <a:rPr lang="cs-CZ" sz="3400" dirty="0"/>
              <a:t> </a:t>
            </a:r>
            <a:r>
              <a:rPr lang="cs-CZ" sz="3400" dirty="0" smtClean="0"/>
              <a:t>to </a:t>
            </a:r>
            <a:r>
              <a:rPr lang="cs-CZ" sz="3400" dirty="0" err="1" smtClean="0"/>
              <a:t>discover</a:t>
            </a:r>
            <a:r>
              <a:rPr lang="cs-CZ" sz="3400" dirty="0" smtClean="0"/>
              <a:t>.</a:t>
            </a:r>
          </a:p>
          <a:p>
            <a:pPr algn="just">
              <a:buNone/>
            </a:pPr>
            <a:endParaRPr lang="cs-CZ" dirty="0" smtClean="0"/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r>
              <a:rPr lang="cs-CZ" sz="3200" b="1" dirty="0" smtClean="0"/>
              <a:t> - </a:t>
            </a:r>
            <a:r>
              <a:rPr lang="cs-CZ" sz="3200" b="1" dirty="0" err="1" smtClean="0"/>
              <a:t>synonyms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to </a:t>
            </a:r>
            <a:r>
              <a:rPr lang="cs-CZ" dirty="0" err="1" smtClean="0"/>
              <a:t>embody</a:t>
            </a:r>
            <a:r>
              <a:rPr lang="cs-CZ" dirty="0" smtClean="0"/>
              <a:t> = </a:t>
            </a:r>
            <a:r>
              <a:rPr lang="cs-CZ" dirty="0" err="1" smtClean="0"/>
              <a:t>comprise</a:t>
            </a:r>
            <a:r>
              <a:rPr lang="cs-CZ" dirty="0" smtClean="0"/>
              <a:t> (zahrnovat)</a:t>
            </a:r>
          </a:p>
          <a:p>
            <a:r>
              <a:rPr lang="cs-CZ" dirty="0" err="1" smtClean="0"/>
              <a:t>features</a:t>
            </a:r>
            <a:r>
              <a:rPr lang="cs-CZ" dirty="0" smtClean="0"/>
              <a:t> = </a:t>
            </a:r>
            <a:r>
              <a:rPr lang="cs-CZ" dirty="0" err="1" smtClean="0"/>
              <a:t>stuctures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patterns</a:t>
            </a:r>
            <a:r>
              <a:rPr lang="cs-CZ" dirty="0" smtClean="0"/>
              <a:t> </a:t>
            </a:r>
            <a:r>
              <a:rPr lang="cs-CZ" dirty="0" err="1" smtClean="0"/>
              <a:t>related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Earth</a:t>
            </a:r>
            <a:r>
              <a:rPr lang="cs-CZ" dirty="0" smtClean="0"/>
              <a:t>, 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land</a:t>
            </a:r>
            <a:r>
              <a:rPr lang="cs-CZ" dirty="0" smtClean="0"/>
              <a:t>, </a:t>
            </a:r>
            <a:r>
              <a:rPr lang="cs-CZ" dirty="0" err="1" smtClean="0"/>
              <a:t>mountains</a:t>
            </a:r>
            <a:r>
              <a:rPr lang="cs-CZ" dirty="0" smtClean="0"/>
              <a:t>, </a:t>
            </a:r>
            <a:r>
              <a:rPr lang="cs-CZ" dirty="0" err="1" smtClean="0"/>
              <a:t>valleys</a:t>
            </a:r>
            <a:endParaRPr lang="cs-CZ" dirty="0" smtClean="0"/>
          </a:p>
          <a:p>
            <a:r>
              <a:rPr lang="cs-CZ" dirty="0" err="1" smtClean="0"/>
              <a:t>mild</a:t>
            </a:r>
            <a:r>
              <a:rPr lang="cs-CZ" dirty="0" smtClean="0"/>
              <a:t> = </a:t>
            </a:r>
            <a:r>
              <a:rPr lang="cs-CZ" dirty="0" err="1" smtClean="0"/>
              <a:t>gentle</a:t>
            </a:r>
            <a:r>
              <a:rPr lang="cs-CZ" dirty="0" smtClean="0"/>
              <a:t>, </a:t>
            </a:r>
            <a:r>
              <a:rPr lang="cs-CZ" dirty="0" err="1" smtClean="0"/>
              <a:t>temperate</a:t>
            </a:r>
            <a:r>
              <a:rPr lang="cs-CZ" dirty="0" smtClean="0"/>
              <a:t>, not </a:t>
            </a:r>
            <a:r>
              <a:rPr lang="cs-CZ" dirty="0" err="1" smtClean="0"/>
              <a:t>cold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extreme</a:t>
            </a:r>
            <a:endParaRPr lang="cs-CZ" dirty="0" smtClean="0"/>
          </a:p>
          <a:p>
            <a:r>
              <a:rPr lang="cs-CZ" dirty="0" err="1" smtClean="0"/>
              <a:t>shores</a:t>
            </a:r>
            <a:r>
              <a:rPr lang="cs-CZ" dirty="0" smtClean="0"/>
              <a:t> = </a:t>
            </a:r>
            <a:r>
              <a:rPr lang="cs-CZ" dirty="0" err="1" smtClean="0"/>
              <a:t>coast</a:t>
            </a:r>
            <a:r>
              <a:rPr lang="cs-CZ" dirty="0" smtClean="0"/>
              <a:t>, a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along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edge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sea</a:t>
            </a:r>
            <a:endParaRPr lang="cs-CZ" dirty="0" smtClean="0"/>
          </a:p>
          <a:p>
            <a:r>
              <a:rPr lang="cs-CZ" dirty="0" err="1" smtClean="0"/>
              <a:t>biting</a:t>
            </a:r>
            <a:r>
              <a:rPr lang="cs-CZ" dirty="0" smtClean="0"/>
              <a:t> = </a:t>
            </a:r>
            <a:r>
              <a:rPr lang="cs-CZ" dirty="0" err="1" smtClean="0"/>
              <a:t>unpleasant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Phrases</a:t>
            </a:r>
            <a:r>
              <a:rPr lang="cs-CZ" sz="3200" b="1" dirty="0" smtClean="0"/>
              <a:t> to </a:t>
            </a:r>
            <a:r>
              <a:rPr lang="cs-CZ" sz="3200" b="1" dirty="0" err="1" smtClean="0"/>
              <a:t>remember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</a:t>
            </a:r>
            <a:r>
              <a:rPr lang="cs-CZ" dirty="0" smtClean="0"/>
              <a:t> </a:t>
            </a:r>
            <a:r>
              <a:rPr lang="cs-CZ" dirty="0" err="1" smtClean="0"/>
              <a:t>huge</a:t>
            </a:r>
            <a:r>
              <a:rPr lang="cs-CZ" dirty="0" smtClean="0"/>
              <a:t> variety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landscapes</a:t>
            </a:r>
            <a:endParaRPr lang="cs-CZ" dirty="0" smtClean="0"/>
          </a:p>
          <a:p>
            <a:r>
              <a:rPr lang="cs-CZ" dirty="0" smtClean="0"/>
              <a:t>in </a:t>
            </a:r>
            <a:r>
              <a:rPr lang="cs-CZ" dirty="0"/>
              <a:t>a </a:t>
            </a:r>
            <a:r>
              <a:rPr lang="cs-CZ" dirty="0" err="1"/>
              <a:t>relatively</a:t>
            </a:r>
            <a:r>
              <a:rPr lang="cs-CZ" dirty="0"/>
              <a:t> </a:t>
            </a:r>
            <a:r>
              <a:rPr lang="cs-CZ" dirty="0" err="1"/>
              <a:t>small</a:t>
            </a:r>
            <a:r>
              <a:rPr lang="cs-CZ" dirty="0"/>
              <a:t> </a:t>
            </a:r>
            <a:r>
              <a:rPr lang="cs-CZ" dirty="0" err="1"/>
              <a:t>space</a:t>
            </a:r>
            <a:endParaRPr lang="cs-CZ" dirty="0"/>
          </a:p>
          <a:p>
            <a:r>
              <a:rPr lang="cs-CZ" dirty="0" err="1" smtClean="0"/>
              <a:t>fertile</a:t>
            </a:r>
            <a:r>
              <a:rPr lang="cs-CZ" dirty="0" smtClean="0"/>
              <a:t> </a:t>
            </a:r>
            <a:r>
              <a:rPr lang="cs-CZ" dirty="0" err="1" smtClean="0"/>
              <a:t>shores</a:t>
            </a:r>
            <a:endParaRPr lang="cs-CZ" dirty="0" smtClean="0"/>
          </a:p>
          <a:p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frequently</a:t>
            </a:r>
            <a:r>
              <a:rPr lang="cs-CZ" dirty="0"/>
              <a:t> </a:t>
            </a:r>
            <a:r>
              <a:rPr lang="cs-CZ" dirty="0" err="1"/>
              <a:t>exposed</a:t>
            </a:r>
            <a:r>
              <a:rPr lang="cs-CZ" dirty="0"/>
              <a:t> to</a:t>
            </a:r>
          </a:p>
          <a:p>
            <a:r>
              <a:rPr lang="cs-CZ" dirty="0" err="1" smtClean="0"/>
              <a:t>places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make </a:t>
            </a:r>
            <a:r>
              <a:rPr lang="cs-CZ" dirty="0" err="1" smtClean="0"/>
              <a:t>the</a:t>
            </a:r>
            <a:r>
              <a:rPr lang="cs-CZ" dirty="0" smtClean="0"/>
              <a:t> country </a:t>
            </a:r>
            <a:r>
              <a:rPr lang="cs-CZ" dirty="0" err="1" smtClean="0"/>
              <a:t>unique</a:t>
            </a:r>
            <a:endParaRPr lang="cs-CZ" dirty="0" smtClean="0"/>
          </a:p>
          <a:p>
            <a:r>
              <a:rPr lang="cs-CZ" dirty="0" err="1" smtClean="0"/>
              <a:t>significant</a:t>
            </a:r>
            <a:r>
              <a:rPr lang="cs-CZ" dirty="0" smtClean="0"/>
              <a:t> </a:t>
            </a:r>
            <a:r>
              <a:rPr lang="cs-CZ" dirty="0" err="1" smtClean="0"/>
              <a:t>differences</a:t>
            </a:r>
            <a:endParaRPr lang="cs-CZ" dirty="0" smtClean="0"/>
          </a:p>
          <a:p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places</a:t>
            </a:r>
            <a:r>
              <a:rPr lang="cs-CZ" dirty="0" smtClean="0"/>
              <a:t> </a:t>
            </a:r>
            <a:r>
              <a:rPr lang="cs-CZ" dirty="0" err="1" smtClean="0"/>
              <a:t>need</a:t>
            </a:r>
            <a:r>
              <a:rPr lang="cs-CZ" dirty="0" smtClean="0"/>
              <a:t> no </a:t>
            </a:r>
            <a:r>
              <a:rPr lang="cs-CZ" dirty="0" err="1" smtClean="0"/>
              <a:t>introduction</a:t>
            </a:r>
            <a:r>
              <a:rPr lang="cs-CZ" dirty="0" smtClean="0"/>
              <a:t>, </a:t>
            </a:r>
            <a:r>
              <a:rPr lang="cs-CZ" dirty="0" err="1" smtClean="0"/>
              <a:t>some</a:t>
            </a:r>
            <a:r>
              <a:rPr lang="cs-CZ" dirty="0"/>
              <a:t> </a:t>
            </a:r>
            <a:r>
              <a:rPr lang="cs-CZ" dirty="0" smtClean="0"/>
              <a:t>are </a:t>
            </a:r>
            <a:r>
              <a:rPr lang="cs-CZ" dirty="0" err="1" smtClean="0"/>
              <a:t>here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to </a:t>
            </a:r>
            <a:r>
              <a:rPr lang="cs-CZ" smtClean="0"/>
              <a:t>discover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</a:t>
            </a:r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vocabulary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text</a:t>
            </a:r>
            <a:endParaRPr lang="cs-CZ" dirty="0"/>
          </a:p>
        </p:txBody>
      </p:sp>
      <p:pic>
        <p:nvPicPr>
          <p:cNvPr id="4" name="Zástupný symbol pro obsah 3" descr="IMG_028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COLIN BAXTER: </a:t>
            </a:r>
            <a:r>
              <a:rPr lang="cs-CZ" sz="2400" i="1" dirty="0" err="1" smtClean="0"/>
              <a:t>Scotland</a:t>
            </a:r>
            <a:r>
              <a:rPr lang="cs-CZ" sz="2400" i="1" dirty="0" smtClean="0"/>
              <a:t>. </a:t>
            </a:r>
            <a:r>
              <a:rPr lang="cs-CZ" sz="2400" dirty="0" smtClean="0"/>
              <a:t>1. </a:t>
            </a:r>
            <a:r>
              <a:rPr lang="cs-CZ" sz="2400" dirty="0" err="1" smtClean="0"/>
              <a:t>vyd</a:t>
            </a:r>
            <a:r>
              <a:rPr lang="cs-CZ" sz="2400" dirty="0" smtClean="0"/>
              <a:t>. </a:t>
            </a:r>
            <a:r>
              <a:rPr lang="cs-CZ" sz="2400" dirty="0" err="1" smtClean="0"/>
              <a:t>Colin</a:t>
            </a:r>
            <a:r>
              <a:rPr lang="cs-CZ" sz="2400" dirty="0" smtClean="0"/>
              <a:t> </a:t>
            </a:r>
            <a:r>
              <a:rPr lang="cs-CZ" sz="2400" dirty="0" err="1" smtClean="0"/>
              <a:t>Baxter</a:t>
            </a:r>
            <a:r>
              <a:rPr lang="cs-CZ" sz="2400" dirty="0" smtClean="0"/>
              <a:t> </a:t>
            </a:r>
            <a:r>
              <a:rPr lang="cs-CZ" sz="2400" dirty="0" err="1" smtClean="0"/>
              <a:t>Gift</a:t>
            </a:r>
            <a:r>
              <a:rPr lang="cs-CZ" sz="2400" dirty="0" smtClean="0"/>
              <a:t> </a:t>
            </a:r>
            <a:r>
              <a:rPr lang="cs-CZ" sz="2400" dirty="0" err="1" smtClean="0"/>
              <a:t>Book</a:t>
            </a:r>
            <a:r>
              <a:rPr lang="cs-CZ" sz="2400" dirty="0" smtClean="0"/>
              <a:t> </a:t>
            </a:r>
            <a:r>
              <a:rPr lang="cs-CZ" sz="2400" dirty="0" err="1" smtClean="0"/>
              <a:t>Series</a:t>
            </a:r>
            <a:r>
              <a:rPr lang="cs-CZ" sz="2400" dirty="0" smtClean="0"/>
              <a:t>, </a:t>
            </a:r>
          </a:p>
          <a:p>
            <a:pPr>
              <a:buNone/>
            </a:pPr>
            <a:r>
              <a:rPr lang="cs-CZ" sz="2400" dirty="0" smtClean="0"/>
              <a:t>1999. ISBN 9780521603782, s. 98-99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archiv autorky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500</Words>
  <Application>Microsoft Office PowerPoint</Application>
  <PresentationFormat>Předvádění na obrazovce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Articles</vt:lpstr>
      <vt:lpstr>Complete the text with indefinite or definite articles, or nothing. Explain the meaning of the words in bold.</vt:lpstr>
      <vt:lpstr>Answer key - articles</vt:lpstr>
      <vt:lpstr>Answer key - synonyms</vt:lpstr>
      <vt:lpstr>Phrases to remember</vt:lpstr>
      <vt:lpstr>Describe the picture using the vocabulary in the text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Mynářová, Dana</cp:lastModifiedBy>
  <cp:revision>70</cp:revision>
  <dcterms:created xsi:type="dcterms:W3CDTF">2012-06-18T15:15:37Z</dcterms:created>
  <dcterms:modified xsi:type="dcterms:W3CDTF">2013-12-28T21:19:07Z</dcterms:modified>
</cp:coreProperties>
</file>