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56" r:id="rId3"/>
    <p:sldId id="267" r:id="rId4"/>
    <p:sldId id="262" r:id="rId5"/>
    <p:sldId id="268" r:id="rId6"/>
    <p:sldId id="271" r:id="rId7"/>
    <p:sldId id="27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706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1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2400" b="1" dirty="0" err="1" smtClean="0"/>
              <a:t>Idioms</a:t>
            </a:r>
            <a:r>
              <a:rPr lang="cs-CZ" sz="2400" b="1" dirty="0" smtClean="0"/>
              <a:t>, </a:t>
            </a:r>
            <a:r>
              <a:rPr lang="cs-CZ" sz="2400" b="1" dirty="0" err="1" smtClean="0"/>
              <a:t>collocations</a:t>
            </a:r>
            <a:endParaRPr lang="cs-CZ" sz="24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25432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Slovní zásoba</a:t>
                      </a:r>
                      <a:r>
                        <a:rPr lang="cs-CZ" baseline="0" dirty="0" smtClean="0"/>
                        <a:t> a gramatika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19.7.2013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3.-4., septima-oktáva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Materiál je zaměřen na obohacení slovní zásoby, zejména v neformálním stylu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Materiál je možno využít při interaktivní výuce s pomocí digitálního pera, při opakování </a:t>
                      </a:r>
                      <a:r>
                        <a:rPr lang="cs-CZ" smtClean="0"/>
                        <a:t>nebo testování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Mynářová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VY_32_INOVACE_04_MYN03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4000" dirty="0" err="1" smtClean="0"/>
              <a:t>Match</a:t>
            </a:r>
            <a:r>
              <a:rPr lang="cs-CZ" sz="4000" dirty="0" smtClean="0"/>
              <a:t> </a:t>
            </a:r>
            <a:r>
              <a:rPr lang="cs-CZ" sz="4000" dirty="0" err="1" smtClean="0"/>
              <a:t>the</a:t>
            </a:r>
            <a:r>
              <a:rPr lang="cs-CZ" sz="4000" dirty="0" smtClean="0"/>
              <a:t> </a:t>
            </a:r>
            <a:r>
              <a:rPr lang="cs-CZ" sz="4000" dirty="0" err="1" smtClean="0"/>
              <a:t>idioms</a:t>
            </a:r>
            <a:r>
              <a:rPr lang="cs-CZ" sz="4000" dirty="0" smtClean="0"/>
              <a:t> </a:t>
            </a:r>
            <a:r>
              <a:rPr lang="cs-CZ" sz="4000" dirty="0" err="1" smtClean="0"/>
              <a:t>with</a:t>
            </a:r>
            <a:r>
              <a:rPr lang="cs-CZ" sz="4000" dirty="0" smtClean="0"/>
              <a:t> </a:t>
            </a:r>
            <a:r>
              <a:rPr lang="cs-CZ" sz="4000" dirty="0" err="1" smtClean="0"/>
              <a:t>the</a:t>
            </a:r>
            <a:r>
              <a:rPr lang="cs-CZ" sz="4000" dirty="0" smtClean="0"/>
              <a:t> </a:t>
            </a:r>
            <a:r>
              <a:rPr lang="cs-CZ" sz="4000" dirty="0" err="1" smtClean="0"/>
              <a:t>meanings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err="1" smtClean="0"/>
              <a:t>When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packing</a:t>
            </a:r>
            <a:r>
              <a:rPr lang="cs-CZ" dirty="0" smtClean="0"/>
              <a:t> her </a:t>
            </a:r>
            <a:r>
              <a:rPr lang="cs-CZ" dirty="0" err="1" smtClean="0"/>
              <a:t>suitcase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a </a:t>
            </a:r>
            <a:r>
              <a:rPr lang="cs-CZ" dirty="0" err="1" smtClean="0"/>
              <a:t>holiday</a:t>
            </a:r>
            <a:r>
              <a:rPr lang="cs-CZ" dirty="0" smtClean="0"/>
              <a:t>,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wanted</a:t>
            </a:r>
            <a:r>
              <a:rPr lang="cs-CZ" dirty="0" smtClean="0"/>
              <a:t> to </a:t>
            </a:r>
            <a:r>
              <a:rPr lang="cs-CZ" dirty="0" err="1" smtClean="0"/>
              <a:t>take</a:t>
            </a:r>
            <a:r>
              <a:rPr lang="cs-CZ" dirty="0" smtClean="0"/>
              <a:t> </a:t>
            </a:r>
            <a:r>
              <a:rPr lang="cs-CZ" b="1" dirty="0" err="1" smtClean="0"/>
              <a:t>everything</a:t>
            </a:r>
            <a:r>
              <a:rPr lang="cs-CZ" dirty="0" smtClean="0"/>
              <a:t> </a:t>
            </a:r>
            <a:r>
              <a:rPr lang="cs-CZ" b="1" dirty="0" err="1" smtClean="0"/>
              <a:t>including</a:t>
            </a:r>
            <a:r>
              <a:rPr lang="cs-CZ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kitchen</a:t>
            </a:r>
            <a:r>
              <a:rPr lang="cs-CZ" b="1" dirty="0" smtClean="0"/>
              <a:t> </a:t>
            </a:r>
            <a:r>
              <a:rPr lang="cs-CZ" b="1" dirty="0" err="1" smtClean="0"/>
              <a:t>sink</a:t>
            </a:r>
            <a:r>
              <a:rPr lang="cs-CZ" b="1" dirty="0" smtClean="0"/>
              <a:t>/</a:t>
            </a:r>
            <a:r>
              <a:rPr lang="cs-CZ" b="1" dirty="0" err="1" smtClean="0"/>
              <a:t>everything</a:t>
            </a:r>
            <a:r>
              <a:rPr lang="cs-CZ" b="1" dirty="0" smtClean="0"/>
              <a:t> </a:t>
            </a:r>
            <a:r>
              <a:rPr lang="cs-CZ" b="1" dirty="0" err="1" smtClean="0"/>
              <a:t>but</a:t>
            </a:r>
            <a:r>
              <a:rPr lang="cs-CZ" b="1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kitchen</a:t>
            </a:r>
            <a:r>
              <a:rPr lang="cs-CZ" b="1" dirty="0" smtClean="0"/>
              <a:t> </a:t>
            </a:r>
            <a:r>
              <a:rPr lang="cs-CZ" b="1" dirty="0" err="1" smtClean="0"/>
              <a:t>sink</a:t>
            </a:r>
            <a:r>
              <a:rPr lang="cs-CZ" b="1" dirty="0" smtClean="0"/>
              <a:t>.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´t do </a:t>
            </a:r>
            <a:r>
              <a:rPr lang="cs-CZ" dirty="0" err="1" smtClean="0"/>
              <a:t>that</a:t>
            </a:r>
            <a:r>
              <a:rPr lang="cs-CZ" dirty="0" smtClean="0"/>
              <a:t>! </a:t>
            </a:r>
            <a:r>
              <a:rPr lang="cs-CZ" b="1" dirty="0" err="1" smtClean="0"/>
              <a:t>It</a:t>
            </a:r>
            <a:r>
              <a:rPr lang="cs-CZ" b="1" dirty="0" smtClean="0"/>
              <a:t>´s not </a:t>
            </a:r>
            <a:r>
              <a:rPr lang="cs-CZ" b="1" dirty="0" err="1" smtClean="0"/>
              <a:t>cricket</a:t>
            </a:r>
            <a:r>
              <a:rPr lang="cs-CZ" b="1" dirty="0" smtClean="0"/>
              <a:t>!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r>
              <a:rPr lang="en-AU" dirty="0" smtClean="0"/>
              <a:t>It</a:t>
            </a:r>
            <a:r>
              <a:rPr lang="cs-CZ" dirty="0" smtClean="0"/>
              <a:t>´s</a:t>
            </a:r>
            <a:r>
              <a:rPr lang="en-US" dirty="0" smtClean="0"/>
              <a:t> raining </a:t>
            </a:r>
            <a:r>
              <a:rPr lang="cs-CZ" b="1" dirty="0" err="1" smtClean="0"/>
              <a:t>pitchforks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She</a:t>
            </a:r>
            <a:r>
              <a:rPr lang="cs-CZ" dirty="0" smtClean="0"/>
              <a:t>´s </a:t>
            </a:r>
            <a:r>
              <a:rPr lang="cs-CZ" b="1" dirty="0" err="1" smtClean="0"/>
              <a:t>pleasantly</a:t>
            </a:r>
            <a:r>
              <a:rPr lang="cs-CZ" b="1" dirty="0" smtClean="0"/>
              <a:t> </a:t>
            </a:r>
            <a:r>
              <a:rPr lang="cs-CZ" b="1" dirty="0" err="1" smtClean="0"/>
              <a:t>plumb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Their</a:t>
            </a:r>
            <a:r>
              <a:rPr lang="cs-CZ" dirty="0" smtClean="0"/>
              <a:t> house has </a:t>
            </a:r>
            <a:r>
              <a:rPr lang="cs-CZ" dirty="0" err="1" smtClean="0"/>
              <a:t>always</a:t>
            </a:r>
            <a:r>
              <a:rPr lang="cs-CZ" dirty="0" smtClean="0"/>
              <a:t> </a:t>
            </a:r>
            <a:r>
              <a:rPr lang="cs-CZ" dirty="0" err="1" smtClean="0"/>
              <a:t>been</a:t>
            </a:r>
            <a:r>
              <a:rPr lang="cs-CZ" dirty="0" smtClean="0"/>
              <a:t> </a:t>
            </a:r>
            <a:r>
              <a:rPr lang="cs-CZ" b="1" dirty="0" err="1" smtClean="0"/>
              <a:t>rocking</a:t>
            </a:r>
            <a:r>
              <a:rPr lang="cs-CZ" b="1" dirty="0" smtClean="0"/>
              <a:t> </a:t>
            </a:r>
            <a:r>
              <a:rPr lang="cs-CZ" b="1" dirty="0" err="1" smtClean="0"/>
              <a:t>and</a:t>
            </a:r>
            <a:r>
              <a:rPr lang="cs-CZ" b="1" dirty="0" smtClean="0"/>
              <a:t> </a:t>
            </a:r>
            <a:r>
              <a:rPr lang="cs-CZ" b="1" dirty="0" err="1" smtClean="0"/>
              <a:t>moving</a:t>
            </a:r>
            <a:r>
              <a:rPr lang="cs-CZ" b="1" dirty="0" smtClean="0"/>
              <a:t>.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´t</a:t>
            </a:r>
            <a:r>
              <a:rPr lang="cs-CZ" b="1" dirty="0" smtClean="0"/>
              <a:t> </a:t>
            </a:r>
            <a:r>
              <a:rPr lang="cs-CZ" b="1" dirty="0" err="1" smtClean="0"/>
              <a:t>keep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kids</a:t>
            </a:r>
            <a:r>
              <a:rPr lang="cs-CZ" dirty="0" smtClean="0"/>
              <a:t> </a:t>
            </a:r>
            <a:r>
              <a:rPr lang="cs-CZ" b="1" dirty="0" err="1" smtClean="0"/>
              <a:t>under</a:t>
            </a:r>
            <a:r>
              <a:rPr lang="cs-CZ" b="1" dirty="0" smtClean="0"/>
              <a:t> </a:t>
            </a:r>
            <a:r>
              <a:rPr lang="cs-CZ" b="1" dirty="0" err="1" smtClean="0"/>
              <a:t>your</a:t>
            </a:r>
            <a:r>
              <a:rPr lang="cs-CZ" b="1" dirty="0" smtClean="0"/>
              <a:t> </a:t>
            </a:r>
            <a:r>
              <a:rPr lang="cs-CZ" b="1" dirty="0" err="1" smtClean="0"/>
              <a:t>thumb</a:t>
            </a:r>
            <a:r>
              <a:rPr lang="cs-CZ" b="1" dirty="0" smtClean="0"/>
              <a:t> </a:t>
            </a:r>
            <a:r>
              <a:rPr lang="cs-CZ" dirty="0" err="1" smtClean="0"/>
              <a:t>all</a:t>
            </a:r>
            <a:r>
              <a:rPr lang="cs-CZ" b="1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lives</a:t>
            </a:r>
            <a:r>
              <a:rPr lang="cs-CZ" b="1" dirty="0" smtClean="0"/>
              <a:t>.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 </a:t>
            </a:r>
            <a:endParaRPr lang="cs-CZ" dirty="0" smtClean="0"/>
          </a:p>
          <a:p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like</a:t>
            </a:r>
            <a:r>
              <a:rPr lang="cs-CZ" dirty="0" smtClean="0"/>
              <a:t> </a:t>
            </a:r>
            <a:r>
              <a:rPr lang="cs-CZ" dirty="0" err="1" smtClean="0"/>
              <a:t>another</a:t>
            </a:r>
            <a:r>
              <a:rPr lang="cs-CZ" dirty="0" smtClean="0"/>
              <a:t> drink? </a:t>
            </a:r>
            <a:r>
              <a:rPr lang="cs-CZ" b="1" dirty="0" err="1" smtClean="0"/>
              <a:t>Tough</a:t>
            </a:r>
            <a:r>
              <a:rPr lang="cs-CZ" b="1" dirty="0" smtClean="0"/>
              <a:t> </a:t>
            </a:r>
            <a:r>
              <a:rPr lang="cs-CZ" b="1" dirty="0" err="1" smtClean="0"/>
              <a:t>luck</a:t>
            </a:r>
            <a:r>
              <a:rPr lang="cs-CZ" dirty="0" smtClean="0"/>
              <a:t>, </a:t>
            </a:r>
            <a:r>
              <a:rPr lang="cs-CZ" dirty="0" err="1" smtClean="0"/>
              <a:t>it</a:t>
            </a:r>
            <a:r>
              <a:rPr lang="cs-CZ" dirty="0" smtClean="0"/>
              <a:t>´s </a:t>
            </a:r>
            <a:r>
              <a:rPr lang="cs-CZ" dirty="0" err="1" smtClean="0"/>
              <a:t>too</a:t>
            </a:r>
            <a:r>
              <a:rPr lang="cs-CZ" dirty="0" smtClean="0"/>
              <a:t> </a:t>
            </a:r>
            <a:r>
              <a:rPr lang="cs-CZ" dirty="0" err="1" smtClean="0"/>
              <a:t>late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04048" y="1916832"/>
            <a:ext cx="3682752" cy="4209331"/>
          </a:xfrm>
        </p:spPr>
        <p:txBody>
          <a:bodyPr>
            <a:normAutofit fontScale="62500" lnSpcReduction="20000"/>
          </a:bodyPr>
          <a:lstStyle/>
          <a:p>
            <a:r>
              <a:rPr lang="cs-CZ" dirty="0" err="1" smtClean="0"/>
              <a:t>It</a:t>
            </a:r>
            <a:r>
              <a:rPr lang="cs-CZ" dirty="0" smtClean="0"/>
              <a:t>´s not </a:t>
            </a:r>
            <a:r>
              <a:rPr lang="cs-CZ" dirty="0" err="1" smtClean="0"/>
              <a:t>acceptable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to </a:t>
            </a:r>
            <a:r>
              <a:rPr lang="cs-CZ" dirty="0" err="1" smtClean="0"/>
              <a:t>deal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r>
              <a:rPr lang="cs-CZ" dirty="0" err="1" smtClean="0"/>
              <a:t>dominate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r>
              <a:rPr lang="cs-CZ" dirty="0" err="1" smtClean="0"/>
              <a:t>very</a:t>
            </a:r>
            <a:r>
              <a:rPr lang="cs-CZ" dirty="0" smtClean="0"/>
              <a:t> </a:t>
            </a:r>
            <a:r>
              <a:rPr lang="cs-CZ" dirty="0" err="1" smtClean="0"/>
              <a:t>heavily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r>
              <a:rPr lang="cs-CZ" dirty="0" smtClean="0"/>
              <a:t>not </a:t>
            </a:r>
            <a:r>
              <a:rPr lang="cs-CZ" dirty="0" err="1" smtClean="0"/>
              <a:t>very</a:t>
            </a:r>
            <a:r>
              <a:rPr lang="cs-CZ" dirty="0" smtClean="0"/>
              <a:t> </a:t>
            </a:r>
            <a:r>
              <a:rPr lang="cs-CZ" dirty="0" err="1" smtClean="0"/>
              <a:t>slim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r>
              <a:rPr lang="cs-CZ" dirty="0" err="1" smtClean="0"/>
              <a:t>having</a:t>
            </a:r>
            <a:r>
              <a:rPr lang="cs-CZ" dirty="0" smtClean="0"/>
              <a:t> </a:t>
            </a:r>
            <a:r>
              <a:rPr lang="cs-CZ" dirty="0" err="1" smtClean="0"/>
              <a:t>parties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a lot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things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48072"/>
          </a:xfrm>
        </p:spPr>
        <p:txBody>
          <a:bodyPr>
            <a:normAutofit/>
          </a:bodyPr>
          <a:lstStyle/>
          <a:p>
            <a:r>
              <a:rPr lang="cs-CZ" sz="2800" b="1" dirty="0" err="1" smtClean="0"/>
              <a:t>Answer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key</a:t>
            </a:r>
            <a:endParaRPr lang="cs-CZ" sz="2800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423493" y="944724"/>
            <a:ext cx="4040188" cy="648072"/>
          </a:xfrm>
        </p:spPr>
        <p:txBody>
          <a:bodyPr/>
          <a:lstStyle/>
          <a:p>
            <a:r>
              <a:rPr lang="cs-CZ" dirty="0" err="1" smtClean="0"/>
              <a:t>Idioms</a:t>
            </a:r>
            <a:r>
              <a:rPr lang="cs-CZ" dirty="0" smtClean="0"/>
              <a:t>, </a:t>
            </a:r>
            <a:r>
              <a:rPr lang="cs-CZ" dirty="0" err="1" smtClean="0"/>
              <a:t>collocations</a:t>
            </a:r>
            <a:r>
              <a:rPr lang="cs-CZ" dirty="0" smtClean="0"/>
              <a:t> …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644008" y="980729"/>
            <a:ext cx="4041775" cy="648072"/>
          </a:xfrm>
        </p:spPr>
        <p:txBody>
          <a:bodyPr/>
          <a:lstStyle/>
          <a:p>
            <a:r>
              <a:rPr lang="cs-CZ" dirty="0" smtClean="0"/>
              <a:t>…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meanings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2"/>
          </p:nvPr>
        </p:nvSpPr>
        <p:spPr>
          <a:xfrm>
            <a:off x="457200" y="1556792"/>
            <a:ext cx="4040188" cy="4803528"/>
          </a:xfrm>
        </p:spPr>
        <p:txBody>
          <a:bodyPr>
            <a:normAutofit fontScale="55000" lnSpcReduction="20000"/>
          </a:bodyPr>
          <a:lstStyle/>
          <a:p>
            <a:r>
              <a:rPr lang="cs-CZ" sz="2900" dirty="0" err="1" smtClean="0"/>
              <a:t>When</a:t>
            </a:r>
            <a:r>
              <a:rPr lang="cs-CZ" sz="2900" dirty="0" smtClean="0"/>
              <a:t> </a:t>
            </a:r>
            <a:r>
              <a:rPr lang="cs-CZ" sz="2900" dirty="0" err="1" smtClean="0"/>
              <a:t>she</a:t>
            </a:r>
            <a:r>
              <a:rPr lang="cs-CZ" sz="2900" dirty="0" smtClean="0"/>
              <a:t> </a:t>
            </a:r>
            <a:r>
              <a:rPr lang="cs-CZ" sz="2900" dirty="0" err="1" smtClean="0"/>
              <a:t>was</a:t>
            </a:r>
            <a:r>
              <a:rPr lang="cs-CZ" sz="2900" dirty="0" smtClean="0"/>
              <a:t> </a:t>
            </a:r>
            <a:r>
              <a:rPr lang="cs-CZ" sz="2900" dirty="0" err="1" smtClean="0"/>
              <a:t>packing</a:t>
            </a:r>
            <a:r>
              <a:rPr lang="cs-CZ" sz="2900" dirty="0" smtClean="0"/>
              <a:t> her </a:t>
            </a:r>
            <a:r>
              <a:rPr lang="cs-CZ" sz="2900" dirty="0" err="1" smtClean="0"/>
              <a:t>suitcase</a:t>
            </a:r>
            <a:r>
              <a:rPr lang="cs-CZ" sz="2900" dirty="0" smtClean="0"/>
              <a:t> </a:t>
            </a:r>
            <a:r>
              <a:rPr lang="cs-CZ" sz="2900" dirty="0" err="1" smtClean="0"/>
              <a:t>for</a:t>
            </a:r>
            <a:r>
              <a:rPr lang="cs-CZ" sz="2900" dirty="0" smtClean="0"/>
              <a:t> a </a:t>
            </a:r>
            <a:r>
              <a:rPr lang="cs-CZ" sz="2900" dirty="0" err="1" smtClean="0"/>
              <a:t>holiday</a:t>
            </a:r>
            <a:r>
              <a:rPr lang="cs-CZ" sz="2900" dirty="0" smtClean="0"/>
              <a:t>, </a:t>
            </a:r>
            <a:r>
              <a:rPr lang="cs-CZ" sz="2900" dirty="0" err="1" smtClean="0"/>
              <a:t>she</a:t>
            </a:r>
            <a:r>
              <a:rPr lang="cs-CZ" sz="2900" dirty="0" smtClean="0"/>
              <a:t> </a:t>
            </a:r>
            <a:r>
              <a:rPr lang="cs-CZ" sz="2900" dirty="0" err="1" smtClean="0"/>
              <a:t>wanted</a:t>
            </a:r>
            <a:r>
              <a:rPr lang="cs-CZ" sz="2900" dirty="0" smtClean="0"/>
              <a:t> to </a:t>
            </a:r>
            <a:r>
              <a:rPr lang="cs-CZ" sz="2900" dirty="0" err="1" smtClean="0"/>
              <a:t>take</a:t>
            </a:r>
            <a:r>
              <a:rPr lang="cs-CZ" sz="2900" dirty="0" smtClean="0"/>
              <a:t> </a:t>
            </a:r>
            <a:r>
              <a:rPr lang="cs-CZ" sz="2900" b="1" dirty="0" err="1" smtClean="0"/>
              <a:t>everything</a:t>
            </a:r>
            <a:r>
              <a:rPr lang="cs-CZ" sz="2900" dirty="0" smtClean="0"/>
              <a:t> </a:t>
            </a:r>
            <a:r>
              <a:rPr lang="cs-CZ" sz="2900" b="1" dirty="0" err="1" smtClean="0"/>
              <a:t>including</a:t>
            </a:r>
            <a:r>
              <a:rPr lang="cs-CZ" sz="2900" dirty="0" smtClean="0"/>
              <a:t> </a:t>
            </a:r>
            <a:r>
              <a:rPr lang="cs-CZ" sz="2900" b="1" dirty="0" err="1" smtClean="0"/>
              <a:t>the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kitchen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sink</a:t>
            </a:r>
            <a:r>
              <a:rPr lang="cs-CZ" sz="2900" b="1" dirty="0" smtClean="0"/>
              <a:t>/</a:t>
            </a:r>
            <a:r>
              <a:rPr lang="cs-CZ" sz="2900" b="1" dirty="0" err="1" smtClean="0"/>
              <a:t>everything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but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the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kitchen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sink</a:t>
            </a:r>
            <a:r>
              <a:rPr lang="cs-CZ" sz="2900" b="1" dirty="0" smtClean="0"/>
              <a:t>.</a:t>
            </a:r>
            <a:endParaRPr lang="cs-CZ" sz="2900" dirty="0" smtClean="0"/>
          </a:p>
          <a:p>
            <a:endParaRPr lang="cs-CZ" sz="2900" dirty="0" smtClean="0"/>
          </a:p>
          <a:p>
            <a:r>
              <a:rPr lang="cs-CZ" sz="2900" dirty="0" err="1" smtClean="0"/>
              <a:t>You</a:t>
            </a:r>
            <a:r>
              <a:rPr lang="cs-CZ" sz="2900" dirty="0" smtClean="0"/>
              <a:t> </a:t>
            </a:r>
            <a:r>
              <a:rPr lang="cs-CZ" sz="2900" dirty="0" err="1" smtClean="0"/>
              <a:t>can</a:t>
            </a:r>
            <a:r>
              <a:rPr lang="cs-CZ" sz="2900" dirty="0" smtClean="0"/>
              <a:t>´t do </a:t>
            </a:r>
            <a:r>
              <a:rPr lang="cs-CZ" sz="2900" dirty="0" err="1" smtClean="0"/>
              <a:t>that</a:t>
            </a:r>
            <a:r>
              <a:rPr lang="cs-CZ" sz="2900" dirty="0" smtClean="0"/>
              <a:t>! </a:t>
            </a:r>
            <a:r>
              <a:rPr lang="cs-CZ" sz="2900" b="1" dirty="0" err="1" smtClean="0"/>
              <a:t>It</a:t>
            </a:r>
            <a:r>
              <a:rPr lang="cs-CZ" sz="2900" b="1" dirty="0" smtClean="0"/>
              <a:t>´s not </a:t>
            </a:r>
            <a:r>
              <a:rPr lang="cs-CZ" sz="2900" b="1" dirty="0" err="1" smtClean="0"/>
              <a:t>cricket</a:t>
            </a:r>
            <a:r>
              <a:rPr lang="cs-CZ" sz="2900" b="1" dirty="0" smtClean="0"/>
              <a:t>!</a:t>
            </a:r>
            <a:r>
              <a:rPr lang="cs-CZ" sz="2900" dirty="0" smtClean="0"/>
              <a:t> </a:t>
            </a:r>
          </a:p>
          <a:p>
            <a:endParaRPr lang="cs-CZ" sz="2900" dirty="0" smtClean="0"/>
          </a:p>
          <a:p>
            <a:r>
              <a:rPr lang="en-AU" sz="2900" dirty="0" smtClean="0"/>
              <a:t>It</a:t>
            </a:r>
            <a:r>
              <a:rPr lang="cs-CZ" sz="2900" dirty="0" smtClean="0"/>
              <a:t>´s</a:t>
            </a:r>
            <a:r>
              <a:rPr lang="en-US" sz="2900" dirty="0" smtClean="0"/>
              <a:t> raining </a:t>
            </a:r>
            <a:r>
              <a:rPr lang="cs-CZ" sz="2900" b="1" dirty="0" err="1" smtClean="0"/>
              <a:t>pitchforks</a:t>
            </a:r>
            <a:r>
              <a:rPr lang="cs-CZ" sz="2900" dirty="0" smtClean="0"/>
              <a:t>.</a:t>
            </a:r>
          </a:p>
          <a:p>
            <a:endParaRPr lang="cs-CZ" sz="2900" dirty="0" smtClean="0"/>
          </a:p>
          <a:p>
            <a:r>
              <a:rPr lang="cs-CZ" sz="2900" dirty="0" err="1" smtClean="0"/>
              <a:t>She</a:t>
            </a:r>
            <a:r>
              <a:rPr lang="cs-CZ" sz="2900" dirty="0" smtClean="0"/>
              <a:t>´s </a:t>
            </a:r>
            <a:r>
              <a:rPr lang="cs-CZ" sz="2900" b="1" dirty="0" err="1" smtClean="0"/>
              <a:t>pleasantly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plumb</a:t>
            </a:r>
            <a:r>
              <a:rPr lang="cs-CZ" sz="2900" dirty="0" smtClean="0"/>
              <a:t>.</a:t>
            </a:r>
          </a:p>
          <a:p>
            <a:endParaRPr lang="cs-CZ" sz="2900" dirty="0" smtClean="0"/>
          </a:p>
          <a:p>
            <a:r>
              <a:rPr lang="cs-CZ" sz="2900" dirty="0" err="1" smtClean="0"/>
              <a:t>Their</a:t>
            </a:r>
            <a:r>
              <a:rPr lang="cs-CZ" sz="2900" dirty="0" smtClean="0"/>
              <a:t> house has </a:t>
            </a:r>
            <a:r>
              <a:rPr lang="cs-CZ" sz="2900" dirty="0" err="1" smtClean="0"/>
              <a:t>always</a:t>
            </a:r>
            <a:r>
              <a:rPr lang="cs-CZ" sz="2900" dirty="0" smtClean="0"/>
              <a:t> </a:t>
            </a:r>
            <a:r>
              <a:rPr lang="cs-CZ" sz="2900" dirty="0" err="1" smtClean="0"/>
              <a:t>been</a:t>
            </a:r>
            <a:r>
              <a:rPr lang="cs-CZ" sz="2900" dirty="0" smtClean="0"/>
              <a:t> </a:t>
            </a:r>
            <a:r>
              <a:rPr lang="cs-CZ" sz="2900" b="1" dirty="0" err="1" smtClean="0"/>
              <a:t>rocking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and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moving</a:t>
            </a:r>
            <a:r>
              <a:rPr lang="cs-CZ" sz="2900" b="1" dirty="0" smtClean="0"/>
              <a:t>.</a:t>
            </a:r>
            <a:endParaRPr lang="cs-CZ" sz="2900" dirty="0" smtClean="0"/>
          </a:p>
          <a:p>
            <a:pPr>
              <a:buNone/>
            </a:pPr>
            <a:r>
              <a:rPr lang="cs-CZ" sz="2900" dirty="0" smtClean="0"/>
              <a:t> </a:t>
            </a:r>
          </a:p>
          <a:p>
            <a:r>
              <a:rPr lang="cs-CZ" sz="2900" dirty="0" err="1" smtClean="0"/>
              <a:t>You</a:t>
            </a:r>
            <a:r>
              <a:rPr lang="cs-CZ" sz="2900" dirty="0" smtClean="0"/>
              <a:t> </a:t>
            </a:r>
            <a:r>
              <a:rPr lang="cs-CZ" sz="2900" dirty="0" err="1" smtClean="0"/>
              <a:t>can</a:t>
            </a:r>
            <a:r>
              <a:rPr lang="cs-CZ" sz="2900" dirty="0" smtClean="0"/>
              <a:t>´t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keep</a:t>
            </a:r>
            <a:r>
              <a:rPr lang="cs-CZ" sz="2900" dirty="0" smtClean="0"/>
              <a:t> </a:t>
            </a:r>
            <a:r>
              <a:rPr lang="cs-CZ" sz="2900" dirty="0" err="1" smtClean="0"/>
              <a:t>your</a:t>
            </a:r>
            <a:r>
              <a:rPr lang="cs-CZ" sz="2900" dirty="0" smtClean="0"/>
              <a:t> </a:t>
            </a:r>
            <a:r>
              <a:rPr lang="cs-CZ" sz="2900" dirty="0" err="1" smtClean="0"/>
              <a:t>kids</a:t>
            </a:r>
            <a:r>
              <a:rPr lang="cs-CZ" sz="2900" dirty="0" smtClean="0"/>
              <a:t> </a:t>
            </a:r>
            <a:r>
              <a:rPr lang="cs-CZ" sz="2900" b="1" dirty="0" err="1" smtClean="0"/>
              <a:t>under</a:t>
            </a:r>
            <a:r>
              <a:rPr lang="cs-CZ" sz="2900" b="1" dirty="0" smtClean="0"/>
              <a:t>  </a:t>
            </a:r>
            <a:r>
              <a:rPr lang="cs-CZ" sz="2900" b="1" dirty="0" err="1" smtClean="0"/>
              <a:t>your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thumb</a:t>
            </a:r>
            <a:r>
              <a:rPr lang="cs-CZ" sz="2900" b="1" dirty="0" smtClean="0"/>
              <a:t> </a:t>
            </a:r>
            <a:r>
              <a:rPr lang="cs-CZ" sz="2900" dirty="0" err="1" smtClean="0"/>
              <a:t>all</a:t>
            </a:r>
            <a:r>
              <a:rPr lang="cs-CZ" sz="2900" b="1" dirty="0" smtClean="0"/>
              <a:t> </a:t>
            </a:r>
            <a:r>
              <a:rPr lang="cs-CZ" sz="2900" dirty="0" err="1" smtClean="0"/>
              <a:t>their</a:t>
            </a:r>
            <a:r>
              <a:rPr lang="cs-CZ" sz="2900" dirty="0" smtClean="0"/>
              <a:t> </a:t>
            </a:r>
            <a:r>
              <a:rPr lang="cs-CZ" sz="2900" dirty="0" err="1" smtClean="0"/>
              <a:t>lives</a:t>
            </a:r>
            <a:r>
              <a:rPr lang="cs-CZ" sz="2900" b="1" dirty="0" smtClean="0"/>
              <a:t>.</a:t>
            </a:r>
            <a:endParaRPr lang="cs-CZ" sz="2900" dirty="0" smtClean="0"/>
          </a:p>
          <a:p>
            <a:pPr>
              <a:buNone/>
            </a:pPr>
            <a:r>
              <a:rPr lang="cs-CZ" sz="2900" b="1" dirty="0" smtClean="0"/>
              <a:t> </a:t>
            </a:r>
            <a:endParaRPr lang="cs-CZ" sz="2900" dirty="0" smtClean="0"/>
          </a:p>
          <a:p>
            <a:r>
              <a:rPr lang="cs-CZ" sz="2900" dirty="0" err="1" smtClean="0"/>
              <a:t>Would</a:t>
            </a:r>
            <a:r>
              <a:rPr lang="cs-CZ" sz="2900" dirty="0" smtClean="0"/>
              <a:t> </a:t>
            </a:r>
            <a:r>
              <a:rPr lang="cs-CZ" sz="2900" dirty="0" err="1" smtClean="0"/>
              <a:t>you</a:t>
            </a:r>
            <a:r>
              <a:rPr lang="cs-CZ" sz="2900" dirty="0" smtClean="0"/>
              <a:t> </a:t>
            </a:r>
            <a:r>
              <a:rPr lang="cs-CZ" sz="2900" dirty="0" err="1" smtClean="0"/>
              <a:t>like</a:t>
            </a:r>
            <a:r>
              <a:rPr lang="cs-CZ" sz="2900" dirty="0" smtClean="0"/>
              <a:t> </a:t>
            </a:r>
            <a:r>
              <a:rPr lang="cs-CZ" sz="2900" dirty="0" err="1" smtClean="0"/>
              <a:t>another</a:t>
            </a:r>
            <a:r>
              <a:rPr lang="cs-CZ" sz="2900" dirty="0" smtClean="0"/>
              <a:t> drink? </a:t>
            </a:r>
            <a:r>
              <a:rPr lang="cs-CZ" sz="2900" b="1" dirty="0" err="1" smtClean="0"/>
              <a:t>Tough</a:t>
            </a:r>
            <a:r>
              <a:rPr lang="cs-CZ" sz="2900" b="1" dirty="0" smtClean="0"/>
              <a:t> </a:t>
            </a:r>
            <a:r>
              <a:rPr lang="cs-CZ" sz="2900" b="1" dirty="0" err="1" smtClean="0"/>
              <a:t>luck</a:t>
            </a:r>
            <a:r>
              <a:rPr lang="cs-CZ" sz="2900" dirty="0" smtClean="0"/>
              <a:t>, </a:t>
            </a:r>
            <a:r>
              <a:rPr lang="cs-CZ" sz="2900" dirty="0" err="1" smtClean="0"/>
              <a:t>it</a:t>
            </a:r>
            <a:r>
              <a:rPr lang="cs-CZ" sz="2900" dirty="0" smtClean="0"/>
              <a:t>´s </a:t>
            </a:r>
            <a:r>
              <a:rPr lang="cs-CZ" sz="2900" dirty="0" err="1" smtClean="0"/>
              <a:t>too</a:t>
            </a:r>
            <a:r>
              <a:rPr lang="cs-CZ" sz="2900" dirty="0" smtClean="0"/>
              <a:t> </a:t>
            </a:r>
            <a:r>
              <a:rPr lang="cs-CZ" sz="2900" dirty="0" err="1" smtClean="0"/>
              <a:t>late</a:t>
            </a:r>
            <a:r>
              <a:rPr lang="cs-CZ" sz="2900" dirty="0" smtClean="0"/>
              <a:t>.</a:t>
            </a:r>
          </a:p>
          <a:p>
            <a:pPr marL="457200" indent="-457200">
              <a:buAutoNum type="arabicParenBoth"/>
            </a:pPr>
            <a:endParaRPr lang="cs-CZ" dirty="0" smtClean="0"/>
          </a:p>
          <a:p>
            <a:pPr marL="457200" indent="-457200">
              <a:buAutoNum type="arabicParenBoth"/>
            </a:pPr>
            <a:endParaRPr lang="cs-CZ" dirty="0" smtClean="0"/>
          </a:p>
          <a:p>
            <a:pPr marL="457200" indent="-457200">
              <a:buAutoNum type="arabicParenBoth"/>
            </a:pPr>
            <a:endParaRPr lang="cs-CZ" sz="2400" dirty="0" smtClean="0"/>
          </a:p>
          <a:p>
            <a:pPr marL="457200" indent="-457200">
              <a:buAutoNum type="arabicParenBoth"/>
            </a:pPr>
            <a:endParaRPr lang="cs-CZ" sz="2400" dirty="0" smtClean="0"/>
          </a:p>
          <a:p>
            <a:pPr marL="457200" indent="-457200">
              <a:buAutoNum type="arabicParenBoth"/>
            </a:pPr>
            <a:endParaRPr lang="cs-CZ" sz="2400" dirty="0" smtClean="0"/>
          </a:p>
          <a:p>
            <a:pPr marL="457200" indent="-457200">
              <a:buAutoNum type="arabicParenBoth"/>
            </a:pPr>
            <a:endParaRPr lang="cs-CZ" sz="2400" dirty="0" smtClean="0"/>
          </a:p>
          <a:p>
            <a:pPr>
              <a:buAutoNum type="arabicParenBoth"/>
            </a:pPr>
            <a:endParaRPr lang="cs-CZ" sz="16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56792"/>
            <a:ext cx="4041775" cy="480352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cs-CZ" sz="6400" dirty="0" smtClean="0"/>
              <a:t>=  a lot </a:t>
            </a:r>
            <a:r>
              <a:rPr lang="cs-CZ" sz="6400" dirty="0" err="1" smtClean="0"/>
              <a:t>of</a:t>
            </a:r>
            <a:r>
              <a:rPr lang="cs-CZ" sz="6400" dirty="0" smtClean="0"/>
              <a:t> </a:t>
            </a:r>
            <a:r>
              <a:rPr lang="cs-CZ" sz="6400" dirty="0" err="1" smtClean="0"/>
              <a:t>things</a:t>
            </a:r>
            <a:endParaRPr lang="cs-CZ" sz="6400" dirty="0" smtClean="0"/>
          </a:p>
          <a:p>
            <a:endParaRPr lang="cs-CZ" sz="6400" dirty="0" smtClean="0"/>
          </a:p>
          <a:p>
            <a:pPr>
              <a:buNone/>
            </a:pPr>
            <a:endParaRPr lang="cs-CZ" sz="6400" dirty="0" smtClean="0"/>
          </a:p>
          <a:p>
            <a:pPr>
              <a:buNone/>
            </a:pPr>
            <a:endParaRPr lang="cs-CZ" sz="6400" dirty="0" smtClean="0"/>
          </a:p>
          <a:p>
            <a:pPr>
              <a:buNone/>
            </a:pPr>
            <a:endParaRPr lang="cs-CZ" sz="6400" dirty="0" smtClean="0"/>
          </a:p>
          <a:p>
            <a:pPr>
              <a:buNone/>
            </a:pPr>
            <a:r>
              <a:rPr lang="cs-CZ" sz="6400" dirty="0" smtClean="0"/>
              <a:t>=  </a:t>
            </a:r>
            <a:r>
              <a:rPr lang="cs-CZ" sz="6400" dirty="0" err="1" smtClean="0"/>
              <a:t>It</a:t>
            </a:r>
            <a:r>
              <a:rPr lang="cs-CZ" sz="6400" dirty="0" smtClean="0"/>
              <a:t>´s not </a:t>
            </a:r>
            <a:r>
              <a:rPr lang="cs-CZ" sz="6400" dirty="0" err="1" smtClean="0"/>
              <a:t>acceptable</a:t>
            </a:r>
            <a:r>
              <a:rPr lang="cs-CZ" sz="6400" dirty="0" smtClean="0"/>
              <a:t>.  </a:t>
            </a:r>
          </a:p>
          <a:p>
            <a:pPr>
              <a:buNone/>
            </a:pPr>
            <a:endParaRPr lang="cs-CZ" sz="6400" dirty="0" smtClean="0"/>
          </a:p>
          <a:p>
            <a:pPr>
              <a:buNone/>
            </a:pPr>
            <a:r>
              <a:rPr lang="cs-CZ" sz="6400" dirty="0" smtClean="0"/>
              <a:t>=  </a:t>
            </a:r>
            <a:r>
              <a:rPr lang="cs-CZ" sz="6400" dirty="0" err="1" smtClean="0"/>
              <a:t>very</a:t>
            </a:r>
            <a:r>
              <a:rPr lang="cs-CZ" sz="6400" dirty="0" smtClean="0"/>
              <a:t> </a:t>
            </a:r>
            <a:r>
              <a:rPr lang="cs-CZ" sz="6400" dirty="0" err="1" smtClean="0"/>
              <a:t>heavily</a:t>
            </a:r>
            <a:endParaRPr lang="cs-CZ" sz="6400" dirty="0" smtClean="0"/>
          </a:p>
          <a:p>
            <a:pPr>
              <a:buNone/>
            </a:pPr>
            <a:endParaRPr lang="cs-CZ" sz="6400" dirty="0" smtClean="0"/>
          </a:p>
          <a:p>
            <a:pPr>
              <a:buNone/>
            </a:pPr>
            <a:r>
              <a:rPr lang="cs-CZ" sz="6400" dirty="0" smtClean="0"/>
              <a:t>=  not </a:t>
            </a:r>
            <a:r>
              <a:rPr lang="cs-CZ" sz="6400" dirty="0" err="1" smtClean="0"/>
              <a:t>very</a:t>
            </a:r>
            <a:r>
              <a:rPr lang="cs-CZ" sz="6400" dirty="0" smtClean="0"/>
              <a:t> </a:t>
            </a:r>
            <a:r>
              <a:rPr lang="cs-CZ" sz="6400" dirty="0" err="1" smtClean="0"/>
              <a:t>slim</a:t>
            </a:r>
            <a:r>
              <a:rPr lang="cs-CZ" sz="6400" dirty="0" smtClean="0"/>
              <a:t> </a:t>
            </a:r>
          </a:p>
          <a:p>
            <a:pPr>
              <a:buNone/>
            </a:pPr>
            <a:endParaRPr lang="cs-CZ" sz="6400" dirty="0" smtClean="0"/>
          </a:p>
          <a:p>
            <a:pPr>
              <a:buNone/>
            </a:pPr>
            <a:r>
              <a:rPr lang="cs-CZ" sz="6400" dirty="0" smtClean="0"/>
              <a:t>=  </a:t>
            </a:r>
            <a:r>
              <a:rPr lang="cs-CZ" sz="6400" dirty="0" err="1" smtClean="0"/>
              <a:t>having</a:t>
            </a:r>
            <a:r>
              <a:rPr lang="cs-CZ" sz="6400" dirty="0" smtClean="0"/>
              <a:t> </a:t>
            </a:r>
            <a:r>
              <a:rPr lang="cs-CZ" sz="6400" dirty="0" err="1" smtClean="0"/>
              <a:t>parties</a:t>
            </a:r>
            <a:endParaRPr lang="cs-CZ" sz="6400" dirty="0" smtClean="0"/>
          </a:p>
          <a:p>
            <a:pPr>
              <a:buNone/>
            </a:pPr>
            <a:r>
              <a:rPr lang="cs-CZ" sz="6400" dirty="0" smtClean="0"/>
              <a:t> </a:t>
            </a:r>
          </a:p>
          <a:p>
            <a:pPr>
              <a:buNone/>
            </a:pPr>
            <a:r>
              <a:rPr lang="cs-CZ" sz="6400" dirty="0" smtClean="0"/>
              <a:t>=  </a:t>
            </a:r>
            <a:r>
              <a:rPr lang="cs-CZ" sz="6400" dirty="0" err="1" smtClean="0"/>
              <a:t>dominate</a:t>
            </a:r>
            <a:endParaRPr lang="cs-CZ" sz="6400" dirty="0" smtClean="0"/>
          </a:p>
          <a:p>
            <a:pPr>
              <a:buNone/>
            </a:pPr>
            <a:r>
              <a:rPr lang="cs-CZ" sz="6400" dirty="0" smtClean="0"/>
              <a:t> </a:t>
            </a:r>
          </a:p>
          <a:p>
            <a:pPr>
              <a:buNone/>
            </a:pPr>
            <a:r>
              <a:rPr lang="cs-CZ" sz="6400" dirty="0" smtClean="0"/>
              <a:t> </a:t>
            </a:r>
          </a:p>
          <a:p>
            <a:pPr>
              <a:buNone/>
            </a:pPr>
            <a:r>
              <a:rPr lang="cs-CZ" sz="6400" dirty="0" smtClean="0"/>
              <a:t>=  </a:t>
            </a:r>
            <a:r>
              <a:rPr lang="cs-CZ" sz="6400" dirty="0" err="1" smtClean="0"/>
              <a:t>You</a:t>
            </a:r>
            <a:r>
              <a:rPr lang="cs-CZ" sz="6400" dirty="0" smtClean="0"/>
              <a:t> </a:t>
            </a:r>
            <a:r>
              <a:rPr lang="cs-CZ" sz="6400" dirty="0" err="1" smtClean="0"/>
              <a:t>have</a:t>
            </a:r>
            <a:r>
              <a:rPr lang="cs-CZ" sz="6400" dirty="0" smtClean="0"/>
              <a:t> to </a:t>
            </a:r>
            <a:r>
              <a:rPr lang="cs-CZ" sz="6400" dirty="0" err="1" smtClean="0"/>
              <a:t>deal</a:t>
            </a:r>
            <a:r>
              <a:rPr lang="cs-CZ" sz="6400" dirty="0" smtClean="0"/>
              <a:t> </a:t>
            </a:r>
            <a:r>
              <a:rPr lang="cs-CZ" sz="6400" dirty="0" err="1" smtClean="0"/>
              <a:t>with</a:t>
            </a:r>
            <a:r>
              <a:rPr lang="cs-CZ" sz="6400" dirty="0" smtClean="0"/>
              <a:t> </a:t>
            </a:r>
            <a:r>
              <a:rPr lang="cs-CZ" sz="6400" dirty="0" err="1" smtClean="0"/>
              <a:t>it</a:t>
            </a:r>
            <a:endParaRPr lang="cs-CZ" sz="6400" dirty="0" smtClean="0"/>
          </a:p>
          <a:p>
            <a:endParaRPr lang="cs-CZ" sz="5600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4000" dirty="0" err="1" smtClean="0"/>
              <a:t>Can</a:t>
            </a:r>
            <a:r>
              <a:rPr lang="cs-CZ" sz="4000" dirty="0" smtClean="0"/>
              <a:t> </a:t>
            </a:r>
            <a:r>
              <a:rPr lang="cs-CZ" sz="4000" dirty="0" err="1" smtClean="0"/>
              <a:t>you</a:t>
            </a:r>
            <a:r>
              <a:rPr lang="cs-CZ" sz="4000" dirty="0" smtClean="0"/>
              <a:t> </a:t>
            </a:r>
            <a:r>
              <a:rPr lang="cs-CZ" sz="4000" dirty="0" err="1" smtClean="0"/>
              <a:t>guess</a:t>
            </a:r>
            <a:r>
              <a:rPr lang="cs-CZ" sz="4000" dirty="0" smtClean="0"/>
              <a:t> </a:t>
            </a:r>
            <a:r>
              <a:rPr lang="cs-CZ" sz="4000" dirty="0" err="1" smtClean="0"/>
              <a:t>the</a:t>
            </a:r>
            <a:r>
              <a:rPr lang="cs-CZ" sz="4000" dirty="0" smtClean="0"/>
              <a:t> </a:t>
            </a:r>
            <a:r>
              <a:rPr lang="cs-CZ" sz="4000" dirty="0" err="1" smtClean="0"/>
              <a:t>meanings</a:t>
            </a:r>
            <a:r>
              <a:rPr lang="cs-CZ" sz="4000" dirty="0" smtClean="0"/>
              <a:t> </a:t>
            </a:r>
            <a:r>
              <a:rPr lang="cs-CZ" sz="4000" dirty="0" err="1" smtClean="0"/>
              <a:t>of</a:t>
            </a:r>
            <a:r>
              <a:rPr lang="cs-CZ" sz="4000" dirty="0" smtClean="0"/>
              <a:t> </a:t>
            </a:r>
            <a:r>
              <a:rPr lang="cs-CZ" sz="4000" dirty="0" err="1" smtClean="0"/>
              <a:t>the</a:t>
            </a:r>
            <a:r>
              <a:rPr lang="cs-CZ" sz="4000" dirty="0" smtClean="0"/>
              <a:t> </a:t>
            </a:r>
            <a:r>
              <a:rPr lang="cs-CZ" sz="4000" dirty="0" err="1" smtClean="0"/>
              <a:t>expressions</a:t>
            </a:r>
            <a:r>
              <a:rPr lang="cs-CZ" sz="4000" dirty="0" smtClean="0"/>
              <a:t>?</a:t>
            </a:r>
            <a:endParaRPr lang="cs-CZ" sz="4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black</a:t>
            </a:r>
            <a:r>
              <a:rPr lang="cs-CZ" dirty="0" smtClean="0"/>
              <a:t> </a:t>
            </a:r>
            <a:r>
              <a:rPr lang="cs-CZ" dirty="0" err="1" smtClean="0"/>
              <a:t>tie</a:t>
            </a:r>
            <a:r>
              <a:rPr lang="cs-CZ" dirty="0" smtClean="0"/>
              <a:t> </a:t>
            </a:r>
            <a:r>
              <a:rPr lang="cs-CZ" dirty="0" err="1" smtClean="0"/>
              <a:t>dinner</a:t>
            </a:r>
            <a:endParaRPr lang="cs-CZ" dirty="0" smtClean="0"/>
          </a:p>
          <a:p>
            <a:r>
              <a:rPr lang="cs-CZ" dirty="0" err="1" smtClean="0"/>
              <a:t>baffled</a:t>
            </a:r>
            <a:endParaRPr lang="cs-CZ" dirty="0" smtClean="0"/>
          </a:p>
          <a:p>
            <a:r>
              <a:rPr lang="cs-CZ" dirty="0" err="1" smtClean="0"/>
              <a:t>bring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brelly</a:t>
            </a:r>
            <a:endParaRPr lang="cs-CZ" dirty="0" smtClean="0"/>
          </a:p>
          <a:p>
            <a:r>
              <a:rPr lang="cs-CZ" dirty="0" err="1" smtClean="0"/>
              <a:t>they</a:t>
            </a:r>
            <a:r>
              <a:rPr lang="cs-CZ" dirty="0" smtClean="0"/>
              <a:t> are </a:t>
            </a:r>
            <a:r>
              <a:rPr lang="cs-CZ" dirty="0" err="1" smtClean="0"/>
              <a:t>spawn</a:t>
            </a:r>
            <a:endParaRPr lang="cs-CZ" dirty="0" smtClean="0"/>
          </a:p>
          <a:p>
            <a:r>
              <a:rPr lang="cs-CZ" dirty="0" err="1" smtClean="0"/>
              <a:t>freegans</a:t>
            </a:r>
            <a:endParaRPr lang="cs-CZ" dirty="0" smtClean="0"/>
          </a:p>
          <a:p>
            <a:r>
              <a:rPr lang="cs-CZ" dirty="0" err="1" smtClean="0"/>
              <a:t>bouncer</a:t>
            </a:r>
            <a:endParaRPr lang="cs-CZ" dirty="0" smtClean="0"/>
          </a:p>
          <a:p>
            <a:r>
              <a:rPr lang="cs-CZ" dirty="0" err="1" smtClean="0"/>
              <a:t>brass</a:t>
            </a:r>
            <a:r>
              <a:rPr lang="cs-CZ" dirty="0" smtClean="0"/>
              <a:t> </a:t>
            </a:r>
            <a:r>
              <a:rPr lang="cs-CZ" dirty="0" err="1" smtClean="0"/>
              <a:t>monkey</a:t>
            </a:r>
            <a:r>
              <a:rPr lang="cs-CZ" dirty="0" smtClean="0"/>
              <a:t> </a:t>
            </a:r>
            <a:r>
              <a:rPr lang="cs-CZ" dirty="0" err="1" smtClean="0"/>
              <a:t>weather</a:t>
            </a:r>
            <a:endParaRPr lang="cs-CZ" dirty="0" smtClean="0"/>
          </a:p>
          <a:p>
            <a:r>
              <a:rPr lang="cs-CZ" dirty="0" err="1" smtClean="0"/>
              <a:t>blue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face</a:t>
            </a:r>
            <a:endParaRPr lang="cs-CZ" dirty="0" smtClean="0"/>
          </a:p>
          <a:p>
            <a:r>
              <a:rPr lang="cs-CZ" dirty="0" smtClean="0"/>
              <a:t>green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face</a:t>
            </a:r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cs-CZ" sz="4000" dirty="0" err="1" smtClean="0"/>
              <a:t>Answer</a:t>
            </a:r>
            <a:r>
              <a:rPr lang="cs-CZ" sz="4000" dirty="0" smtClean="0"/>
              <a:t> </a:t>
            </a:r>
            <a:r>
              <a:rPr lang="cs-CZ" sz="4000" dirty="0" err="1" smtClean="0"/>
              <a:t>key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1628800"/>
            <a:ext cx="5987008" cy="4680520"/>
          </a:xfrm>
        </p:spPr>
        <p:txBody>
          <a:bodyPr>
            <a:normAutofit lnSpcReduction="10000"/>
          </a:bodyPr>
          <a:lstStyle/>
          <a:p>
            <a:r>
              <a:rPr lang="cs-CZ" sz="2200" dirty="0" err="1" smtClean="0"/>
              <a:t>black</a:t>
            </a:r>
            <a:r>
              <a:rPr lang="cs-CZ" sz="2200" dirty="0" smtClean="0"/>
              <a:t>-</a:t>
            </a:r>
            <a:r>
              <a:rPr lang="cs-CZ" sz="2200" dirty="0" err="1" smtClean="0"/>
              <a:t>tie</a:t>
            </a:r>
            <a:r>
              <a:rPr lang="cs-CZ" sz="2200" dirty="0" smtClean="0"/>
              <a:t> </a:t>
            </a:r>
            <a:r>
              <a:rPr lang="cs-CZ" sz="2200" dirty="0" err="1" smtClean="0"/>
              <a:t>dinner</a:t>
            </a:r>
            <a:endParaRPr lang="cs-CZ" sz="2200" dirty="0" smtClean="0"/>
          </a:p>
          <a:p>
            <a:r>
              <a:rPr lang="cs-CZ" sz="2200" dirty="0" err="1" smtClean="0"/>
              <a:t>baffled</a:t>
            </a:r>
            <a:endParaRPr lang="cs-CZ" sz="2200" dirty="0" smtClean="0"/>
          </a:p>
          <a:p>
            <a:r>
              <a:rPr lang="cs-CZ" sz="2200" dirty="0" err="1" smtClean="0"/>
              <a:t>bring</a:t>
            </a:r>
            <a:r>
              <a:rPr lang="cs-CZ" sz="2200" dirty="0" smtClean="0"/>
              <a:t> </a:t>
            </a:r>
            <a:r>
              <a:rPr lang="cs-CZ" sz="2200" dirty="0" err="1" smtClean="0"/>
              <a:t>your</a:t>
            </a:r>
            <a:r>
              <a:rPr lang="cs-CZ" sz="2200" dirty="0" smtClean="0"/>
              <a:t> </a:t>
            </a:r>
            <a:r>
              <a:rPr lang="cs-CZ" sz="2200" dirty="0" err="1" smtClean="0"/>
              <a:t>brelly</a:t>
            </a:r>
            <a:endParaRPr lang="cs-CZ" sz="2200" dirty="0" smtClean="0"/>
          </a:p>
          <a:p>
            <a:r>
              <a:rPr lang="cs-CZ" sz="2200" dirty="0" err="1" smtClean="0"/>
              <a:t>they</a:t>
            </a:r>
            <a:r>
              <a:rPr lang="cs-CZ" sz="2200" dirty="0" smtClean="0"/>
              <a:t> are </a:t>
            </a:r>
            <a:r>
              <a:rPr lang="cs-CZ" sz="2200" dirty="0" err="1" smtClean="0"/>
              <a:t>spawn</a:t>
            </a:r>
            <a:endParaRPr lang="cs-CZ" sz="2200" dirty="0" smtClean="0"/>
          </a:p>
          <a:p>
            <a:r>
              <a:rPr lang="cs-CZ" sz="2200" dirty="0" err="1" smtClean="0"/>
              <a:t>freegans</a:t>
            </a:r>
            <a:endParaRPr lang="cs-CZ" sz="2200" dirty="0" smtClean="0"/>
          </a:p>
          <a:p>
            <a:endParaRPr lang="cs-CZ" sz="2200" dirty="0" smtClean="0"/>
          </a:p>
          <a:p>
            <a:r>
              <a:rPr lang="cs-CZ" sz="2200" dirty="0" err="1" smtClean="0"/>
              <a:t>bouncer</a:t>
            </a:r>
            <a:r>
              <a:rPr lang="cs-CZ" sz="2200" dirty="0" smtClean="0"/>
              <a:t>	</a:t>
            </a:r>
          </a:p>
          <a:p>
            <a:r>
              <a:rPr lang="cs-CZ" sz="2200" dirty="0" err="1" smtClean="0"/>
              <a:t>brass</a:t>
            </a:r>
            <a:r>
              <a:rPr lang="cs-CZ" sz="2200" dirty="0" smtClean="0"/>
              <a:t> </a:t>
            </a:r>
            <a:r>
              <a:rPr lang="cs-CZ" sz="2200" dirty="0" err="1" smtClean="0"/>
              <a:t>monkey</a:t>
            </a:r>
            <a:r>
              <a:rPr lang="cs-CZ" sz="2200" dirty="0" smtClean="0"/>
              <a:t> </a:t>
            </a:r>
            <a:r>
              <a:rPr lang="cs-CZ" sz="2200" dirty="0" err="1" smtClean="0"/>
              <a:t>weather</a:t>
            </a:r>
            <a:endParaRPr lang="cs-CZ" sz="2200" dirty="0" smtClean="0"/>
          </a:p>
          <a:p>
            <a:r>
              <a:rPr lang="cs-CZ" sz="2200" dirty="0" err="1" smtClean="0"/>
              <a:t>blue</a:t>
            </a:r>
            <a:r>
              <a:rPr lang="cs-CZ" sz="2200" dirty="0" smtClean="0"/>
              <a:t> in </a:t>
            </a:r>
            <a:r>
              <a:rPr lang="cs-CZ" sz="2200" dirty="0" err="1" smtClean="0"/>
              <a:t>the</a:t>
            </a:r>
            <a:r>
              <a:rPr lang="cs-CZ" sz="2200" dirty="0" smtClean="0"/>
              <a:t> </a:t>
            </a:r>
            <a:r>
              <a:rPr lang="cs-CZ" sz="2200" dirty="0" err="1" smtClean="0"/>
              <a:t>face</a:t>
            </a:r>
            <a:endParaRPr lang="cs-CZ" sz="2200" dirty="0" smtClean="0"/>
          </a:p>
          <a:p>
            <a:r>
              <a:rPr lang="cs-CZ" sz="2200" dirty="0" smtClean="0"/>
              <a:t>green in </a:t>
            </a:r>
            <a:r>
              <a:rPr lang="cs-CZ" sz="2200" dirty="0" err="1" smtClean="0"/>
              <a:t>the</a:t>
            </a:r>
            <a:r>
              <a:rPr lang="cs-CZ" sz="2200" dirty="0" smtClean="0"/>
              <a:t> </a:t>
            </a:r>
            <a:r>
              <a:rPr lang="cs-CZ" sz="2200" dirty="0" err="1" smtClean="0"/>
              <a:t>face</a:t>
            </a:r>
            <a:endParaRPr lang="cs-CZ" sz="2200" dirty="0" smtClean="0"/>
          </a:p>
          <a:p>
            <a:pPr algn="ctr">
              <a:buNone/>
            </a:pPr>
            <a:endParaRPr lang="cs-CZ" sz="2400" b="1" dirty="0" smtClean="0"/>
          </a:p>
          <a:p>
            <a:pPr algn="ctr">
              <a:buNone/>
            </a:pPr>
            <a:r>
              <a:rPr lang="cs-CZ" sz="2400" b="1" dirty="0" err="1" smtClean="0"/>
              <a:t>Activity</a:t>
            </a:r>
            <a:r>
              <a:rPr lang="cs-CZ" sz="2400" b="1" dirty="0" smtClean="0"/>
              <a:t>: Use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idioms</a:t>
            </a:r>
            <a:r>
              <a:rPr lang="cs-CZ" sz="2400" b="1" dirty="0" smtClean="0"/>
              <a:t> in </a:t>
            </a:r>
            <a:r>
              <a:rPr lang="cs-CZ" sz="2400" b="1" dirty="0" err="1" smtClean="0"/>
              <a:t>sentences</a:t>
            </a:r>
            <a:endParaRPr lang="cs-CZ" sz="2400" b="1" dirty="0" smtClean="0"/>
          </a:p>
          <a:p>
            <a:endParaRPr lang="cs-CZ" sz="2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008" y="1628800"/>
            <a:ext cx="4038600" cy="4434840"/>
          </a:xfrm>
        </p:spPr>
        <p:txBody>
          <a:bodyPr>
            <a:normAutofit lnSpcReduction="10000"/>
          </a:bodyPr>
          <a:lstStyle/>
          <a:p>
            <a:r>
              <a:rPr lang="cs-CZ" sz="2200" dirty="0" err="1" smtClean="0"/>
              <a:t>very</a:t>
            </a:r>
            <a:r>
              <a:rPr lang="cs-CZ" sz="2200" dirty="0" smtClean="0"/>
              <a:t> </a:t>
            </a:r>
            <a:r>
              <a:rPr lang="cs-CZ" sz="2200" dirty="0" err="1" smtClean="0"/>
              <a:t>posh</a:t>
            </a:r>
            <a:r>
              <a:rPr lang="cs-CZ" sz="2200" dirty="0" smtClean="0"/>
              <a:t> </a:t>
            </a:r>
            <a:r>
              <a:rPr lang="cs-CZ" sz="2200" dirty="0" err="1" smtClean="0"/>
              <a:t>dinner</a:t>
            </a:r>
            <a:endParaRPr lang="cs-CZ" sz="2200" dirty="0" smtClean="0"/>
          </a:p>
          <a:p>
            <a:r>
              <a:rPr lang="cs-CZ" sz="2200" dirty="0" err="1" smtClean="0"/>
              <a:t>shocked</a:t>
            </a:r>
            <a:endParaRPr lang="cs-CZ" sz="2200" dirty="0" smtClean="0"/>
          </a:p>
          <a:p>
            <a:r>
              <a:rPr lang="cs-CZ" sz="2200" dirty="0" err="1" smtClean="0"/>
              <a:t>take</a:t>
            </a:r>
            <a:r>
              <a:rPr lang="cs-CZ" sz="2200" dirty="0" smtClean="0"/>
              <a:t> </a:t>
            </a:r>
            <a:r>
              <a:rPr lang="cs-CZ" sz="2200" dirty="0" err="1" smtClean="0"/>
              <a:t>your</a:t>
            </a:r>
            <a:r>
              <a:rPr lang="cs-CZ" sz="2200" dirty="0" smtClean="0"/>
              <a:t> </a:t>
            </a:r>
            <a:r>
              <a:rPr lang="cs-CZ" sz="2200" dirty="0" err="1" smtClean="0"/>
              <a:t>umbrella</a:t>
            </a:r>
            <a:endParaRPr lang="cs-CZ" sz="2200" dirty="0" smtClean="0"/>
          </a:p>
          <a:p>
            <a:r>
              <a:rPr lang="cs-CZ" sz="2200" dirty="0" err="1" smtClean="0"/>
              <a:t>badly</a:t>
            </a:r>
            <a:r>
              <a:rPr lang="cs-CZ" sz="2200" dirty="0" smtClean="0"/>
              <a:t> </a:t>
            </a:r>
            <a:r>
              <a:rPr lang="cs-CZ" sz="2200" dirty="0" err="1" smtClean="0"/>
              <a:t>behaving</a:t>
            </a:r>
            <a:r>
              <a:rPr lang="cs-CZ" sz="2200" dirty="0" smtClean="0"/>
              <a:t> (</a:t>
            </a:r>
            <a:r>
              <a:rPr lang="cs-CZ" sz="2200" dirty="0" err="1" smtClean="0"/>
              <a:t>e.g</a:t>
            </a:r>
            <a:r>
              <a:rPr lang="cs-CZ" sz="2200" dirty="0" smtClean="0"/>
              <a:t>. </a:t>
            </a:r>
            <a:r>
              <a:rPr lang="cs-CZ" sz="2200" dirty="0" err="1" smtClean="0"/>
              <a:t>children</a:t>
            </a:r>
            <a:r>
              <a:rPr lang="cs-CZ" sz="2200" dirty="0" smtClean="0"/>
              <a:t>)</a:t>
            </a:r>
          </a:p>
          <a:p>
            <a:r>
              <a:rPr lang="cs-CZ" sz="2200" dirty="0" err="1" smtClean="0"/>
              <a:t>people</a:t>
            </a:r>
            <a:r>
              <a:rPr lang="cs-CZ" sz="2200" dirty="0" smtClean="0"/>
              <a:t> </a:t>
            </a:r>
            <a:r>
              <a:rPr lang="cs-CZ" sz="2200" dirty="0" err="1" smtClean="0"/>
              <a:t>who</a:t>
            </a:r>
            <a:r>
              <a:rPr lang="cs-CZ" sz="2200" dirty="0" smtClean="0"/>
              <a:t> </a:t>
            </a:r>
            <a:r>
              <a:rPr lang="cs-CZ" sz="2200" dirty="0" err="1" smtClean="0"/>
              <a:t>eat</a:t>
            </a:r>
            <a:r>
              <a:rPr lang="cs-CZ" sz="2200" dirty="0" smtClean="0"/>
              <a:t> </a:t>
            </a:r>
            <a:r>
              <a:rPr lang="cs-CZ" sz="2200" dirty="0" err="1" smtClean="0"/>
              <a:t>anything</a:t>
            </a:r>
            <a:r>
              <a:rPr lang="cs-CZ" sz="2200" dirty="0" smtClean="0"/>
              <a:t> </a:t>
            </a:r>
            <a:r>
              <a:rPr lang="cs-CZ" sz="2200" dirty="0" err="1" smtClean="0"/>
              <a:t>that</a:t>
            </a:r>
            <a:r>
              <a:rPr lang="cs-CZ" sz="2200" dirty="0" smtClean="0"/>
              <a:t> </a:t>
            </a:r>
            <a:r>
              <a:rPr lang="cs-CZ" sz="2200" dirty="0" err="1" smtClean="0"/>
              <a:t>is</a:t>
            </a:r>
            <a:r>
              <a:rPr lang="cs-CZ" sz="2200" dirty="0" smtClean="0"/>
              <a:t> free</a:t>
            </a:r>
          </a:p>
          <a:p>
            <a:r>
              <a:rPr lang="cs-CZ" sz="2200" dirty="0" smtClean="0"/>
              <a:t>body </a:t>
            </a:r>
            <a:r>
              <a:rPr lang="cs-CZ" sz="2200" dirty="0" err="1" smtClean="0"/>
              <a:t>guard</a:t>
            </a:r>
            <a:endParaRPr lang="cs-CZ" sz="2200" dirty="0" smtClean="0"/>
          </a:p>
          <a:p>
            <a:r>
              <a:rPr lang="cs-CZ" sz="2200" dirty="0" err="1" smtClean="0"/>
              <a:t>very</a:t>
            </a:r>
            <a:r>
              <a:rPr lang="cs-CZ" sz="2200" dirty="0" smtClean="0"/>
              <a:t> </a:t>
            </a:r>
            <a:r>
              <a:rPr lang="cs-CZ" sz="2200" dirty="0" err="1" smtClean="0"/>
              <a:t>cold</a:t>
            </a:r>
            <a:r>
              <a:rPr lang="cs-CZ" sz="2200" dirty="0" smtClean="0"/>
              <a:t> </a:t>
            </a:r>
            <a:r>
              <a:rPr lang="cs-CZ" sz="2200" dirty="0" err="1" smtClean="0"/>
              <a:t>weather</a:t>
            </a:r>
            <a:endParaRPr lang="cs-CZ" sz="2200" dirty="0" smtClean="0"/>
          </a:p>
          <a:p>
            <a:r>
              <a:rPr lang="cs-CZ" sz="2200" dirty="0" err="1" smtClean="0"/>
              <a:t>angry</a:t>
            </a:r>
            <a:endParaRPr lang="cs-CZ" sz="2200" dirty="0" smtClean="0"/>
          </a:p>
          <a:p>
            <a:r>
              <a:rPr lang="cs-CZ" sz="2200" dirty="0" err="1" smtClean="0"/>
              <a:t>sick</a:t>
            </a:r>
            <a:endParaRPr lang="cs-CZ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800" dirty="0" smtClean="0"/>
              <a:t>Zdroj - </a:t>
            </a:r>
            <a:r>
              <a:rPr lang="cs-CZ" dirty="0" smtClean="0"/>
              <a:t>archiv autorky</a:t>
            </a:r>
          </a:p>
          <a:p>
            <a:pPr>
              <a:buNone/>
            </a:pPr>
            <a:r>
              <a:rPr lang="cs-CZ" dirty="0" smtClean="0"/>
              <a:t>Poděkování – M. + M. </a:t>
            </a:r>
            <a:r>
              <a:rPr lang="cs-CZ" dirty="0" err="1" smtClean="0"/>
              <a:t>Polasek</a:t>
            </a:r>
            <a:r>
              <a:rPr lang="cs-CZ" dirty="0" smtClean="0"/>
              <a:t>, </a:t>
            </a:r>
            <a:r>
              <a:rPr lang="cs-CZ" dirty="0" err="1" smtClean="0"/>
              <a:t>Wasaga</a:t>
            </a:r>
            <a:r>
              <a:rPr lang="cs-CZ" dirty="0" smtClean="0"/>
              <a:t> </a:t>
            </a:r>
            <a:r>
              <a:rPr lang="cs-CZ" dirty="0" err="1" smtClean="0"/>
              <a:t>Beach</a:t>
            </a:r>
            <a:r>
              <a:rPr lang="cs-CZ" dirty="0" smtClean="0"/>
              <a:t>, </a:t>
            </a:r>
            <a:r>
              <a:rPr lang="cs-CZ" dirty="0" err="1" smtClean="0"/>
              <a:t>Canada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</TotalTime>
  <Words>289</Words>
  <Application>Microsoft Office PowerPoint</Application>
  <PresentationFormat>Předvádění na obrazovce (4:3)</PresentationFormat>
  <Paragraphs>122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Calibri</vt:lpstr>
      <vt:lpstr>Constantia</vt:lpstr>
      <vt:lpstr>Wingdings 2</vt:lpstr>
      <vt:lpstr>Tok</vt:lpstr>
      <vt:lpstr>Motiv sady Office</vt:lpstr>
      <vt:lpstr>Idioms, collocations</vt:lpstr>
      <vt:lpstr>Match the idioms with the meanings</vt:lpstr>
      <vt:lpstr>Answer key</vt:lpstr>
      <vt:lpstr>Can you guess the meanings of the expressions?</vt:lpstr>
      <vt:lpstr>Answer key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Mynářová, Dana</cp:lastModifiedBy>
  <cp:revision>75</cp:revision>
  <dcterms:created xsi:type="dcterms:W3CDTF">2012-06-18T15:15:37Z</dcterms:created>
  <dcterms:modified xsi:type="dcterms:W3CDTF">2013-12-29T18:49:29Z</dcterms:modified>
</cp:coreProperties>
</file>