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3" r:id="rId4"/>
    <p:sldId id="264" r:id="rId5"/>
    <p:sldId id="271" r:id="rId6"/>
    <p:sldId id="272" r:id="rId7"/>
    <p:sldId id="27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FC1FA5A-1159-49B1-A0F5-F0491E478A98}">
          <p14:sldIdLst>
            <p14:sldId id="256"/>
          </p14:sldIdLst>
        </p14:section>
        <p14:section name="Oddíl bez názvu" id="{ABDD4533-B6C2-4146-A949-8F9FFFCCE5CE}">
          <p14:sldIdLst>
            <p14:sldId id="269"/>
            <p14:sldId id="263"/>
            <p14:sldId id="264"/>
            <p14:sldId id="271"/>
            <p14:sldId id="272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30306" autoAdjust="0"/>
  </p:normalViewPr>
  <p:slideViewPr>
    <p:cSldViewPr>
      <p:cViewPr varScale="1">
        <p:scale>
          <a:sx n="74" d="100"/>
          <a:sy n="74" d="100"/>
        </p:scale>
        <p:origin x="62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2400" b="1" dirty="0" err="1" smtClean="0"/>
              <a:t>Jobs</a:t>
            </a:r>
            <a:r>
              <a:rPr lang="cs-CZ" sz="2400" b="1" dirty="0" smtClean="0"/>
              <a:t>, </a:t>
            </a:r>
            <a:r>
              <a:rPr lang="cs-CZ" sz="2400" b="1" dirty="0" err="1" smtClean="0"/>
              <a:t>Careers</a:t>
            </a:r>
            <a:r>
              <a:rPr lang="cs-CZ" sz="2400" b="1" dirty="0" smtClean="0"/>
              <a:t>, Business</a:t>
            </a:r>
            <a:endParaRPr lang="cs-CZ" sz="24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896896"/>
              </p:ext>
            </p:extLst>
          </p:nvPr>
        </p:nvGraphicFramePr>
        <p:xfrm>
          <a:off x="729020" y="2492896"/>
          <a:ext cx="7666515" cy="34085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Slovní zásoba a gramatika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28.7.2013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2., kvinta,  úroveň B1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Materiál je zaměřen na opakování </a:t>
                      </a:r>
                      <a:r>
                        <a:rPr lang="cs-CZ" baseline="0" dirty="0" smtClean="0"/>
                        <a:t>slovní zásoby na téma zaměstnání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Procvičování nebo testování slovní zásoby 3. lekce učebnice Maturita </a:t>
                      </a:r>
                      <a:r>
                        <a:rPr lang="cs-CZ" dirty="0" err="1" smtClean="0"/>
                        <a:t>Solutions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Intermediate</a:t>
                      </a:r>
                      <a:r>
                        <a:rPr lang="cs-CZ" dirty="0" smtClean="0"/>
                        <a:t> 2nd </a:t>
                      </a:r>
                      <a:r>
                        <a:rPr lang="cs-CZ" dirty="0" err="1" smtClean="0"/>
                        <a:t>edition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Mgr. Dana Mynářová</a:t>
                      </a:r>
                    </a:p>
                  </a:txBody>
                  <a:tcPr marT="261338" marB="45729" horzOverflow="overflow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VY_32_INOVACE_04_AMYN05</a:t>
                      </a:r>
                    </a:p>
                  </a:txBody>
                  <a:tcPr marT="261338" marB="45729" horzOverflow="overflow"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Use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expressions</a:t>
            </a:r>
            <a:r>
              <a:rPr lang="cs-CZ" sz="3200" b="1" dirty="0" smtClean="0"/>
              <a:t> to </a:t>
            </a:r>
            <a:r>
              <a:rPr lang="cs-CZ" sz="3200" b="1" dirty="0" err="1" smtClean="0"/>
              <a:t>describe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jobs</a:t>
            </a:r>
            <a:r>
              <a:rPr lang="cs-CZ" sz="3200" b="1" dirty="0" smtClean="0"/>
              <a:t> in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pictures</a:t>
            </a:r>
            <a:endParaRPr lang="cs-CZ" sz="32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600" dirty="0" smtClean="0"/>
              <a:t>shift </a:t>
            </a:r>
            <a:r>
              <a:rPr lang="cs-CZ" sz="2600" dirty="0" err="1" smtClean="0"/>
              <a:t>work</a:t>
            </a:r>
            <a:endParaRPr lang="cs-CZ" sz="2600" dirty="0" smtClean="0"/>
          </a:p>
          <a:p>
            <a:r>
              <a:rPr lang="cs-CZ" sz="2600" dirty="0" smtClean="0"/>
              <a:t>do </a:t>
            </a:r>
            <a:r>
              <a:rPr lang="cs-CZ" sz="2600" dirty="0" err="1" smtClean="0"/>
              <a:t>paperwork</a:t>
            </a:r>
            <a:endParaRPr lang="cs-CZ" sz="2600" dirty="0" smtClean="0"/>
          </a:p>
          <a:p>
            <a:r>
              <a:rPr lang="cs-CZ" sz="2800" dirty="0" err="1"/>
              <a:t>be</a:t>
            </a:r>
            <a:r>
              <a:rPr lang="cs-CZ" sz="2800" dirty="0"/>
              <a:t> in </a:t>
            </a:r>
            <a:r>
              <a:rPr lang="cs-CZ" sz="2800" dirty="0" err="1"/>
              <a:t>charge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endParaRPr lang="cs-CZ" sz="2800" dirty="0"/>
          </a:p>
          <a:p>
            <a:r>
              <a:rPr lang="cs-CZ" sz="2600" dirty="0" err="1" smtClean="0"/>
              <a:t>menial</a:t>
            </a:r>
            <a:r>
              <a:rPr lang="cs-CZ" sz="2600" dirty="0" smtClean="0"/>
              <a:t> </a:t>
            </a:r>
            <a:r>
              <a:rPr lang="cs-CZ" sz="2600" dirty="0" err="1" smtClean="0"/>
              <a:t>job</a:t>
            </a:r>
            <a:endParaRPr lang="cs-CZ" sz="2600" dirty="0" smtClean="0"/>
          </a:p>
          <a:p>
            <a:r>
              <a:rPr lang="cs-CZ" sz="2600" dirty="0" err="1" smtClean="0"/>
              <a:t>tedious</a:t>
            </a:r>
            <a:endParaRPr lang="cs-CZ" sz="2600" dirty="0" smtClean="0"/>
          </a:p>
          <a:p>
            <a:r>
              <a:rPr lang="cs-CZ" sz="2600" dirty="0" err="1" smtClean="0"/>
              <a:t>skilled</a:t>
            </a:r>
            <a:r>
              <a:rPr lang="cs-CZ" sz="2600" dirty="0" smtClean="0"/>
              <a:t>, </a:t>
            </a:r>
            <a:r>
              <a:rPr lang="cs-CZ" sz="2600" dirty="0" err="1" smtClean="0"/>
              <a:t>unskilled</a:t>
            </a:r>
            <a:endParaRPr lang="cs-CZ" sz="2600" dirty="0" smtClean="0"/>
          </a:p>
          <a:p>
            <a:r>
              <a:rPr lang="cs-CZ" sz="2600" dirty="0" err="1" smtClean="0"/>
              <a:t>deal</a:t>
            </a:r>
            <a:r>
              <a:rPr lang="cs-CZ" sz="2600" dirty="0" smtClean="0"/>
              <a:t> </a:t>
            </a:r>
            <a:r>
              <a:rPr lang="cs-CZ" sz="2600" dirty="0" err="1" smtClean="0"/>
              <a:t>with</a:t>
            </a:r>
            <a:r>
              <a:rPr lang="cs-CZ" sz="2600" dirty="0" smtClean="0"/>
              <a:t> </a:t>
            </a:r>
            <a:r>
              <a:rPr lang="cs-CZ" sz="2600" dirty="0" err="1" smtClean="0"/>
              <a:t>the</a:t>
            </a:r>
            <a:r>
              <a:rPr lang="cs-CZ" sz="2600" dirty="0" smtClean="0"/>
              <a:t> public</a:t>
            </a:r>
          </a:p>
          <a:p>
            <a:endParaRPr lang="cs-CZ" sz="2600" dirty="0" smtClean="0"/>
          </a:p>
          <a:p>
            <a:pPr marL="0" indent="0">
              <a:buNone/>
            </a:pPr>
            <a:r>
              <a:rPr lang="cs-CZ" sz="2600" b="1" dirty="0" err="1" smtClean="0"/>
              <a:t>What</a:t>
            </a:r>
            <a:r>
              <a:rPr lang="cs-CZ" sz="2600" b="1" dirty="0" smtClean="0"/>
              <a:t> </a:t>
            </a:r>
            <a:r>
              <a:rPr lang="cs-CZ" sz="2600" b="1" dirty="0" err="1" smtClean="0"/>
              <a:t>can</a:t>
            </a:r>
            <a:r>
              <a:rPr lang="cs-CZ" sz="2600" b="1" dirty="0" smtClean="0"/>
              <a:t> </a:t>
            </a:r>
            <a:r>
              <a:rPr lang="cs-CZ" sz="2600" b="1" dirty="0" err="1" smtClean="0"/>
              <a:t>you</a:t>
            </a:r>
            <a:r>
              <a:rPr lang="cs-CZ" sz="2600" b="1" dirty="0" smtClean="0"/>
              <a:t> </a:t>
            </a:r>
            <a:r>
              <a:rPr lang="cs-CZ" sz="2600" b="1" dirty="0" err="1" smtClean="0"/>
              <a:t>say</a:t>
            </a:r>
            <a:r>
              <a:rPr lang="cs-CZ" sz="2600" b="1" dirty="0" smtClean="0"/>
              <a:t> </a:t>
            </a:r>
            <a:r>
              <a:rPr lang="cs-CZ" sz="2600" b="1" dirty="0" err="1" smtClean="0"/>
              <a:t>about</a:t>
            </a:r>
            <a:r>
              <a:rPr lang="cs-CZ" sz="2600" b="1" dirty="0" smtClean="0"/>
              <a:t> </a:t>
            </a:r>
            <a:r>
              <a:rPr lang="cs-CZ" sz="2600" b="1" dirty="0" err="1" smtClean="0"/>
              <a:t>the</a:t>
            </a:r>
            <a:r>
              <a:rPr lang="cs-CZ" sz="2600" b="1" dirty="0" smtClean="0"/>
              <a:t> </a:t>
            </a:r>
            <a:r>
              <a:rPr lang="cs-CZ" sz="2600" b="1" dirty="0" err="1" smtClean="0"/>
              <a:t>people</a:t>
            </a:r>
            <a:r>
              <a:rPr lang="cs-CZ" sz="2600" b="1" dirty="0" smtClean="0"/>
              <a:t> in </a:t>
            </a:r>
            <a:r>
              <a:rPr lang="cs-CZ" sz="2600" b="1" dirty="0" err="1" smtClean="0"/>
              <a:t>the</a:t>
            </a:r>
            <a:r>
              <a:rPr lang="cs-CZ" sz="2600" b="1" dirty="0" smtClean="0"/>
              <a:t> </a:t>
            </a:r>
            <a:r>
              <a:rPr lang="cs-CZ" sz="2600" b="1" dirty="0" err="1" smtClean="0"/>
              <a:t>pictures</a:t>
            </a:r>
            <a:r>
              <a:rPr lang="cs-CZ" sz="2600" b="1" dirty="0" smtClean="0"/>
              <a:t>?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 smtClean="0"/>
              <a:t>rewarding</a:t>
            </a:r>
            <a:endParaRPr lang="cs-CZ" dirty="0" smtClean="0"/>
          </a:p>
          <a:p>
            <a:r>
              <a:rPr lang="cs-CZ" dirty="0" err="1" smtClean="0"/>
              <a:t>challenging</a:t>
            </a:r>
            <a:endParaRPr lang="cs-CZ" dirty="0"/>
          </a:p>
          <a:p>
            <a:r>
              <a:rPr lang="cs-CZ" dirty="0" err="1" smtClean="0"/>
              <a:t>stressful</a:t>
            </a:r>
            <a:endParaRPr lang="cs-CZ" dirty="0" smtClean="0"/>
          </a:p>
          <a:p>
            <a:r>
              <a:rPr lang="cs-CZ" dirty="0" err="1" smtClean="0"/>
              <a:t>manual</a:t>
            </a:r>
            <a:endParaRPr lang="cs-CZ" dirty="0" smtClean="0"/>
          </a:p>
          <a:p>
            <a:r>
              <a:rPr lang="cs-CZ" dirty="0" err="1" smtClean="0"/>
              <a:t>well</a:t>
            </a:r>
            <a:r>
              <a:rPr lang="cs-CZ" dirty="0" smtClean="0"/>
              <a:t>/</a:t>
            </a:r>
            <a:r>
              <a:rPr lang="cs-CZ" dirty="0" err="1" smtClean="0"/>
              <a:t>badly</a:t>
            </a:r>
            <a:r>
              <a:rPr lang="cs-CZ" dirty="0" smtClean="0"/>
              <a:t>-</a:t>
            </a:r>
            <a:r>
              <a:rPr lang="cs-CZ" dirty="0" err="1" smtClean="0"/>
              <a:t>paid</a:t>
            </a:r>
            <a:endParaRPr lang="cs-CZ" dirty="0" smtClean="0"/>
          </a:p>
          <a:p>
            <a:r>
              <a:rPr lang="cs-CZ" dirty="0" err="1"/>
              <a:t>work</a:t>
            </a:r>
            <a:r>
              <a:rPr lang="cs-CZ" dirty="0"/>
              <a:t> on </a:t>
            </a:r>
            <a:r>
              <a:rPr lang="cs-CZ" dirty="0" err="1"/>
              <a:t>one´s</a:t>
            </a:r>
            <a:r>
              <a:rPr lang="cs-CZ" dirty="0"/>
              <a:t> </a:t>
            </a:r>
            <a:r>
              <a:rPr lang="cs-CZ" dirty="0" err="1"/>
              <a:t>own</a:t>
            </a:r>
            <a:endParaRPr lang="cs-CZ" dirty="0"/>
          </a:p>
          <a:p>
            <a:r>
              <a:rPr lang="cs-CZ" dirty="0" err="1"/>
              <a:t>w</a:t>
            </a:r>
            <a:r>
              <a:rPr lang="cs-CZ" dirty="0" err="1" smtClean="0"/>
              <a:t>ork</a:t>
            </a:r>
            <a:r>
              <a:rPr lang="cs-CZ" dirty="0" smtClean="0"/>
              <a:t> in a team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Are these </a:t>
            </a:r>
            <a:r>
              <a:rPr lang="cs-CZ" b="1" dirty="0" err="1" smtClean="0"/>
              <a:t>jobs</a:t>
            </a:r>
            <a:r>
              <a:rPr lang="cs-CZ" b="1" dirty="0" smtClean="0"/>
              <a:t> </a:t>
            </a:r>
            <a:r>
              <a:rPr lang="cs-CZ" b="1" dirty="0" err="1" smtClean="0"/>
              <a:t>carried</a:t>
            </a:r>
            <a:r>
              <a:rPr lang="cs-CZ" b="1" dirty="0" smtClean="0"/>
              <a:t> </a:t>
            </a:r>
            <a:r>
              <a:rPr lang="cs-CZ" b="1" dirty="0" err="1" smtClean="0"/>
              <a:t>out</a:t>
            </a:r>
            <a:r>
              <a:rPr lang="cs-CZ" b="1" dirty="0" smtClean="0"/>
              <a:t> by </a:t>
            </a:r>
            <a:r>
              <a:rPr lang="cs-CZ" b="1" dirty="0" err="1" smtClean="0"/>
              <a:t>both</a:t>
            </a:r>
            <a:r>
              <a:rPr lang="cs-CZ" b="1" dirty="0" smtClean="0"/>
              <a:t> </a:t>
            </a:r>
            <a:r>
              <a:rPr lang="cs-CZ" b="1" dirty="0" err="1" smtClean="0"/>
              <a:t>men</a:t>
            </a:r>
            <a:r>
              <a:rPr lang="cs-CZ" b="1" dirty="0" smtClean="0"/>
              <a:t> and </a:t>
            </a:r>
            <a:r>
              <a:rPr lang="cs-CZ" b="1" dirty="0" err="1" smtClean="0"/>
              <a:t>women</a:t>
            </a:r>
            <a:r>
              <a:rPr lang="cs-CZ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2934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pic>
        <p:nvPicPr>
          <p:cNvPr id="1026" name="Picture 2" descr="C:\Documents and Settings\Administrator\Local Settings\Temporary Internet Files\Content.IE5\RQ4WUF0J\MP900399786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632"/>
            <a:ext cx="3973448" cy="2860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Administrator\Local Settings\Temporary Internet Files\Content.IE5\V9TKFY5R\MP90042258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068960"/>
            <a:ext cx="3456384" cy="378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Administrator\Local Settings\Temporary Internet Files\Content.IE5\9HDRO2ED\MP900422108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0"/>
            <a:ext cx="3240360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Documents and Settings\Administrator\Local Settings\Temporary Internet Files\Content.IE5\V9TKFY5R\MP900422851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645024"/>
            <a:ext cx="3960440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Possible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answers</a:t>
            </a:r>
            <a:endParaRPr lang="cs-CZ" sz="3200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err="1" smtClean="0"/>
              <a:t>Fire</a:t>
            </a:r>
            <a:r>
              <a:rPr lang="cs-CZ" dirty="0" smtClean="0"/>
              <a:t>-fighter – </a:t>
            </a:r>
            <a:r>
              <a:rPr lang="cs-CZ" dirty="0" err="1" smtClean="0"/>
              <a:t>challenging</a:t>
            </a:r>
            <a:r>
              <a:rPr lang="cs-CZ" dirty="0" smtClean="0"/>
              <a:t>, </a:t>
            </a:r>
            <a:r>
              <a:rPr lang="cs-CZ" dirty="0" err="1" smtClean="0"/>
              <a:t>rewarding</a:t>
            </a:r>
            <a:r>
              <a:rPr lang="cs-CZ" dirty="0" smtClean="0"/>
              <a:t>, </a:t>
            </a:r>
            <a:r>
              <a:rPr lang="cs-CZ" dirty="0" err="1" smtClean="0"/>
              <a:t>stressful</a:t>
            </a:r>
            <a:r>
              <a:rPr lang="cs-CZ" dirty="0" smtClean="0"/>
              <a:t>, </a:t>
            </a:r>
            <a:r>
              <a:rPr lang="cs-CZ" dirty="0" err="1" smtClean="0"/>
              <a:t>work</a:t>
            </a:r>
            <a:r>
              <a:rPr lang="cs-CZ" dirty="0" smtClean="0"/>
              <a:t> in a team</a:t>
            </a:r>
          </a:p>
          <a:p>
            <a:r>
              <a:rPr lang="cs-CZ" dirty="0" err="1" smtClean="0"/>
              <a:t>Teacher</a:t>
            </a:r>
            <a:r>
              <a:rPr lang="cs-CZ" dirty="0" smtClean="0"/>
              <a:t> – </a:t>
            </a:r>
            <a:r>
              <a:rPr lang="cs-CZ" dirty="0" err="1" smtClean="0"/>
              <a:t>skilled</a:t>
            </a:r>
            <a:r>
              <a:rPr lang="cs-CZ" dirty="0" smtClean="0"/>
              <a:t>, do </a:t>
            </a:r>
            <a:r>
              <a:rPr lang="cs-CZ" dirty="0" err="1" smtClean="0"/>
              <a:t>paperwork</a:t>
            </a:r>
            <a:r>
              <a:rPr lang="cs-CZ" dirty="0" smtClean="0"/>
              <a:t>, </a:t>
            </a:r>
            <a:r>
              <a:rPr lang="cs-CZ" dirty="0" err="1" smtClean="0"/>
              <a:t>stressful</a:t>
            </a:r>
            <a:endParaRPr lang="cs-CZ" dirty="0" smtClean="0"/>
          </a:p>
          <a:p>
            <a:r>
              <a:rPr lang="cs-CZ" dirty="0" err="1" smtClean="0"/>
              <a:t>Doctor</a:t>
            </a:r>
            <a:r>
              <a:rPr lang="cs-CZ" dirty="0" smtClean="0"/>
              <a:t> – </a:t>
            </a:r>
            <a:r>
              <a:rPr lang="cs-CZ" dirty="0" err="1" smtClean="0"/>
              <a:t>skilled</a:t>
            </a:r>
            <a:r>
              <a:rPr lang="cs-CZ" dirty="0" smtClean="0"/>
              <a:t>, </a:t>
            </a:r>
            <a:r>
              <a:rPr lang="cs-CZ" dirty="0" err="1" smtClean="0"/>
              <a:t>stressful</a:t>
            </a:r>
            <a:r>
              <a:rPr lang="cs-CZ" dirty="0" smtClean="0"/>
              <a:t>, </a:t>
            </a:r>
            <a:r>
              <a:rPr lang="cs-CZ" dirty="0" err="1" smtClean="0"/>
              <a:t>work</a:t>
            </a:r>
            <a:r>
              <a:rPr lang="cs-CZ" dirty="0" smtClean="0"/>
              <a:t> in </a:t>
            </a:r>
            <a:r>
              <a:rPr lang="cs-CZ" dirty="0" err="1" smtClean="0"/>
              <a:t>shifts</a:t>
            </a:r>
            <a:r>
              <a:rPr lang="cs-CZ" dirty="0" smtClean="0"/>
              <a:t>, do </a:t>
            </a:r>
            <a:r>
              <a:rPr lang="cs-CZ" dirty="0" err="1" smtClean="0"/>
              <a:t>paperwork</a:t>
            </a:r>
            <a:r>
              <a:rPr lang="cs-CZ" dirty="0" smtClean="0"/>
              <a:t>, </a:t>
            </a:r>
            <a:r>
              <a:rPr lang="cs-CZ" dirty="0" err="1" smtClean="0"/>
              <a:t>challenging</a:t>
            </a:r>
            <a:r>
              <a:rPr lang="cs-CZ" dirty="0" smtClean="0"/>
              <a:t>, </a:t>
            </a:r>
            <a:r>
              <a:rPr lang="cs-CZ" dirty="0" err="1" smtClean="0"/>
              <a:t>rewarding</a:t>
            </a:r>
            <a:endParaRPr lang="cs-CZ" dirty="0" smtClean="0"/>
          </a:p>
          <a:p>
            <a:r>
              <a:rPr lang="cs-CZ" dirty="0" err="1" smtClean="0"/>
              <a:t>Gardener</a:t>
            </a:r>
            <a:r>
              <a:rPr lang="cs-CZ" dirty="0" smtClean="0"/>
              <a:t> – </a:t>
            </a:r>
            <a:r>
              <a:rPr lang="cs-CZ" dirty="0" err="1" smtClean="0"/>
              <a:t>manual</a:t>
            </a:r>
            <a:r>
              <a:rPr lang="cs-CZ" dirty="0" smtClean="0"/>
              <a:t>, </a:t>
            </a:r>
            <a:r>
              <a:rPr lang="cs-CZ" dirty="0" err="1" smtClean="0"/>
              <a:t>work</a:t>
            </a:r>
            <a:r>
              <a:rPr lang="cs-CZ" dirty="0" smtClean="0"/>
              <a:t> on </a:t>
            </a:r>
            <a:r>
              <a:rPr lang="cs-CZ" dirty="0" err="1" smtClean="0"/>
              <a:t>one</a:t>
            </a:r>
            <a:r>
              <a:rPr lang="cs-CZ" dirty="0" smtClean="0"/>
              <a:t>´s </a:t>
            </a:r>
            <a:r>
              <a:rPr lang="cs-CZ" dirty="0" err="1" smtClean="0"/>
              <a:t>own</a:t>
            </a:r>
            <a:r>
              <a:rPr lang="cs-CZ" dirty="0" smtClean="0"/>
              <a:t>, </a:t>
            </a:r>
            <a:r>
              <a:rPr lang="cs-CZ" dirty="0" err="1" smtClean="0"/>
              <a:t>sometimes</a:t>
            </a:r>
            <a:r>
              <a:rPr lang="cs-CZ" dirty="0" smtClean="0"/>
              <a:t> </a:t>
            </a:r>
            <a:r>
              <a:rPr lang="cs-CZ" dirty="0" err="1" smtClean="0"/>
              <a:t>tedious</a:t>
            </a:r>
            <a:endParaRPr lang="cs-CZ" dirty="0" smtClean="0"/>
          </a:p>
          <a:p>
            <a:r>
              <a:rPr lang="cs-CZ" dirty="0" err="1" smtClean="0"/>
              <a:t>Doctor</a:t>
            </a:r>
            <a:r>
              <a:rPr lang="cs-CZ" dirty="0" smtClean="0"/>
              <a:t> – </a:t>
            </a:r>
            <a:r>
              <a:rPr lang="cs-CZ" dirty="0" err="1" smtClean="0"/>
              <a:t>skilled</a:t>
            </a:r>
            <a:r>
              <a:rPr lang="cs-CZ" dirty="0" smtClean="0"/>
              <a:t>, </a:t>
            </a:r>
            <a:r>
              <a:rPr lang="cs-CZ" dirty="0" err="1" smtClean="0"/>
              <a:t>stressful</a:t>
            </a:r>
            <a:r>
              <a:rPr lang="cs-CZ" dirty="0" smtClean="0"/>
              <a:t>, </a:t>
            </a:r>
            <a:r>
              <a:rPr lang="cs-CZ" dirty="0" err="1" smtClean="0"/>
              <a:t>work</a:t>
            </a:r>
            <a:r>
              <a:rPr lang="cs-CZ" dirty="0" smtClean="0"/>
              <a:t> in </a:t>
            </a:r>
            <a:r>
              <a:rPr lang="cs-CZ" dirty="0" err="1" smtClean="0"/>
              <a:t>shifts</a:t>
            </a:r>
            <a:r>
              <a:rPr lang="cs-CZ" dirty="0" smtClean="0"/>
              <a:t>, do </a:t>
            </a:r>
            <a:r>
              <a:rPr lang="cs-CZ" dirty="0" err="1" smtClean="0"/>
              <a:t>paperwork</a:t>
            </a:r>
            <a:r>
              <a:rPr lang="cs-CZ" dirty="0" smtClean="0"/>
              <a:t>, </a:t>
            </a:r>
            <a:r>
              <a:rPr lang="cs-CZ" dirty="0" err="1" smtClean="0"/>
              <a:t>challenging</a:t>
            </a:r>
            <a:r>
              <a:rPr lang="cs-CZ" dirty="0" smtClean="0"/>
              <a:t>, </a:t>
            </a:r>
            <a:r>
              <a:rPr lang="cs-CZ" dirty="0" err="1" smtClean="0"/>
              <a:t>rewarding</a:t>
            </a: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r>
              <a:rPr lang="cs-CZ" i="1" dirty="0" err="1" smtClean="0"/>
              <a:t>Students</a:t>
            </a:r>
            <a:r>
              <a:rPr lang="cs-CZ" i="1" dirty="0" smtClean="0"/>
              <a:t>´ </a:t>
            </a:r>
            <a:r>
              <a:rPr lang="cs-CZ" i="1" dirty="0" err="1" smtClean="0"/>
              <a:t>own</a:t>
            </a:r>
            <a:r>
              <a:rPr lang="cs-CZ" i="1" dirty="0" smtClean="0"/>
              <a:t> </a:t>
            </a:r>
            <a:r>
              <a:rPr lang="cs-CZ" i="1" dirty="0" err="1" smtClean="0"/>
              <a:t>answers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45645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Complete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phrases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with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corect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forms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of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verbs</a:t>
            </a:r>
            <a:r>
              <a:rPr lang="cs-CZ" sz="3200" b="1" dirty="0" smtClean="0"/>
              <a:t> </a:t>
            </a:r>
            <a:r>
              <a:rPr lang="cs-CZ" sz="3200" b="1" i="1" dirty="0" smtClean="0"/>
              <a:t>make, go, set, </a:t>
            </a:r>
            <a:r>
              <a:rPr lang="cs-CZ" sz="3200" b="1" i="1" dirty="0" err="1" smtClean="0"/>
              <a:t>take</a:t>
            </a:r>
            <a:r>
              <a:rPr lang="cs-CZ" sz="3200" b="1" i="1" dirty="0" smtClean="0"/>
              <a:t> </a:t>
            </a:r>
            <a:r>
              <a:rPr lang="cs-CZ" sz="3200" b="1" dirty="0" err="1" smtClean="0"/>
              <a:t>or</a:t>
            </a:r>
            <a:r>
              <a:rPr lang="cs-CZ" sz="3200" b="1" i="1" dirty="0" smtClean="0"/>
              <a:t> do</a:t>
            </a:r>
            <a:endParaRPr lang="cs-CZ" sz="32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dirty="0" smtClean="0"/>
              <a:t>He ……… up a business </a:t>
            </a:r>
            <a:r>
              <a:rPr lang="cs-CZ" dirty="0" err="1" smtClean="0"/>
              <a:t>selling</a:t>
            </a:r>
            <a:r>
              <a:rPr lang="cs-CZ" dirty="0" smtClean="0"/>
              <a:t> </a:t>
            </a:r>
            <a:r>
              <a:rPr lang="cs-CZ" dirty="0" err="1" smtClean="0"/>
              <a:t>shoes</a:t>
            </a:r>
            <a:r>
              <a:rPr lang="cs-CZ" dirty="0" smtClean="0"/>
              <a:t> and </a:t>
            </a:r>
            <a:r>
              <a:rPr lang="cs-CZ" dirty="0" err="1" smtClean="0"/>
              <a:t>footwear</a:t>
            </a:r>
            <a:r>
              <a:rPr lang="cs-CZ" dirty="0" smtClean="0"/>
              <a:t> in 1996, ………. </a:t>
            </a:r>
            <a:r>
              <a:rPr lang="cs-CZ" dirty="0" err="1"/>
              <a:t>i</a:t>
            </a:r>
            <a:r>
              <a:rPr lang="cs-CZ" dirty="0" err="1" smtClean="0"/>
              <a:t>nto</a:t>
            </a:r>
            <a:r>
              <a:rPr lang="cs-CZ" dirty="0" smtClean="0"/>
              <a:t> </a:t>
            </a:r>
            <a:r>
              <a:rPr lang="cs-CZ" dirty="0" err="1" smtClean="0"/>
              <a:t>partnership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his </a:t>
            </a:r>
            <a:r>
              <a:rPr lang="cs-CZ" dirty="0" err="1" smtClean="0"/>
              <a:t>younger</a:t>
            </a:r>
            <a:r>
              <a:rPr lang="cs-CZ" dirty="0" smtClean="0"/>
              <a:t> </a:t>
            </a:r>
            <a:r>
              <a:rPr lang="cs-CZ" dirty="0" err="1" smtClean="0"/>
              <a:t>brother</a:t>
            </a:r>
            <a:r>
              <a:rPr lang="cs-CZ" dirty="0" smtClean="0"/>
              <a:t> in 1999. </a:t>
            </a:r>
            <a:r>
              <a:rPr lang="cs-CZ" dirty="0" err="1" smtClean="0"/>
              <a:t>They</a:t>
            </a:r>
            <a:r>
              <a:rPr lang="cs-CZ" dirty="0" smtClean="0"/>
              <a:t> ……………. </a:t>
            </a:r>
            <a:r>
              <a:rPr lang="cs-CZ" dirty="0" err="1" smtClean="0"/>
              <a:t>really</a:t>
            </a:r>
            <a:r>
              <a:rPr lang="cs-CZ" dirty="0" smtClean="0"/>
              <a:t> </a:t>
            </a:r>
            <a:r>
              <a:rPr lang="cs-CZ" dirty="0" err="1" smtClean="0"/>
              <a:t>well</a:t>
            </a:r>
            <a:r>
              <a:rPr lang="cs-CZ" dirty="0" smtClean="0"/>
              <a:t> and ……………. </a:t>
            </a:r>
            <a:r>
              <a:rPr lang="cs-CZ" dirty="0"/>
              <a:t>a</a:t>
            </a:r>
            <a:r>
              <a:rPr lang="cs-CZ" dirty="0" smtClean="0"/>
              <a:t> profit.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decided</a:t>
            </a:r>
            <a:r>
              <a:rPr lang="cs-CZ" dirty="0" smtClean="0"/>
              <a:t> to </a:t>
            </a:r>
            <a:r>
              <a:rPr lang="cs-CZ" dirty="0" err="1" smtClean="0"/>
              <a:t>expand</a:t>
            </a:r>
            <a:r>
              <a:rPr lang="cs-CZ" dirty="0" smtClean="0"/>
              <a:t> and …….. on more </a:t>
            </a:r>
            <a:r>
              <a:rPr lang="cs-CZ" dirty="0" err="1" smtClean="0"/>
              <a:t>staff</a:t>
            </a:r>
            <a:r>
              <a:rPr lang="cs-CZ" dirty="0" smtClean="0"/>
              <a:t>. </a:t>
            </a:r>
          </a:p>
          <a:p>
            <a:pPr marL="0" indent="0" algn="just">
              <a:buNone/>
            </a:pPr>
            <a:r>
              <a:rPr lang="cs-CZ" dirty="0" err="1" smtClean="0"/>
              <a:t>Unfortunately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underestimated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competitors</a:t>
            </a:r>
            <a:r>
              <a:rPr lang="cs-CZ" dirty="0" smtClean="0"/>
              <a:t> and ……… a </a:t>
            </a:r>
            <a:r>
              <a:rPr lang="cs-CZ" dirty="0" err="1" smtClean="0"/>
              <a:t>loss</a:t>
            </a:r>
            <a:r>
              <a:rPr lang="cs-CZ" dirty="0" smtClean="0"/>
              <a:t> </a:t>
            </a:r>
            <a:r>
              <a:rPr lang="cs-CZ" dirty="0" err="1" smtClean="0"/>
              <a:t>during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economic</a:t>
            </a:r>
            <a:r>
              <a:rPr lang="cs-CZ" dirty="0" smtClean="0"/>
              <a:t> </a:t>
            </a:r>
            <a:r>
              <a:rPr lang="cs-CZ" dirty="0" err="1" smtClean="0"/>
              <a:t>recession</a:t>
            </a:r>
            <a:r>
              <a:rPr lang="cs-CZ" dirty="0" smtClean="0"/>
              <a:t>.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nearly</a:t>
            </a:r>
            <a:r>
              <a:rPr lang="cs-CZ" dirty="0" smtClean="0"/>
              <a:t> ……. </a:t>
            </a:r>
            <a:r>
              <a:rPr lang="cs-CZ" dirty="0" err="1" smtClean="0"/>
              <a:t>bankrupt</a:t>
            </a:r>
            <a:r>
              <a:rPr lang="cs-CZ" dirty="0" smtClean="0"/>
              <a:t> but </a:t>
            </a:r>
            <a:r>
              <a:rPr lang="cs-CZ" dirty="0" err="1" smtClean="0"/>
              <a:t>after</a:t>
            </a:r>
            <a:r>
              <a:rPr lang="cs-CZ" dirty="0" smtClean="0"/>
              <a:t> 2011 </a:t>
            </a:r>
            <a:r>
              <a:rPr lang="cs-CZ" dirty="0" err="1" smtClean="0"/>
              <a:t>their</a:t>
            </a:r>
            <a:r>
              <a:rPr lang="cs-CZ" dirty="0" smtClean="0"/>
              <a:t> sales </a:t>
            </a:r>
            <a:r>
              <a:rPr lang="cs-CZ" dirty="0" err="1" smtClean="0"/>
              <a:t>figures</a:t>
            </a:r>
            <a:r>
              <a:rPr lang="cs-CZ" dirty="0" smtClean="0"/>
              <a:t> </a:t>
            </a:r>
            <a:r>
              <a:rPr lang="cs-CZ" dirty="0" err="1" smtClean="0"/>
              <a:t>improved</a:t>
            </a:r>
            <a:r>
              <a:rPr lang="cs-CZ" dirty="0" smtClean="0"/>
              <a:t>. At </a:t>
            </a:r>
            <a:r>
              <a:rPr lang="cs-CZ" dirty="0" err="1" smtClean="0"/>
              <a:t>the</a:t>
            </a:r>
            <a:r>
              <a:rPr lang="cs-CZ" dirty="0" smtClean="0"/>
              <a:t> moment </a:t>
            </a:r>
            <a:r>
              <a:rPr lang="cs-CZ" dirty="0" err="1" smtClean="0"/>
              <a:t>they</a:t>
            </a:r>
            <a:r>
              <a:rPr lang="cs-CZ" dirty="0" smtClean="0"/>
              <a:t> ………. a lot </a:t>
            </a:r>
            <a:r>
              <a:rPr lang="cs-CZ" dirty="0" err="1" smtClean="0"/>
              <a:t>of</a:t>
            </a:r>
            <a:r>
              <a:rPr lang="cs-CZ" dirty="0" smtClean="0"/>
              <a:t> business in </a:t>
            </a:r>
            <a:r>
              <a:rPr lang="cs-CZ" dirty="0" err="1" smtClean="0"/>
              <a:t>the</a:t>
            </a:r>
            <a:r>
              <a:rPr lang="cs-CZ" dirty="0" smtClean="0"/>
              <a:t> area.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6763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key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dirty="0"/>
              <a:t>He </a:t>
            </a:r>
            <a:r>
              <a:rPr lang="cs-CZ" dirty="0" smtClean="0"/>
              <a:t>set up </a:t>
            </a:r>
            <a:r>
              <a:rPr lang="cs-CZ" dirty="0"/>
              <a:t>a business </a:t>
            </a:r>
            <a:r>
              <a:rPr lang="cs-CZ" dirty="0" err="1"/>
              <a:t>selling</a:t>
            </a:r>
            <a:r>
              <a:rPr lang="cs-CZ" dirty="0"/>
              <a:t> </a:t>
            </a:r>
            <a:r>
              <a:rPr lang="cs-CZ" dirty="0" err="1"/>
              <a:t>shoes</a:t>
            </a:r>
            <a:r>
              <a:rPr lang="cs-CZ" dirty="0"/>
              <a:t> and </a:t>
            </a:r>
            <a:r>
              <a:rPr lang="cs-CZ" dirty="0" err="1"/>
              <a:t>footwear</a:t>
            </a:r>
            <a:r>
              <a:rPr lang="cs-CZ" dirty="0"/>
              <a:t> in 1996, </a:t>
            </a:r>
            <a:r>
              <a:rPr lang="cs-CZ" dirty="0" err="1" smtClean="0">
                <a:solidFill>
                  <a:srgbClr val="FF0000"/>
                </a:solidFill>
              </a:rPr>
              <a:t>went</a:t>
            </a:r>
            <a:r>
              <a:rPr lang="cs-CZ" dirty="0" smtClean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partnership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his </a:t>
            </a:r>
            <a:r>
              <a:rPr lang="cs-CZ" dirty="0" err="1"/>
              <a:t>younger</a:t>
            </a:r>
            <a:r>
              <a:rPr lang="cs-CZ" dirty="0"/>
              <a:t> </a:t>
            </a:r>
            <a:r>
              <a:rPr lang="cs-CZ" dirty="0" err="1"/>
              <a:t>brother</a:t>
            </a:r>
            <a:r>
              <a:rPr lang="cs-CZ" dirty="0"/>
              <a:t> in 1999.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were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doing</a:t>
            </a:r>
            <a:r>
              <a:rPr lang="cs-CZ" dirty="0"/>
              <a:t> </a:t>
            </a:r>
            <a:r>
              <a:rPr lang="cs-CZ" dirty="0" err="1"/>
              <a:t>really</a:t>
            </a:r>
            <a:r>
              <a:rPr lang="cs-CZ" dirty="0"/>
              <a:t> </a:t>
            </a:r>
            <a:r>
              <a:rPr lang="cs-CZ" dirty="0" err="1"/>
              <a:t>well</a:t>
            </a:r>
            <a:r>
              <a:rPr lang="cs-CZ" dirty="0"/>
              <a:t> and </a:t>
            </a:r>
            <a:r>
              <a:rPr lang="cs-CZ" dirty="0" smtClean="0">
                <a:solidFill>
                  <a:srgbClr val="FF0000"/>
                </a:solidFill>
              </a:rPr>
              <a:t>made</a:t>
            </a:r>
            <a:r>
              <a:rPr lang="cs-CZ" dirty="0" smtClean="0"/>
              <a:t> </a:t>
            </a:r>
            <a:r>
              <a:rPr lang="cs-CZ" dirty="0"/>
              <a:t>a profit.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decided</a:t>
            </a:r>
            <a:r>
              <a:rPr lang="cs-CZ" dirty="0"/>
              <a:t> to </a:t>
            </a:r>
            <a:r>
              <a:rPr lang="cs-CZ" dirty="0" err="1"/>
              <a:t>expand</a:t>
            </a:r>
            <a:r>
              <a:rPr lang="cs-CZ" dirty="0"/>
              <a:t> and </a:t>
            </a:r>
            <a:r>
              <a:rPr lang="cs-CZ" dirty="0" err="1" smtClean="0">
                <a:solidFill>
                  <a:srgbClr val="FF0000"/>
                </a:solidFill>
              </a:rPr>
              <a:t>took</a:t>
            </a:r>
            <a:r>
              <a:rPr lang="cs-CZ" dirty="0" smtClean="0"/>
              <a:t> </a:t>
            </a:r>
            <a:r>
              <a:rPr lang="cs-CZ" dirty="0"/>
              <a:t>on more </a:t>
            </a:r>
            <a:r>
              <a:rPr lang="cs-CZ" dirty="0" err="1"/>
              <a:t>staff</a:t>
            </a:r>
            <a:r>
              <a:rPr lang="cs-CZ" dirty="0"/>
              <a:t>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err="1" smtClean="0"/>
              <a:t>Unfortunately</a:t>
            </a:r>
            <a:r>
              <a:rPr lang="cs-CZ" dirty="0" smtClean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underestimated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competitors</a:t>
            </a:r>
            <a:r>
              <a:rPr lang="cs-CZ" dirty="0"/>
              <a:t> and </a:t>
            </a:r>
            <a:r>
              <a:rPr lang="cs-CZ" dirty="0" smtClean="0">
                <a:solidFill>
                  <a:srgbClr val="FF0000"/>
                </a:solidFill>
              </a:rPr>
              <a:t>made</a:t>
            </a:r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dirty="0" err="1"/>
              <a:t>loss</a:t>
            </a:r>
            <a:r>
              <a:rPr lang="cs-CZ" dirty="0"/>
              <a:t> </a:t>
            </a:r>
            <a:r>
              <a:rPr lang="cs-CZ" dirty="0" err="1"/>
              <a:t>during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economic</a:t>
            </a:r>
            <a:r>
              <a:rPr lang="cs-CZ" dirty="0"/>
              <a:t> </a:t>
            </a:r>
            <a:r>
              <a:rPr lang="cs-CZ" dirty="0" err="1"/>
              <a:t>recession</a:t>
            </a:r>
            <a:r>
              <a:rPr lang="cs-CZ" dirty="0"/>
              <a:t>.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nearly</a:t>
            </a:r>
            <a:r>
              <a:rPr lang="cs-CZ" dirty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went</a:t>
            </a:r>
            <a:r>
              <a:rPr lang="cs-CZ" dirty="0" smtClean="0"/>
              <a:t> </a:t>
            </a:r>
            <a:r>
              <a:rPr lang="cs-CZ" dirty="0" err="1"/>
              <a:t>bankrupt</a:t>
            </a:r>
            <a:r>
              <a:rPr lang="cs-CZ" dirty="0"/>
              <a:t> but </a:t>
            </a:r>
            <a:r>
              <a:rPr lang="cs-CZ" dirty="0" err="1"/>
              <a:t>after</a:t>
            </a:r>
            <a:r>
              <a:rPr lang="cs-CZ" dirty="0"/>
              <a:t> 2011 </a:t>
            </a:r>
            <a:r>
              <a:rPr lang="cs-CZ" dirty="0" err="1"/>
              <a:t>their</a:t>
            </a:r>
            <a:r>
              <a:rPr lang="cs-CZ" dirty="0"/>
              <a:t> sales </a:t>
            </a:r>
            <a:r>
              <a:rPr lang="cs-CZ" dirty="0" err="1"/>
              <a:t>figures</a:t>
            </a:r>
            <a:r>
              <a:rPr lang="cs-CZ" dirty="0"/>
              <a:t> </a:t>
            </a:r>
            <a:r>
              <a:rPr lang="cs-CZ" dirty="0" err="1"/>
              <a:t>improved</a:t>
            </a:r>
            <a:r>
              <a:rPr lang="cs-CZ" dirty="0"/>
              <a:t>. At </a:t>
            </a:r>
            <a:r>
              <a:rPr lang="cs-CZ" dirty="0" err="1"/>
              <a:t>the</a:t>
            </a:r>
            <a:r>
              <a:rPr lang="cs-CZ" dirty="0"/>
              <a:t> moment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smtClean="0">
                <a:solidFill>
                  <a:srgbClr val="FF0000"/>
                </a:solidFill>
              </a:rPr>
              <a:t>are </a:t>
            </a:r>
            <a:r>
              <a:rPr lang="cs-CZ" dirty="0" err="1" smtClean="0">
                <a:solidFill>
                  <a:srgbClr val="FF0000"/>
                </a:solidFill>
              </a:rPr>
              <a:t>doing</a:t>
            </a:r>
            <a:r>
              <a:rPr lang="cs-CZ" dirty="0" smtClean="0"/>
              <a:t> </a:t>
            </a:r>
            <a:r>
              <a:rPr lang="cs-CZ" dirty="0"/>
              <a:t>a lot </a:t>
            </a:r>
            <a:r>
              <a:rPr lang="cs-CZ" dirty="0" err="1"/>
              <a:t>of</a:t>
            </a:r>
            <a:r>
              <a:rPr lang="cs-CZ" dirty="0"/>
              <a:t> business in </a:t>
            </a:r>
            <a:r>
              <a:rPr lang="cs-CZ" dirty="0" err="1"/>
              <a:t>the</a:t>
            </a:r>
            <a:r>
              <a:rPr lang="cs-CZ" dirty="0"/>
              <a:t> area.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3300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Zdroje: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</a:t>
            </a:r>
            <a:r>
              <a:rPr lang="cs-CZ" dirty="0" smtClean="0"/>
              <a:t>brázky – Microsoft Office.com (klipart)</a:t>
            </a:r>
          </a:p>
          <a:p>
            <a:pPr marL="0" indent="0">
              <a:buNone/>
            </a:pPr>
            <a:r>
              <a:rPr lang="cs-CZ" dirty="0"/>
              <a:t>a</a:t>
            </a:r>
            <a:r>
              <a:rPr lang="cs-CZ" dirty="0" smtClean="0"/>
              <a:t>rchiv autorky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82664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393</Words>
  <Application>Microsoft Office PowerPoint</Application>
  <PresentationFormat>Předvádění na obrazovce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Lucida Sans Unicode</vt:lpstr>
      <vt:lpstr>Times New Roman</vt:lpstr>
      <vt:lpstr>Motiv systému Office</vt:lpstr>
      <vt:lpstr>Jobs, Careers, Business</vt:lpstr>
      <vt:lpstr>Use the expressions to describe the jobs in the pictures</vt:lpstr>
      <vt:lpstr>Prezentace aplikace PowerPoint</vt:lpstr>
      <vt:lpstr>Possible answers</vt:lpstr>
      <vt:lpstr>Complete the phrases with the corect forms of the verbs make, go, set, take or do</vt:lpstr>
      <vt:lpstr>Answer key</vt:lpstr>
      <vt:lpstr>Zdroje: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Mynářová, Dana</cp:lastModifiedBy>
  <cp:revision>63</cp:revision>
  <dcterms:created xsi:type="dcterms:W3CDTF">2012-06-18T15:15:37Z</dcterms:created>
  <dcterms:modified xsi:type="dcterms:W3CDTF">2013-12-29T18:48:54Z</dcterms:modified>
</cp:coreProperties>
</file>