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B149"/>
    <a:srgbClr val="E6E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11B55-358C-40AA-B357-E446D1E1E07A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B423A-32B8-4482-B69A-A81149D5004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022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fld id="{10FF4794-176C-4587-9BB3-6A28DD606EA2}" type="slidenum">
              <a:rPr 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cs-CZ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3" y="4343231"/>
            <a:ext cx="5481215" cy="410970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990620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0737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308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9198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2875" cy="14605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24.7.2012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9C5B3-DAA2-47D5-AE02-B285600F021B}" type="slidenum">
              <a:rPr lang="cs-CZ"/>
              <a:pPr>
                <a:defRPr/>
              </a:pPr>
              <a:t>‹#›</a:t>
            </a:fld>
            <a:fld id="{DB35B357-1253-404A-AE86-C196F2EAEC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763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4042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2665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3507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3579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2408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6668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7249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397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EED6"/>
            </a:gs>
            <a:gs pos="56000">
              <a:schemeClr val="accent3">
                <a:lumMod val="60000"/>
                <a:lumOff val="40000"/>
              </a:schemeClr>
            </a:gs>
            <a:gs pos="100000">
              <a:srgbClr val="8EB149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73A1A-EE16-4B82-B41A-E2CF839A8E67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10B0D-8B09-4B50-9B89-883AB45EA5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5461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freedictionary.com/" TargetMode="External"/><Relationship Id="rId2" Type="http://schemas.openxmlformats.org/officeDocument/2006/relationships/hyperlink" Target="http://sportsmedicine.about.com/cs/injuries/a/aa041801a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datum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r>
              <a:rPr lang="cs-CZ" smtClean="0">
                <a:solidFill>
                  <a:srgbClr val="000000"/>
                </a:solidFill>
              </a:rPr>
              <a:t>24.7.2012</a:t>
            </a:r>
          </a:p>
        </p:txBody>
      </p:sp>
      <p:sp>
        <p:nvSpPr>
          <p:cNvPr id="307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5481" y="1664122"/>
            <a:ext cx="7772400" cy="649288"/>
          </a:xfrm>
        </p:spPr>
        <p:txBody>
          <a:bodyPr>
            <a:normAutofit/>
          </a:bodyPr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b="1" dirty="0" smtClean="0"/>
              <a:t>Word </a:t>
            </a:r>
            <a:r>
              <a:rPr lang="cs-CZ" sz="2400" b="1" dirty="0" err="1" smtClean="0"/>
              <a:t>formation</a:t>
            </a:r>
            <a:r>
              <a:rPr lang="cs-CZ" sz="2400" b="1" dirty="0" smtClean="0"/>
              <a:t> – </a:t>
            </a:r>
            <a:r>
              <a:rPr lang="cs-CZ" sz="2400" b="1" dirty="0" err="1" smtClean="0"/>
              <a:t>symptoms</a:t>
            </a:r>
            <a:r>
              <a:rPr lang="cs-CZ" sz="2400" b="1" dirty="0" smtClean="0"/>
              <a:t>, </a:t>
            </a:r>
            <a:r>
              <a:rPr lang="cs-CZ" sz="2400" b="1" dirty="0" err="1" smtClean="0"/>
              <a:t>sports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injuries</a:t>
            </a:r>
            <a:endParaRPr lang="cs-CZ" sz="2400" b="1" dirty="0" smtClean="0"/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600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60350"/>
            <a:ext cx="655955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0" y="6092825"/>
            <a:ext cx="9144000" cy="763588"/>
          </a:xfrm>
          <a:prstGeom prst="rect">
            <a:avLst/>
          </a:prstGeom>
          <a:solidFill>
            <a:srgbClr val="4F81BD"/>
          </a:solidFill>
          <a:ln w="25560">
            <a:solidFill>
              <a:srgbClr val="4F81B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9" name="Rectangle 5"/>
          <p:cNvSpPr>
            <a:spLocks noChangeArrowheads="1"/>
          </p:cNvSpPr>
          <p:nvPr/>
        </p:nvSpPr>
        <p:spPr bwMode="auto">
          <a:xfrm>
            <a:off x="360363" y="6207125"/>
            <a:ext cx="84248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2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3080" name="Line 6"/>
          <p:cNvSpPr>
            <a:spLocks noChangeShapeType="1"/>
          </p:cNvSpPr>
          <p:nvPr/>
        </p:nvSpPr>
        <p:spPr bwMode="auto">
          <a:xfrm>
            <a:off x="727075" y="2347913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4103" name="Group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688331"/>
              </p:ext>
            </p:extLst>
          </p:nvPr>
        </p:nvGraphicFramePr>
        <p:xfrm>
          <a:off x="698333" y="2302589"/>
          <a:ext cx="7667625" cy="3813813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Slovní zásoba a gramatika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2. 8. 2013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2. ročník, kvinta 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66687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lang="cs-CZ" sz="1800" b="0" dirty="0" smtClean="0"/>
                        <a:t>Materiál je zaměřen na slovní zásobu – tvoření slov v oblasti zdraví – učebnice Maturita </a:t>
                      </a:r>
                      <a:r>
                        <a:rPr lang="cs-CZ" sz="1800" b="0" dirty="0" err="1" smtClean="0"/>
                        <a:t>Solutions</a:t>
                      </a:r>
                      <a:r>
                        <a:rPr lang="cs-CZ" sz="1800" b="0" dirty="0" smtClean="0"/>
                        <a:t> </a:t>
                      </a:r>
                      <a:r>
                        <a:rPr lang="cs-CZ" sz="1800" b="0" dirty="0" err="1" smtClean="0"/>
                        <a:t>Intermediate</a:t>
                      </a:r>
                      <a:r>
                        <a:rPr lang="cs-CZ" sz="1800" b="0" dirty="0" smtClean="0"/>
                        <a:t> 2nd </a:t>
                      </a:r>
                      <a:r>
                        <a:rPr lang="cs-CZ" sz="1800" b="0" dirty="0" err="1" smtClean="0"/>
                        <a:t>edition</a:t>
                      </a:r>
                      <a:r>
                        <a:rPr lang="cs-CZ" sz="1800" b="0" dirty="0" smtClean="0"/>
                        <a:t>, 4. lekce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Lucida Sans Unicode" charset="0"/>
                      </a:endParaRP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70298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Materiál je možno využít k obohacení slovní zásoby, procvičení nebo </a:t>
                      </a:r>
                      <a:r>
                        <a:rPr lang="cs-CZ" dirty="0" smtClean="0"/>
                        <a:t>testování tvoření slov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Lucida Sans Unicode" charset="0"/>
                      </a:endParaRP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51011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Autor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Mgr. Dana Mynářová</a:t>
                      </a:r>
                    </a:p>
                  </a:txBody>
                  <a:tcPr marT="261338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51011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Kód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VY_32_INOVACE_04_AMYN07</a:t>
                      </a:r>
                    </a:p>
                  </a:txBody>
                  <a:tcPr marT="261338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2706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sz="3600" b="1" dirty="0" smtClean="0"/>
              <a:t>Make </a:t>
            </a:r>
            <a:r>
              <a:rPr lang="cs-CZ" sz="3600" b="1" dirty="0" err="1" smtClean="0"/>
              <a:t>nouns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or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adjectives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from</a:t>
            </a:r>
            <a:r>
              <a:rPr lang="cs-CZ" sz="3600" b="1" dirty="0" smtClean="0"/>
              <a:t> these </a:t>
            </a:r>
            <a:r>
              <a:rPr lang="cs-CZ" sz="3600" b="1" dirty="0" err="1" smtClean="0"/>
              <a:t>words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/>
              <a:t>a</a:t>
            </a:r>
            <a:r>
              <a:rPr lang="cs-CZ" dirty="0" err="1" smtClean="0"/>
              <a:t>che</a:t>
            </a:r>
            <a:endParaRPr lang="cs-CZ" dirty="0" smtClean="0"/>
          </a:p>
          <a:p>
            <a:r>
              <a:rPr lang="cs-CZ" dirty="0" err="1" smtClean="0"/>
              <a:t>deform</a:t>
            </a:r>
            <a:endParaRPr lang="cs-CZ" dirty="0"/>
          </a:p>
          <a:p>
            <a:r>
              <a:rPr lang="cs-CZ" dirty="0" err="1" smtClean="0"/>
              <a:t>dizzy</a:t>
            </a:r>
            <a:endParaRPr lang="cs-CZ" dirty="0" smtClean="0"/>
          </a:p>
          <a:p>
            <a:r>
              <a:rPr lang="cs-CZ" dirty="0" err="1" smtClean="0"/>
              <a:t>tired</a:t>
            </a:r>
            <a:endParaRPr lang="cs-CZ" dirty="0"/>
          </a:p>
          <a:p>
            <a:r>
              <a:rPr lang="cs-CZ" dirty="0" err="1" smtClean="0"/>
              <a:t>pain</a:t>
            </a:r>
            <a:endParaRPr lang="cs-CZ" dirty="0" smtClean="0"/>
          </a:p>
          <a:p>
            <a:r>
              <a:rPr lang="cs-CZ" dirty="0" smtClean="0"/>
              <a:t>diagnose</a:t>
            </a:r>
            <a:endParaRPr lang="cs-CZ" dirty="0"/>
          </a:p>
          <a:p>
            <a:r>
              <a:rPr lang="cs-CZ" dirty="0"/>
              <a:t>s</a:t>
            </a:r>
            <a:r>
              <a:rPr lang="cs-CZ" dirty="0" smtClean="0"/>
              <a:t>trike</a:t>
            </a:r>
          </a:p>
          <a:p>
            <a:r>
              <a:rPr lang="cs-CZ" dirty="0" err="1" smtClean="0"/>
              <a:t>conscious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173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 err="1" smtClean="0"/>
              <a:t>Answers</a:t>
            </a:r>
            <a:endParaRPr lang="cs-CZ" sz="3600" b="1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457200" y="1268760"/>
            <a:ext cx="4040188" cy="4857403"/>
          </a:xfrm>
        </p:spPr>
        <p:txBody>
          <a:bodyPr/>
          <a:lstStyle/>
          <a:p>
            <a:r>
              <a:rPr lang="cs-CZ" sz="2800" dirty="0" err="1" smtClean="0"/>
              <a:t>ache</a:t>
            </a:r>
            <a:endParaRPr lang="cs-CZ" sz="2800" dirty="0" smtClean="0"/>
          </a:p>
          <a:p>
            <a:r>
              <a:rPr lang="cs-CZ" sz="2800" dirty="0" err="1" smtClean="0"/>
              <a:t>deform</a:t>
            </a:r>
            <a:endParaRPr lang="cs-CZ" sz="2800" dirty="0" smtClean="0"/>
          </a:p>
          <a:p>
            <a:r>
              <a:rPr lang="cs-CZ" sz="2800" dirty="0" err="1" smtClean="0"/>
              <a:t>dizzy</a:t>
            </a:r>
            <a:endParaRPr lang="cs-CZ" sz="2800" dirty="0" smtClean="0"/>
          </a:p>
          <a:p>
            <a:r>
              <a:rPr lang="cs-CZ" sz="2800" dirty="0" err="1" smtClean="0"/>
              <a:t>tired</a:t>
            </a:r>
            <a:endParaRPr lang="cs-CZ" sz="2800" dirty="0" smtClean="0"/>
          </a:p>
          <a:p>
            <a:r>
              <a:rPr lang="cs-CZ" sz="2800" dirty="0" err="1" smtClean="0"/>
              <a:t>pain</a:t>
            </a:r>
            <a:endParaRPr lang="cs-CZ" sz="2800" dirty="0" smtClean="0"/>
          </a:p>
          <a:p>
            <a:r>
              <a:rPr lang="cs-CZ" sz="2800" dirty="0" smtClean="0"/>
              <a:t>diagnose</a:t>
            </a:r>
          </a:p>
          <a:p>
            <a:r>
              <a:rPr lang="cs-CZ" sz="2800" dirty="0" smtClean="0"/>
              <a:t>strike</a:t>
            </a:r>
          </a:p>
          <a:p>
            <a:r>
              <a:rPr lang="cs-CZ" sz="2800" dirty="0" err="1" smtClean="0"/>
              <a:t>conscious</a:t>
            </a:r>
            <a:endParaRPr lang="cs-CZ" sz="2800" dirty="0" smtClean="0"/>
          </a:p>
          <a:p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>
          <a:xfrm>
            <a:off x="4645025" y="1268760"/>
            <a:ext cx="4041775" cy="4857403"/>
          </a:xfrm>
        </p:spPr>
        <p:txBody>
          <a:bodyPr>
            <a:normAutofit/>
          </a:bodyPr>
          <a:lstStyle/>
          <a:p>
            <a:r>
              <a:rPr lang="cs-CZ" sz="2800" dirty="0" err="1" smtClean="0"/>
              <a:t>aching</a:t>
            </a:r>
            <a:endParaRPr lang="cs-CZ" sz="2800" dirty="0" smtClean="0"/>
          </a:p>
          <a:p>
            <a:r>
              <a:rPr lang="cs-CZ" sz="2800" dirty="0" smtClean="0"/>
              <a:t>deformity (=zkroucení)</a:t>
            </a:r>
            <a:endParaRPr lang="cs-CZ" sz="2800" dirty="0"/>
          </a:p>
          <a:p>
            <a:r>
              <a:rPr lang="cs-CZ" sz="2800" dirty="0" err="1" smtClean="0"/>
              <a:t>dizziness</a:t>
            </a:r>
            <a:endParaRPr lang="cs-CZ" sz="2800" dirty="0" smtClean="0"/>
          </a:p>
          <a:p>
            <a:r>
              <a:rPr lang="cs-CZ" sz="2800" dirty="0" err="1" smtClean="0"/>
              <a:t>tiredness</a:t>
            </a:r>
            <a:endParaRPr lang="cs-CZ" sz="2800" dirty="0"/>
          </a:p>
          <a:p>
            <a:r>
              <a:rPr lang="cs-CZ" sz="2800" dirty="0" err="1" smtClean="0"/>
              <a:t>painful</a:t>
            </a:r>
            <a:endParaRPr lang="cs-CZ" sz="2800" dirty="0" smtClean="0"/>
          </a:p>
          <a:p>
            <a:r>
              <a:rPr lang="cs-CZ" sz="2800" dirty="0" err="1" smtClean="0"/>
              <a:t>diagnosis</a:t>
            </a:r>
            <a:endParaRPr lang="cs-CZ" sz="2800" dirty="0"/>
          </a:p>
          <a:p>
            <a:r>
              <a:rPr lang="cs-CZ" sz="2800" dirty="0" err="1"/>
              <a:t>s</a:t>
            </a:r>
            <a:r>
              <a:rPr lang="cs-CZ" sz="2800" dirty="0" err="1" smtClean="0"/>
              <a:t>troke</a:t>
            </a:r>
            <a:endParaRPr lang="cs-CZ" sz="2800" dirty="0" smtClean="0"/>
          </a:p>
          <a:p>
            <a:r>
              <a:rPr lang="cs-CZ" sz="2800" dirty="0" smtClean="0"/>
              <a:t>(</a:t>
            </a:r>
            <a:r>
              <a:rPr lang="cs-CZ" sz="2800" dirty="0" err="1" smtClean="0"/>
              <a:t>un</a:t>
            </a:r>
            <a:r>
              <a:rPr lang="cs-CZ" sz="2800" dirty="0" smtClean="0"/>
              <a:t>)</a:t>
            </a:r>
            <a:r>
              <a:rPr lang="cs-CZ" sz="2800" dirty="0" err="1" smtClean="0"/>
              <a:t>consiousness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90552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Symptoms</a:t>
            </a:r>
            <a:endParaRPr lang="cs-CZ" sz="3200" b="1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 smtClean="0"/>
              <a:t>Sports</a:t>
            </a:r>
            <a:r>
              <a:rPr lang="cs-CZ" dirty="0" smtClean="0"/>
              <a:t> </a:t>
            </a:r>
            <a:r>
              <a:rPr lang="cs-CZ" dirty="0" err="1" smtClean="0"/>
              <a:t>injuries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	- </a:t>
            </a:r>
            <a:r>
              <a:rPr lang="cs-CZ" dirty="0" err="1"/>
              <a:t>s</a:t>
            </a:r>
            <a:r>
              <a:rPr lang="cs-CZ" dirty="0" err="1" smtClean="0"/>
              <a:t>train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sprain</a:t>
            </a:r>
            <a:r>
              <a:rPr lang="cs-CZ" dirty="0" smtClean="0"/>
              <a:t> (=natažení a podvrtnutí)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- </a:t>
            </a:r>
            <a:r>
              <a:rPr lang="cs-CZ" dirty="0" err="1" smtClean="0"/>
              <a:t>twisted</a:t>
            </a:r>
            <a:r>
              <a:rPr lang="cs-CZ" dirty="0" smtClean="0"/>
              <a:t> </a:t>
            </a:r>
            <a:r>
              <a:rPr lang="cs-CZ" dirty="0" err="1" smtClean="0"/>
              <a:t>ankle</a:t>
            </a:r>
            <a:r>
              <a:rPr lang="cs-CZ" dirty="0" smtClean="0"/>
              <a:t>/</a:t>
            </a:r>
            <a:r>
              <a:rPr lang="cs-CZ" dirty="0" err="1" smtClean="0"/>
              <a:t>wrist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- </a:t>
            </a:r>
            <a:r>
              <a:rPr lang="cs-CZ" dirty="0" err="1" smtClean="0"/>
              <a:t>dislocated</a:t>
            </a:r>
            <a:r>
              <a:rPr lang="cs-CZ" dirty="0" smtClean="0"/>
              <a:t> </a:t>
            </a:r>
            <a:r>
              <a:rPr lang="cs-CZ" dirty="0" err="1" smtClean="0"/>
              <a:t>arm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- </a:t>
            </a:r>
            <a:r>
              <a:rPr lang="cs-CZ" dirty="0" err="1" smtClean="0"/>
              <a:t>arm</a:t>
            </a:r>
            <a:r>
              <a:rPr lang="cs-CZ" dirty="0" smtClean="0"/>
              <a:t> </a:t>
            </a:r>
            <a:r>
              <a:rPr lang="cs-CZ" dirty="0" err="1" smtClean="0"/>
              <a:t>numb</a:t>
            </a:r>
            <a:r>
              <a:rPr lang="cs-CZ" dirty="0" smtClean="0"/>
              <a:t> (= znecitlivění paže)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- joint </a:t>
            </a:r>
            <a:r>
              <a:rPr lang="cs-CZ" dirty="0" err="1" smtClean="0"/>
              <a:t>pain</a:t>
            </a:r>
            <a:r>
              <a:rPr lang="cs-CZ" dirty="0" smtClean="0"/>
              <a:t> (= bolest kloubu)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- </a:t>
            </a:r>
            <a:r>
              <a:rPr lang="cs-CZ" dirty="0" err="1" smtClean="0"/>
              <a:t>swelling</a:t>
            </a:r>
            <a:r>
              <a:rPr lang="cs-CZ" dirty="0" smtClean="0"/>
              <a:t> (= otok)</a:t>
            </a:r>
          </a:p>
          <a:p>
            <a:r>
              <a:rPr lang="en-US" dirty="0"/>
              <a:t>There </a:t>
            </a:r>
            <a:r>
              <a:rPr lang="cs-CZ" smtClean="0"/>
              <a:t>is</a:t>
            </a:r>
            <a:r>
              <a:rPr lang="en-US" smtClean="0"/>
              <a:t> </a:t>
            </a:r>
            <a:r>
              <a:rPr lang="en-US" dirty="0"/>
              <a:t>a variety of conditions that can cause aching muscles and </a:t>
            </a:r>
            <a:r>
              <a:rPr lang="en-US" dirty="0" smtClean="0"/>
              <a:t>joints</a:t>
            </a:r>
            <a:r>
              <a:rPr lang="cs-CZ" dirty="0" smtClean="0"/>
              <a:t>, </a:t>
            </a:r>
            <a:r>
              <a:rPr lang="cs-CZ" dirty="0" err="1" smtClean="0"/>
              <a:t>e.g</a:t>
            </a:r>
            <a:r>
              <a:rPr lang="cs-CZ" dirty="0" smtClean="0"/>
              <a:t>. </a:t>
            </a:r>
            <a:r>
              <a:rPr lang="cs-CZ" dirty="0" err="1"/>
              <a:t>o</a:t>
            </a:r>
            <a:r>
              <a:rPr lang="cs-CZ" dirty="0" err="1" smtClean="0"/>
              <a:t>verworking</a:t>
            </a:r>
            <a:r>
              <a:rPr lang="cs-CZ" dirty="0" smtClean="0"/>
              <a:t>,  </a:t>
            </a:r>
            <a:r>
              <a:rPr lang="cs-CZ" dirty="0" err="1" smtClean="0"/>
              <a:t>training</a:t>
            </a:r>
            <a:r>
              <a:rPr lang="cs-CZ" dirty="0" smtClean="0"/>
              <a:t> </a:t>
            </a:r>
            <a:r>
              <a:rPr lang="cs-CZ" dirty="0" err="1" smtClean="0"/>
              <a:t>without</a:t>
            </a:r>
            <a:r>
              <a:rPr lang="cs-CZ" dirty="0" smtClean="0"/>
              <a:t> </a:t>
            </a:r>
            <a:r>
              <a:rPr lang="cs-CZ" dirty="0" err="1" smtClean="0"/>
              <a:t>stretching</a:t>
            </a:r>
            <a:r>
              <a:rPr lang="cs-CZ" dirty="0" smtClean="0"/>
              <a:t> </a:t>
            </a:r>
            <a:r>
              <a:rPr lang="cs-CZ" dirty="0" err="1" smtClean="0"/>
              <a:t>etc</a:t>
            </a:r>
            <a:r>
              <a:rPr lang="cs-CZ" dirty="0" smtClean="0"/>
              <a:t>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915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In </a:t>
            </a:r>
            <a:r>
              <a:rPr lang="cs-CZ" b="1" dirty="0" err="1"/>
              <a:t>pairs</a:t>
            </a:r>
            <a:r>
              <a:rPr lang="cs-CZ" b="1" dirty="0"/>
              <a:t> </a:t>
            </a:r>
            <a:r>
              <a:rPr lang="cs-CZ" b="1" dirty="0" err="1"/>
              <a:t>or</a:t>
            </a:r>
            <a:r>
              <a:rPr lang="cs-CZ" b="1" dirty="0"/>
              <a:t> </a:t>
            </a:r>
            <a:r>
              <a:rPr lang="cs-CZ" b="1" dirty="0" err="1"/>
              <a:t>groups</a:t>
            </a:r>
            <a:r>
              <a:rPr lang="cs-CZ" b="1" dirty="0"/>
              <a:t>:</a:t>
            </a:r>
          </a:p>
          <a:p>
            <a:pPr>
              <a:buFontTx/>
              <a:buChar char="-"/>
            </a:pPr>
            <a:r>
              <a:rPr lang="cs-CZ" dirty="0" err="1" smtClean="0"/>
              <a:t>discuss</a:t>
            </a:r>
            <a:r>
              <a:rPr lang="cs-CZ" dirty="0" smtClean="0"/>
              <a:t> </a:t>
            </a:r>
            <a:r>
              <a:rPr lang="cs-CZ" dirty="0" err="1"/>
              <a:t>sports</a:t>
            </a:r>
            <a:r>
              <a:rPr lang="cs-CZ" dirty="0"/>
              <a:t> </a:t>
            </a:r>
            <a:r>
              <a:rPr lang="cs-CZ" dirty="0" err="1"/>
              <a:t>injuries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ever</a:t>
            </a:r>
            <a:r>
              <a:rPr lang="cs-CZ" dirty="0"/>
              <a:t> had</a:t>
            </a:r>
            <a:r>
              <a:rPr lang="cs-CZ" dirty="0" smtClean="0"/>
              <a:t>.</a:t>
            </a:r>
          </a:p>
          <a:p>
            <a:pPr>
              <a:buFontTx/>
              <a:buChar char="-"/>
            </a:pPr>
            <a:r>
              <a:rPr lang="cs-CZ" dirty="0"/>
              <a:t>r</a:t>
            </a:r>
            <a:r>
              <a:rPr lang="cs-CZ" dirty="0" smtClean="0"/>
              <a:t>eport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partner´s</a:t>
            </a:r>
            <a:r>
              <a:rPr lang="cs-CZ" dirty="0" smtClean="0"/>
              <a:t> </a:t>
            </a:r>
            <a:r>
              <a:rPr lang="cs-CZ" dirty="0" err="1" smtClean="0"/>
              <a:t>answers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cs-CZ" dirty="0" err="1" smtClean="0"/>
              <a:t>Example</a:t>
            </a:r>
            <a:r>
              <a:rPr lang="cs-CZ" dirty="0" smtClean="0"/>
              <a:t>:</a:t>
            </a:r>
            <a:endParaRPr lang="en-US" dirty="0"/>
          </a:p>
          <a:p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too</a:t>
            </a:r>
            <a:r>
              <a:rPr lang="cs-CZ" dirty="0" smtClean="0"/>
              <a:t> </a:t>
            </a:r>
            <a:r>
              <a:rPr lang="cs-CZ" dirty="0" err="1" smtClean="0"/>
              <a:t>numb</a:t>
            </a:r>
            <a:r>
              <a:rPr lang="cs-CZ" dirty="0" smtClean="0"/>
              <a:t> to </a:t>
            </a:r>
            <a:r>
              <a:rPr lang="cs-CZ" dirty="0" err="1" smtClean="0"/>
              <a:t>fear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cry</a:t>
            </a:r>
            <a:r>
              <a:rPr lang="cs-CZ" dirty="0"/>
              <a:t> </a:t>
            </a:r>
            <a:r>
              <a:rPr lang="cs-CZ" dirty="0" err="1" smtClean="0"/>
              <a:t>immediately</a:t>
            </a:r>
            <a:r>
              <a:rPr lang="cs-CZ" dirty="0" smtClean="0"/>
              <a:t>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accident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566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Match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words</a:t>
            </a:r>
            <a:r>
              <a:rPr lang="cs-CZ" sz="3200" b="1" dirty="0" smtClean="0"/>
              <a:t> on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left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with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their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synonyms</a:t>
            </a:r>
            <a:r>
              <a:rPr lang="cs-CZ" sz="3200" b="1" dirty="0" smtClean="0"/>
              <a:t> on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right</a:t>
            </a:r>
            <a:r>
              <a:rPr lang="cs-CZ" sz="3200" b="1" dirty="0" smtClean="0"/>
              <a:t>.</a:t>
            </a:r>
            <a:endParaRPr lang="cs-CZ" sz="32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457200" y="1700808"/>
            <a:ext cx="4040188" cy="4425355"/>
          </a:xfrm>
        </p:spPr>
        <p:txBody>
          <a:bodyPr/>
          <a:lstStyle/>
          <a:p>
            <a:r>
              <a:rPr lang="cs-CZ" sz="2800" dirty="0" err="1" smtClean="0"/>
              <a:t>stiff</a:t>
            </a:r>
            <a:endParaRPr lang="cs-CZ" sz="2800" dirty="0" smtClean="0"/>
          </a:p>
          <a:p>
            <a:r>
              <a:rPr lang="cs-CZ" sz="2800" dirty="0" err="1"/>
              <a:t>d</a:t>
            </a:r>
            <a:r>
              <a:rPr lang="cs-CZ" sz="2800" dirty="0" err="1" smtClean="0"/>
              <a:t>izzy</a:t>
            </a:r>
            <a:endParaRPr lang="cs-CZ" sz="2800" dirty="0" smtClean="0"/>
          </a:p>
          <a:p>
            <a:r>
              <a:rPr lang="cs-CZ" sz="2800" dirty="0" err="1" smtClean="0"/>
              <a:t>numb</a:t>
            </a:r>
            <a:endParaRPr lang="cs-CZ" sz="2800" dirty="0" smtClean="0"/>
          </a:p>
          <a:p>
            <a:r>
              <a:rPr lang="cs-CZ" sz="2800" dirty="0" err="1" smtClean="0"/>
              <a:t>twisted</a:t>
            </a:r>
            <a:endParaRPr lang="cs-CZ" sz="2800" dirty="0"/>
          </a:p>
          <a:p>
            <a:r>
              <a:rPr lang="cs-CZ" sz="2800" dirty="0" err="1" smtClean="0"/>
              <a:t>aching</a:t>
            </a:r>
            <a:endParaRPr lang="cs-CZ" sz="2800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>
          <a:xfrm>
            <a:off x="4478398" y="1670815"/>
            <a:ext cx="4208402" cy="3951288"/>
          </a:xfrm>
        </p:spPr>
        <p:txBody>
          <a:bodyPr/>
          <a:lstStyle/>
          <a:p>
            <a:r>
              <a:rPr lang="cs-CZ" sz="2800" dirty="0" err="1"/>
              <a:t>s</a:t>
            </a:r>
            <a:r>
              <a:rPr lang="cs-CZ" sz="2800" dirty="0" err="1" smtClean="0"/>
              <a:t>prained</a:t>
            </a:r>
            <a:endParaRPr lang="cs-CZ" sz="2800" dirty="0" smtClean="0"/>
          </a:p>
          <a:p>
            <a:r>
              <a:rPr lang="cs-CZ" sz="2800" dirty="0" err="1" smtClean="0"/>
              <a:t>paralysed</a:t>
            </a:r>
            <a:endParaRPr lang="cs-CZ" sz="2800" dirty="0"/>
          </a:p>
          <a:p>
            <a:r>
              <a:rPr lang="cs-CZ" sz="2800" dirty="0" err="1"/>
              <a:t>i</a:t>
            </a:r>
            <a:r>
              <a:rPr lang="cs-CZ" sz="2800" dirty="0" err="1" smtClean="0"/>
              <a:t>nflexible</a:t>
            </a:r>
            <a:endParaRPr lang="cs-CZ" sz="2800" dirty="0" smtClean="0"/>
          </a:p>
          <a:p>
            <a:r>
              <a:rPr lang="cs-CZ" sz="2800" dirty="0" err="1" smtClean="0"/>
              <a:t>painful</a:t>
            </a:r>
            <a:endParaRPr lang="cs-CZ" sz="2800" dirty="0"/>
          </a:p>
          <a:p>
            <a:r>
              <a:rPr lang="cs-CZ" sz="2800" dirty="0" err="1" smtClean="0"/>
              <a:t>light-headed</a:t>
            </a:r>
            <a:endParaRPr lang="cs-CZ" sz="2800" dirty="0" smtClean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16153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Answers</a:t>
            </a:r>
            <a:endParaRPr lang="cs-CZ" sz="3200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417638"/>
            <a:ext cx="4040188" cy="4708525"/>
          </a:xfrm>
        </p:spPr>
        <p:txBody>
          <a:bodyPr/>
          <a:lstStyle/>
          <a:p>
            <a:r>
              <a:rPr lang="cs-CZ" sz="2800" dirty="0" err="1" smtClean="0"/>
              <a:t>stiff</a:t>
            </a:r>
            <a:endParaRPr lang="cs-CZ" sz="2800" dirty="0" smtClean="0"/>
          </a:p>
          <a:p>
            <a:r>
              <a:rPr lang="cs-CZ" sz="2800" dirty="0" err="1" smtClean="0"/>
              <a:t>dizzy</a:t>
            </a:r>
            <a:endParaRPr lang="cs-CZ" sz="2800" dirty="0" smtClean="0"/>
          </a:p>
          <a:p>
            <a:r>
              <a:rPr lang="cs-CZ" sz="2800" dirty="0" err="1" smtClean="0"/>
              <a:t>numb</a:t>
            </a:r>
            <a:endParaRPr lang="cs-CZ" sz="2800" dirty="0" smtClean="0"/>
          </a:p>
          <a:p>
            <a:r>
              <a:rPr lang="cs-CZ" sz="2800" dirty="0" err="1" smtClean="0"/>
              <a:t>twisted</a:t>
            </a:r>
            <a:endParaRPr lang="cs-CZ" sz="2800" dirty="0" smtClean="0"/>
          </a:p>
          <a:p>
            <a:r>
              <a:rPr lang="cs-CZ" sz="2800" dirty="0" err="1" smtClean="0"/>
              <a:t>aching</a:t>
            </a:r>
            <a:endParaRPr lang="cs-CZ" sz="2800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3923928" y="1340768"/>
            <a:ext cx="4761855" cy="4815384"/>
          </a:xfrm>
        </p:spPr>
        <p:txBody>
          <a:bodyPr>
            <a:normAutofit/>
          </a:bodyPr>
          <a:lstStyle/>
          <a:p>
            <a:r>
              <a:rPr lang="cs-CZ" sz="2800" dirty="0" err="1"/>
              <a:t>i</a:t>
            </a:r>
            <a:r>
              <a:rPr lang="cs-CZ" sz="2800" dirty="0" err="1" smtClean="0"/>
              <a:t>nflexible</a:t>
            </a:r>
            <a:endParaRPr lang="cs-CZ" sz="2800" dirty="0" smtClean="0"/>
          </a:p>
          <a:p>
            <a:r>
              <a:rPr lang="cs-CZ" sz="2800" dirty="0" err="1" smtClean="0"/>
              <a:t>light</a:t>
            </a:r>
            <a:r>
              <a:rPr lang="cs-CZ" sz="2800" dirty="0" smtClean="0"/>
              <a:t>-</a:t>
            </a:r>
            <a:r>
              <a:rPr lang="cs-CZ" sz="2800" dirty="0" err="1" smtClean="0"/>
              <a:t>headed</a:t>
            </a:r>
            <a:r>
              <a:rPr lang="cs-CZ" sz="2800" dirty="0" smtClean="0"/>
              <a:t> (= mající závrať)</a:t>
            </a:r>
            <a:endParaRPr lang="cs-CZ" sz="2800" dirty="0"/>
          </a:p>
          <a:p>
            <a:r>
              <a:rPr lang="cs-CZ" sz="2800" dirty="0" err="1" smtClean="0"/>
              <a:t>paralysed</a:t>
            </a:r>
            <a:endParaRPr lang="cs-CZ" sz="2800" dirty="0" smtClean="0"/>
          </a:p>
          <a:p>
            <a:r>
              <a:rPr lang="cs-CZ" sz="2800" dirty="0" err="1" smtClean="0"/>
              <a:t>sprained</a:t>
            </a:r>
            <a:endParaRPr lang="cs-CZ" sz="2800" dirty="0"/>
          </a:p>
          <a:p>
            <a:r>
              <a:rPr lang="cs-CZ" sz="2800" dirty="0" err="1" smtClean="0"/>
              <a:t>painful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56861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/>
              <a:t>Zdroje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>
                <a:hlinkClick r:id="rId2"/>
              </a:rPr>
              <a:t>http://sportsmedicine.about.com/cs/injuries/a/aa041801a.htm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hlinkClick r:id="rId3"/>
              </a:rPr>
              <a:t>www.thefreedictionary.com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http://www.livestrong.com/article/238047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957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188</Words>
  <Application>Microsoft Office PowerPoint</Application>
  <PresentationFormat>Předvádění na obrazovce (4:3)</PresentationFormat>
  <Paragraphs>85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Lucida Sans Unicode</vt:lpstr>
      <vt:lpstr>Times New Roman</vt:lpstr>
      <vt:lpstr>Motiv systému Office</vt:lpstr>
      <vt:lpstr>Word formation – symptoms, sports injuries</vt:lpstr>
      <vt:lpstr>Make nouns or adjectives from these words</vt:lpstr>
      <vt:lpstr>Answers</vt:lpstr>
      <vt:lpstr>Symptoms</vt:lpstr>
      <vt:lpstr>Prezentace aplikace PowerPoint</vt:lpstr>
      <vt:lpstr>Match the words on the left with their synonyms on the right.</vt:lpstr>
      <vt:lpstr>Answers</vt:lpstr>
      <vt:lpstr>Zdroje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formation – Maturita Solutions Intermediate 2nd Edition, U 4</dc:title>
  <dc:creator>M</dc:creator>
  <cp:lastModifiedBy>Mynářová, Dana</cp:lastModifiedBy>
  <cp:revision>28</cp:revision>
  <dcterms:created xsi:type="dcterms:W3CDTF">2013-08-02T12:13:19Z</dcterms:created>
  <dcterms:modified xsi:type="dcterms:W3CDTF">2013-12-29T18:48:07Z</dcterms:modified>
</cp:coreProperties>
</file>