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9"/>
  </p:notesMasterIdLst>
  <p:sldIdLst>
    <p:sldId id="257" r:id="rId2"/>
    <p:sldId id="258" r:id="rId3"/>
    <p:sldId id="260" r:id="rId4"/>
    <p:sldId id="266" r:id="rId5"/>
    <p:sldId id="267" r:id="rId6"/>
    <p:sldId id="268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6E5"/>
    <a:srgbClr val="FFF0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824519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B423A-32B8-4482-B69A-A81149D5004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0081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6E5"/>
            </a:gs>
            <a:gs pos="64999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cksteves.com/plan/destinations/spain/arco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649288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Interesting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places</a:t>
            </a:r>
            <a:r>
              <a:rPr lang="cs-CZ" sz="2400" b="1" dirty="0" smtClean="0"/>
              <a:t> - </a:t>
            </a:r>
            <a:r>
              <a:rPr lang="cs-CZ" sz="2400" b="1" dirty="0" err="1" smtClean="0"/>
              <a:t>word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formation</a:t>
            </a:r>
            <a:r>
              <a:rPr lang="cs-CZ" sz="2400" b="1" dirty="0" smtClean="0"/>
              <a:t>, use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English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891892"/>
              </p:ext>
            </p:extLst>
          </p:nvPr>
        </p:nvGraphicFramePr>
        <p:xfrm>
          <a:off x="698333" y="2302589"/>
          <a:ext cx="7667625" cy="4063009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4. 8. 2013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1.-3. ročník, kvinta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zaměřen na doplňování, respektive tvoření slov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5427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použít nejen k procvičení, resp. testování slovní zásoby, ale i při probírání tématu cestování, v počítačové učebně studenti vyhledávají informace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na internetu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Lucida Sans Unicode" charset="0"/>
                      </a:endParaRP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VY_32_INOVACE_04_AMYN09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Lucida Sans Unicode" charset="0"/>
                      </a:endParaRP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/>
              <a:t>Complete</a:t>
            </a:r>
            <a:r>
              <a:rPr lang="cs-CZ" sz="3200" b="1" dirty="0"/>
              <a:t> </a:t>
            </a:r>
            <a:r>
              <a:rPr lang="cs-CZ" sz="3200" b="1" dirty="0" err="1"/>
              <a:t>the</a:t>
            </a:r>
            <a:r>
              <a:rPr lang="cs-CZ" sz="3200" b="1" dirty="0"/>
              <a:t> text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one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word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tourists</a:t>
            </a:r>
            <a:r>
              <a:rPr lang="cs-CZ" dirty="0"/>
              <a:t> </a:t>
            </a:r>
            <a:r>
              <a:rPr lang="cs-CZ" dirty="0" err="1"/>
              <a:t>head</a:t>
            </a:r>
            <a:r>
              <a:rPr lang="cs-CZ" dirty="0"/>
              <a:t> </a:t>
            </a:r>
            <a:r>
              <a:rPr lang="cs-CZ" dirty="0" err="1"/>
              <a:t>south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Madrid, </a:t>
            </a:r>
            <a:r>
              <a:rPr lang="cs-CZ" dirty="0" err="1"/>
              <a:t>it's</a:t>
            </a:r>
            <a:r>
              <a:rPr lang="cs-CZ" dirty="0"/>
              <a:t> </a:t>
            </a:r>
            <a:r>
              <a:rPr lang="cs-CZ" dirty="0" err="1"/>
              <a:t>generally</a:t>
            </a:r>
            <a:r>
              <a:rPr lang="cs-CZ" dirty="0"/>
              <a:t> </a:t>
            </a:r>
            <a:r>
              <a:rPr lang="cs-CZ" dirty="0" smtClean="0"/>
              <a:t>…….. </a:t>
            </a:r>
            <a:r>
              <a:rPr lang="cs-CZ" dirty="0"/>
              <a:t>Granada, Córdoba, Sevilla,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del</a:t>
            </a:r>
            <a:r>
              <a:rPr lang="cs-CZ" dirty="0"/>
              <a:t> Sol. </a:t>
            </a:r>
            <a:r>
              <a:rPr lang="cs-CZ" dirty="0" err="1"/>
              <a:t>The</a:t>
            </a:r>
            <a:r>
              <a:rPr lang="cs-CZ" dirty="0"/>
              <a:t> big </a:t>
            </a:r>
            <a:r>
              <a:rPr lang="cs-CZ" dirty="0" err="1"/>
              <a:t>cities</a:t>
            </a:r>
            <a:r>
              <a:rPr lang="cs-CZ" dirty="0"/>
              <a:t> </a:t>
            </a:r>
            <a:r>
              <a:rPr lang="cs-CZ" dirty="0" smtClean="0"/>
              <a:t>………..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urban</a:t>
            </a:r>
            <a:r>
              <a:rPr lang="cs-CZ" dirty="0"/>
              <a:t> </a:t>
            </a:r>
            <a:r>
              <a:rPr lang="cs-CZ" dirty="0" err="1"/>
              <a:t>charms</a:t>
            </a:r>
            <a:r>
              <a:rPr lang="cs-CZ" dirty="0"/>
              <a:t>, but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del</a:t>
            </a:r>
            <a:r>
              <a:rPr lang="cs-CZ" dirty="0"/>
              <a:t> Sol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concrete</a:t>
            </a:r>
            <a:r>
              <a:rPr lang="cs-CZ" dirty="0"/>
              <a:t> </a:t>
            </a:r>
            <a:r>
              <a:rPr lang="cs-CZ" dirty="0" err="1"/>
              <a:t>nightmare</a:t>
            </a:r>
            <a:r>
              <a:rPr lang="cs-CZ" dirty="0"/>
              <a:t>, </a:t>
            </a:r>
            <a:r>
              <a:rPr lang="cs-CZ" dirty="0" err="1"/>
              <a:t>worthwhile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smtClean="0"/>
              <a:t>………. </a:t>
            </a:r>
            <a:r>
              <a:rPr lang="cs-CZ" dirty="0"/>
              <a:t>a </a:t>
            </a:r>
            <a:r>
              <a:rPr lang="cs-CZ" dirty="0" err="1"/>
              <a:t>bad</a:t>
            </a:r>
            <a:r>
              <a:rPr lang="cs-CZ" dirty="0"/>
              <a:t> </a:t>
            </a:r>
            <a:r>
              <a:rPr lang="cs-CZ" dirty="0" err="1"/>
              <a:t>example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Spanish</a:t>
            </a:r>
            <a:r>
              <a:rPr lang="cs-CZ" dirty="0"/>
              <a:t> </a:t>
            </a:r>
            <a:r>
              <a:rPr lang="cs-CZ" dirty="0" smtClean="0"/>
              <a:t>……….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south</a:t>
            </a:r>
            <a:r>
              <a:rPr lang="cs-CZ" dirty="0"/>
              <a:t> </a:t>
            </a:r>
            <a:r>
              <a:rPr lang="cs-CZ" dirty="0" err="1"/>
              <a:t>coast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sunshine</a:t>
            </a:r>
            <a:r>
              <a:rPr lang="cs-CZ" dirty="0"/>
              <a:t> — but </a:t>
            </a:r>
            <a:r>
              <a:rPr lang="cs-CZ" dirty="0" err="1"/>
              <a:t>that's</a:t>
            </a:r>
            <a:r>
              <a:rPr lang="cs-CZ" dirty="0"/>
              <a:t> </a:t>
            </a:r>
            <a:r>
              <a:rPr lang="cs-CZ" dirty="0" err="1"/>
              <a:t>everywhere</a:t>
            </a:r>
            <a:r>
              <a:rPr lang="cs-CZ" dirty="0"/>
              <a:t>.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something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and </a:t>
            </a:r>
            <a:r>
              <a:rPr lang="cs-CZ" dirty="0" smtClean="0"/>
              <a:t>……….. </a:t>
            </a:r>
            <a:r>
              <a:rPr lang="cs-CZ" dirty="0" err="1"/>
              <a:t>authentic</a:t>
            </a:r>
            <a:r>
              <a:rPr lang="cs-CZ" dirty="0"/>
              <a:t>, </a:t>
            </a:r>
            <a:r>
              <a:rPr lang="cs-CZ" dirty="0" err="1"/>
              <a:t>try</a:t>
            </a:r>
            <a:r>
              <a:rPr lang="cs-CZ" dirty="0"/>
              <a:t> </a:t>
            </a:r>
            <a:r>
              <a:rPr lang="cs-CZ" dirty="0" err="1"/>
              <a:t>exploring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interior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Andalucía</a:t>
            </a:r>
            <a:r>
              <a:rPr lang="cs-CZ" dirty="0"/>
              <a:t> </a:t>
            </a:r>
            <a:r>
              <a:rPr lang="cs-CZ" dirty="0" smtClean="0"/>
              <a:t>……….. </a:t>
            </a:r>
            <a:r>
              <a:rPr lang="cs-CZ" dirty="0" err="1"/>
              <a:t>the</a:t>
            </a:r>
            <a:r>
              <a:rPr lang="cs-CZ" dirty="0"/>
              <a:t> Route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White</a:t>
            </a:r>
            <a:r>
              <a:rPr lang="cs-CZ" dirty="0"/>
              <a:t> </a:t>
            </a:r>
            <a:r>
              <a:rPr lang="cs-CZ" dirty="0" err="1"/>
              <a:t>Hill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 (</a:t>
            </a:r>
            <a:r>
              <a:rPr lang="cs-CZ" i="1" dirty="0"/>
              <a:t>Ruta de los </a:t>
            </a:r>
            <a:r>
              <a:rPr lang="cs-CZ" i="1" dirty="0" err="1"/>
              <a:t>Pueblos</a:t>
            </a:r>
            <a:r>
              <a:rPr lang="cs-CZ" i="1" dirty="0"/>
              <a:t> </a:t>
            </a:r>
            <a:r>
              <a:rPr lang="cs-CZ" i="1" dirty="0" err="1" smtClean="0"/>
              <a:t>Blancos</a:t>
            </a:r>
            <a:r>
              <a:rPr lang="cs-CZ" dirty="0"/>
              <a:t>).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charm</a:t>
            </a:r>
            <a:r>
              <a:rPr lang="cs-CZ" dirty="0"/>
              <a:t> </a:t>
            </a:r>
            <a:r>
              <a:rPr lang="cs-CZ" dirty="0" err="1"/>
              <a:t>bracelet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cute</a:t>
            </a:r>
            <a:r>
              <a:rPr lang="cs-CZ" dirty="0"/>
              <a:t> </a:t>
            </a:r>
            <a:r>
              <a:rPr lang="cs-CZ" dirty="0" err="1"/>
              <a:t>villages</a:t>
            </a:r>
            <a:r>
              <a:rPr lang="cs-CZ" dirty="0"/>
              <a:t> </a:t>
            </a:r>
            <a:r>
              <a:rPr lang="cs-CZ" dirty="0" smtClean="0"/>
              <a:t>………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wonderfully</a:t>
            </a:r>
            <a:r>
              <a:rPr lang="cs-CZ" dirty="0"/>
              <a:t> </a:t>
            </a:r>
            <a:r>
              <a:rPr lang="cs-CZ" dirty="0" err="1"/>
              <a:t>untouched</a:t>
            </a:r>
            <a:r>
              <a:rPr lang="cs-CZ" dirty="0"/>
              <a:t> </a:t>
            </a:r>
            <a:r>
              <a:rPr lang="cs-CZ" dirty="0" err="1"/>
              <a:t>Spanish</a:t>
            </a:r>
            <a:r>
              <a:rPr lang="cs-CZ" dirty="0"/>
              <a:t> </a:t>
            </a:r>
            <a:r>
              <a:rPr lang="cs-CZ" dirty="0" err="1"/>
              <a:t>culture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917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Possible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/>
              <a:t>K</a:t>
            </a:r>
            <a:r>
              <a:rPr lang="cs-CZ" sz="3200" b="1" dirty="0" err="1" smtClean="0"/>
              <a:t>ey</a:t>
            </a:r>
            <a:endParaRPr lang="cs-CZ" sz="32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When tourists head south from Madrid, it's generally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Granada, Córdoba, </a:t>
            </a:r>
            <a:r>
              <a:rPr lang="en-US" dirty="0" err="1" smtClean="0"/>
              <a:t>Sevilla</a:t>
            </a:r>
            <a:r>
              <a:rPr lang="en-US" dirty="0" smtClean="0"/>
              <a:t>, or the Costa del Sol. The big cities </a:t>
            </a:r>
            <a:r>
              <a:rPr lang="en-US" dirty="0" smtClean="0">
                <a:solidFill>
                  <a:srgbClr val="FF0000"/>
                </a:solidFill>
              </a:rPr>
              <a:t>have</a:t>
            </a:r>
            <a:r>
              <a:rPr lang="en-US" dirty="0" smtClean="0"/>
              <a:t> their urban charms, but the Costa del Sol is a concrete nightmare, worthwhile only </a:t>
            </a:r>
            <a:r>
              <a:rPr lang="en-US" dirty="0" smtClean="0">
                <a:solidFill>
                  <a:srgbClr val="FF0000"/>
                </a:solidFill>
              </a:rPr>
              <a:t>as</a:t>
            </a:r>
            <a:r>
              <a:rPr lang="en-US" dirty="0" smtClean="0"/>
              <a:t> a bad example. The most Spanish </a:t>
            </a:r>
            <a:r>
              <a:rPr lang="en-US" dirty="0" smtClean="0">
                <a:solidFill>
                  <a:srgbClr val="FF0000"/>
                </a:solidFill>
              </a:rPr>
              <a:t>thing</a:t>
            </a:r>
            <a:r>
              <a:rPr lang="cs-CZ" dirty="0" smtClean="0">
                <a:solidFill>
                  <a:srgbClr val="FF0000"/>
                </a:solidFill>
              </a:rPr>
              <a:t>/</a:t>
            </a:r>
            <a:r>
              <a:rPr lang="cs-CZ" dirty="0" err="1" smtClean="0">
                <a:solidFill>
                  <a:srgbClr val="FF0000"/>
                </a:solidFill>
              </a:rPr>
              <a:t>feature</a:t>
            </a:r>
            <a:r>
              <a:rPr lang="en-US" dirty="0" smtClean="0"/>
              <a:t> about the south coast is the sunshine — but that's everywhere. For something different and </a:t>
            </a:r>
            <a:r>
              <a:rPr lang="en-US" dirty="0" smtClean="0">
                <a:solidFill>
                  <a:srgbClr val="FF0000"/>
                </a:solidFill>
              </a:rPr>
              <a:t>more</a:t>
            </a:r>
            <a:r>
              <a:rPr lang="en-US" dirty="0" smtClean="0"/>
              <a:t> authentic, try exploring the interior of Andalucía </a:t>
            </a:r>
            <a:r>
              <a:rPr lang="en-US" dirty="0" smtClean="0">
                <a:solidFill>
                  <a:srgbClr val="FF0000"/>
                </a:solidFill>
              </a:rPr>
              <a:t>along</a:t>
            </a:r>
            <a:r>
              <a:rPr lang="en-US" dirty="0" smtClean="0"/>
              <a:t> the Route of the White Hill Towns (</a:t>
            </a:r>
            <a:r>
              <a:rPr lang="en-US" i="1" dirty="0" err="1" smtClean="0"/>
              <a:t>Ruta</a:t>
            </a:r>
            <a:r>
              <a:rPr lang="en-US" i="1" dirty="0" smtClean="0"/>
              <a:t> de los Pueblos </a:t>
            </a:r>
            <a:r>
              <a:rPr lang="en-US" i="1" dirty="0" err="1" smtClean="0"/>
              <a:t>Blancos</a:t>
            </a:r>
            <a:r>
              <a:rPr lang="en-US" dirty="0" smtClean="0"/>
              <a:t>). This charm bracelet of cute villages </a:t>
            </a:r>
            <a:r>
              <a:rPr lang="cs-CZ" dirty="0" err="1" smtClean="0">
                <a:solidFill>
                  <a:srgbClr val="FF0000"/>
                </a:solidFill>
              </a:rPr>
              <a:t>gives</a:t>
            </a:r>
            <a:r>
              <a:rPr lang="cs-CZ" dirty="0" smtClean="0">
                <a:solidFill>
                  <a:srgbClr val="FF0000"/>
                </a:solidFill>
              </a:rPr>
              <a:t>/</a:t>
            </a:r>
            <a:r>
              <a:rPr lang="cs-CZ" dirty="0" err="1" smtClean="0">
                <a:solidFill>
                  <a:srgbClr val="FF0000"/>
                </a:solidFill>
              </a:rPr>
              <a:t>offers</a:t>
            </a:r>
            <a:r>
              <a:rPr lang="en-US" dirty="0" smtClean="0"/>
              <a:t> you wonderfully untouched Spanish culture.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15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Complete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text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correct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forms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of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words</a:t>
            </a:r>
            <a:r>
              <a:rPr lang="cs-CZ" sz="3200" b="1" dirty="0" smtClean="0"/>
              <a:t> on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right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107504" y="1556793"/>
            <a:ext cx="7488832" cy="489654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Spend</a:t>
            </a:r>
            <a:r>
              <a:rPr lang="cs-CZ" dirty="0" smtClean="0"/>
              <a:t> </a:t>
            </a:r>
            <a:r>
              <a:rPr lang="cs-CZ" dirty="0"/>
              <a:t>a night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smtClean="0"/>
              <a:t>………… </a:t>
            </a:r>
            <a:r>
              <a:rPr lang="cs-CZ" dirty="0" err="1"/>
              <a:t>queen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white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, </a:t>
            </a:r>
            <a:r>
              <a:rPr lang="cs-CZ" dirty="0" err="1"/>
              <a:t>Arcos</a:t>
            </a:r>
            <a:r>
              <a:rPr lang="cs-CZ" dirty="0"/>
              <a:t> de la </a:t>
            </a:r>
            <a:r>
              <a:rPr lang="cs-CZ" dirty="0" err="1"/>
              <a:t>Frontera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 err="1" smtClean="0"/>
              <a:t>Arcos</a:t>
            </a:r>
            <a:r>
              <a:rPr lang="cs-CZ" dirty="0" smtClean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smtClean="0"/>
              <a:t>…………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smtClean="0"/>
              <a:t>…………… </a:t>
            </a:r>
            <a:r>
              <a:rPr lang="cs-CZ" dirty="0" err="1" smtClean="0"/>
              <a:t>hill</a:t>
            </a:r>
            <a:r>
              <a:rPr lang="cs-CZ" dirty="0" smtClean="0"/>
              <a:t> </a:t>
            </a:r>
            <a:r>
              <a:rPr lang="cs-CZ" dirty="0" err="1"/>
              <a:t>towns</a:t>
            </a:r>
            <a:r>
              <a:rPr lang="cs-CZ" dirty="0"/>
              <a:t> but </a:t>
            </a:r>
            <a:r>
              <a:rPr lang="cs-CZ" dirty="0" err="1"/>
              <a:t>equally</a:t>
            </a:r>
            <a:r>
              <a:rPr lang="cs-CZ" dirty="0"/>
              <a:t> </a:t>
            </a:r>
            <a:r>
              <a:rPr lang="cs-CZ" dirty="0" smtClean="0"/>
              <a:t>…………..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consists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fairy-tale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</a:t>
            </a:r>
            <a:r>
              <a:rPr lang="cs-CZ" dirty="0" err="1"/>
              <a:t>town</a:t>
            </a:r>
            <a:r>
              <a:rPr lang="cs-CZ" dirty="0"/>
              <a:t> on top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hill</a:t>
            </a:r>
            <a:r>
              <a:rPr lang="cs-CZ" dirty="0"/>
              <a:t>,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fun-loving</a:t>
            </a:r>
            <a:r>
              <a:rPr lang="cs-CZ" dirty="0"/>
              <a:t> </a:t>
            </a:r>
            <a:r>
              <a:rPr lang="cs-CZ" dirty="0" smtClean="0"/>
              <a:t>………….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town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center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labyrinthine</a:t>
            </a:r>
            <a:r>
              <a:rPr lang="cs-CZ" dirty="0"/>
              <a:t> </a:t>
            </a:r>
            <a:r>
              <a:rPr lang="cs-CZ" dirty="0" smtClean="0"/>
              <a:t>……………, </a:t>
            </a:r>
            <a:r>
              <a:rPr lang="cs-CZ" dirty="0"/>
              <a:t>a </a:t>
            </a:r>
            <a:r>
              <a:rPr lang="cs-CZ" dirty="0" err="1"/>
              <a:t>photographer's</a:t>
            </a:r>
            <a:r>
              <a:rPr lang="cs-CZ" dirty="0"/>
              <a:t> </a:t>
            </a:r>
            <a:r>
              <a:rPr lang="cs-CZ" dirty="0" err="1"/>
              <a:t>feast</a:t>
            </a:r>
            <a:r>
              <a:rPr lang="cs-CZ" dirty="0"/>
              <a:t>. </a:t>
            </a:r>
            <a:endParaRPr lang="cs-CZ" dirty="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7668344" y="1628800"/>
            <a:ext cx="1368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</a:t>
            </a:r>
            <a:r>
              <a:rPr lang="cs-CZ" dirty="0" smtClean="0"/>
              <a:t>omance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large</a:t>
            </a:r>
            <a:endParaRPr lang="cs-CZ" dirty="0" smtClean="0"/>
          </a:p>
          <a:p>
            <a:r>
              <a:rPr lang="cs-CZ" dirty="0" err="1"/>
              <a:t>Andalusia</a:t>
            </a:r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atmosphere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low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wonder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97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err="1"/>
              <a:t>Spend</a:t>
            </a:r>
            <a:r>
              <a:rPr lang="cs-CZ" dirty="0"/>
              <a:t> a night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romantic</a:t>
            </a:r>
            <a:r>
              <a:rPr lang="cs-CZ" dirty="0"/>
              <a:t> </a:t>
            </a:r>
            <a:r>
              <a:rPr lang="cs-CZ" dirty="0" err="1"/>
              <a:t>queen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white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, </a:t>
            </a:r>
            <a:r>
              <a:rPr lang="cs-CZ" dirty="0" err="1"/>
              <a:t>Arcos</a:t>
            </a:r>
            <a:r>
              <a:rPr lang="cs-CZ" dirty="0"/>
              <a:t> de la </a:t>
            </a:r>
            <a:r>
              <a:rPr lang="cs-CZ" dirty="0" err="1"/>
              <a:t>Frontera</a:t>
            </a:r>
            <a:r>
              <a:rPr lang="cs-CZ" dirty="0"/>
              <a:t>. </a:t>
            </a:r>
          </a:p>
          <a:p>
            <a:pPr marL="0" indent="0" algn="just">
              <a:buNone/>
            </a:pPr>
            <a:r>
              <a:rPr lang="cs-CZ" dirty="0" err="1"/>
              <a:t>Arcos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larger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Andalusian</a:t>
            </a:r>
            <a:r>
              <a:rPr lang="cs-CZ" dirty="0"/>
              <a:t> </a:t>
            </a:r>
            <a:r>
              <a:rPr lang="cs-CZ" dirty="0" err="1"/>
              <a:t>hill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 but </a:t>
            </a:r>
            <a:r>
              <a:rPr lang="cs-CZ" dirty="0" err="1"/>
              <a:t>equally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atmospheric</a:t>
            </a:r>
            <a:r>
              <a:rPr lang="cs-CZ" dirty="0"/>
              <a:t>.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consists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towns</a:t>
            </a:r>
            <a:r>
              <a:rPr lang="cs-CZ" dirty="0"/>
              <a:t>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fairy-tale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</a:t>
            </a:r>
            <a:r>
              <a:rPr lang="cs-CZ" dirty="0" err="1"/>
              <a:t>town</a:t>
            </a:r>
            <a:r>
              <a:rPr lang="cs-CZ" dirty="0"/>
              <a:t> on top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hill</a:t>
            </a:r>
            <a:r>
              <a:rPr lang="cs-CZ" dirty="0"/>
              <a:t>,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fun-loving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lower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town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center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labyrinthine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wonderland</a:t>
            </a:r>
            <a:r>
              <a:rPr lang="cs-CZ" dirty="0"/>
              <a:t>, a </a:t>
            </a:r>
            <a:r>
              <a:rPr lang="cs-CZ" dirty="0" err="1"/>
              <a:t>photographer's</a:t>
            </a:r>
            <a:r>
              <a:rPr lang="cs-CZ" dirty="0"/>
              <a:t> </a:t>
            </a:r>
            <a:r>
              <a:rPr lang="cs-CZ" dirty="0" err="1"/>
              <a:t>feast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843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If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possible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find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some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facts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about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interesting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places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Andalusia</a:t>
            </a:r>
            <a:r>
              <a:rPr lang="cs-CZ" sz="3200" b="1" dirty="0" smtClean="0"/>
              <a:t> on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internet</a:t>
            </a:r>
            <a:endParaRPr lang="cs-CZ" sz="3200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sp>
        <p:nvSpPr>
          <p:cNvPr id="5" name="TextovéPole 4"/>
          <p:cNvSpPr txBox="1"/>
          <p:nvPr/>
        </p:nvSpPr>
        <p:spPr>
          <a:xfrm>
            <a:off x="5727267" y="5598532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/>
              <a:t>Ú</a:t>
            </a:r>
            <a:r>
              <a:rPr lang="cs-CZ" sz="2400" dirty="0" err="1" smtClean="0"/>
              <a:t>beda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91150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smtClean="0">
                <a:hlinkClick r:id="rId2"/>
              </a:rPr>
              <a:t>http://www.ricksteves.com/plan/destinations/spain/arcos.htm</a:t>
            </a:r>
            <a:endParaRPr lang="cs-CZ" sz="2400" dirty="0" smtClean="0"/>
          </a:p>
          <a:p>
            <a:pPr marL="0" indent="0">
              <a:buNone/>
            </a:pPr>
            <a:r>
              <a:rPr lang="cs-CZ" sz="2800" dirty="0"/>
              <a:t>a</a:t>
            </a:r>
            <a:r>
              <a:rPr lang="cs-CZ" sz="2800" dirty="0" smtClean="0"/>
              <a:t>rchiv autorky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42823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483</Words>
  <Application>Microsoft Office PowerPoint</Application>
  <PresentationFormat>Předvádění na obrazovce (4:3)</PresentationFormat>
  <Paragraphs>48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Sans Unicode</vt:lpstr>
      <vt:lpstr>Times New Roman</vt:lpstr>
      <vt:lpstr>Motiv systému Office</vt:lpstr>
      <vt:lpstr>Interesting places - word formation, use of English</vt:lpstr>
      <vt:lpstr>Complete the text with one word</vt:lpstr>
      <vt:lpstr>Possible Answer Key</vt:lpstr>
      <vt:lpstr>Complete the text with the correct forms of the words on the right.</vt:lpstr>
      <vt:lpstr>Answer key</vt:lpstr>
      <vt:lpstr>If possible, find some facts about interesting places in Andalusia on the internet</vt:lpstr>
      <vt:lpstr>Zdroje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43</cp:revision>
  <dcterms:created xsi:type="dcterms:W3CDTF">2013-08-02T12:13:19Z</dcterms:created>
  <dcterms:modified xsi:type="dcterms:W3CDTF">2013-12-29T18:47:27Z</dcterms:modified>
</cp:coreProperties>
</file>