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3"/>
  </p:notesMasterIdLst>
  <p:sldIdLst>
    <p:sldId id="257" r:id="rId2"/>
    <p:sldId id="268" r:id="rId3"/>
    <p:sldId id="263" r:id="rId4"/>
    <p:sldId id="269" r:id="rId5"/>
    <p:sldId id="265" r:id="rId6"/>
    <p:sldId id="266" r:id="rId7"/>
    <p:sldId id="267" r:id="rId8"/>
    <p:sldId id="270" r:id="rId9"/>
    <p:sldId id="271" r:id="rId10"/>
    <p:sldId id="272" r:id="rId11"/>
    <p:sldId id="26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11B55-358C-40AA-B357-E446D1E1E07A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B423A-32B8-4482-B69A-A81149D50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02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fld id="{10FF4794-176C-4587-9BB3-6A28DD606EA2}" type="slidenum">
              <a:rPr 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3" y="4343231"/>
            <a:ext cx="5481215" cy="410970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539910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77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15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414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2875" cy="14605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24.7.2012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9C5B3-DAA2-47D5-AE02-B285600F021B}" type="slidenum">
              <a:rPr lang="cs-CZ"/>
              <a:pPr>
                <a:defRPr/>
              </a:pPr>
              <a:t>‹#›</a:t>
            </a:fld>
            <a:fld id="{DB35B357-1253-404A-AE86-C196F2EAE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76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36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50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91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01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85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96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20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946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18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75481" y="1664122"/>
            <a:ext cx="7772400" cy="548853"/>
          </a:xfrm>
        </p:spPr>
        <p:txBody>
          <a:bodyPr>
            <a:noAutofit/>
          </a:bodyPr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b="1" dirty="0" err="1" smtClean="0"/>
              <a:t>Speculation</a:t>
            </a:r>
            <a:r>
              <a:rPr lang="cs-CZ" sz="2400" b="1" dirty="0" smtClean="0"/>
              <a:t>, </a:t>
            </a:r>
            <a:r>
              <a:rPr lang="cs-CZ" sz="2400" b="1" dirty="0" err="1" smtClean="0"/>
              <a:t>deduction</a:t>
            </a:r>
            <a:r>
              <a:rPr lang="cs-CZ" sz="2400" b="1" dirty="0" smtClean="0"/>
              <a:t>, story-</a:t>
            </a:r>
            <a:r>
              <a:rPr lang="cs-CZ" sz="2400" b="1" dirty="0" err="1" smtClean="0"/>
              <a:t>telling</a:t>
            </a:r>
            <a:endParaRPr lang="cs-CZ" sz="2400" b="1" dirty="0" smtClean="0"/>
          </a:p>
        </p:txBody>
      </p:sp>
      <p:sp>
        <p:nvSpPr>
          <p:cNvPr id="3074" name="Zástupný symbol pro datum 2"/>
          <p:cNvSpPr>
            <a:spLocks noGrp="1"/>
          </p:cNvSpPr>
          <p:nvPr>
            <p:ph type="dt" idx="10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24.7.2012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600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65595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60928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3080" name="Line 6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353860"/>
              </p:ext>
            </p:extLst>
          </p:nvPr>
        </p:nvGraphicFramePr>
        <p:xfrm>
          <a:off x="696135" y="2165967"/>
          <a:ext cx="7667625" cy="4062970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Angličtina:  Slovní zásoba a gramatika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4. 8. 2013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2. - 4. ročník, sexta-oktáva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66687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obsahuje text, kterému předcházejí otázky na které studenti odpovídají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95427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Možno využít při opakování popisu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událostí,spekula-ci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, vyprávění obsahu, porozumění textu – studenti sami tvoří otázky a odpovídají na ně, vhodné pro skupinovou práci, práci s textem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Mgr. Dana Mynářová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VY_32_INOVACE_04_AMYN10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2706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key</a:t>
            </a:r>
            <a:r>
              <a:rPr lang="cs-CZ" sz="3200" b="1" dirty="0" smtClean="0"/>
              <a:t> – </a:t>
            </a:r>
            <a:r>
              <a:rPr lang="cs-CZ" sz="3200" b="1" dirty="0" err="1" smtClean="0"/>
              <a:t>task</a:t>
            </a:r>
            <a:r>
              <a:rPr lang="cs-CZ" sz="3200" b="1" dirty="0" smtClean="0"/>
              <a:t> 1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/>
          <a:lstStyle/>
          <a:p>
            <a:pPr marL="0" indent="0">
              <a:buNone/>
            </a:pPr>
            <a:r>
              <a:rPr lang="cs-CZ" dirty="0" err="1"/>
              <a:t>o</a:t>
            </a:r>
            <a:r>
              <a:rPr lang="cs-CZ" dirty="0" err="1" smtClean="0"/>
              <a:t>dd</a:t>
            </a:r>
            <a:r>
              <a:rPr lang="cs-CZ" dirty="0" smtClean="0"/>
              <a:t> = </a:t>
            </a:r>
            <a:r>
              <a:rPr lang="cs-CZ" dirty="0" err="1" smtClean="0"/>
              <a:t>strange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l</a:t>
            </a:r>
            <a:r>
              <a:rPr lang="cs-CZ" dirty="0" err="1" smtClean="0"/>
              <a:t>oath</a:t>
            </a:r>
            <a:r>
              <a:rPr lang="cs-CZ" dirty="0" smtClean="0"/>
              <a:t> = </a:t>
            </a:r>
            <a:r>
              <a:rPr lang="cs-CZ" dirty="0" err="1" smtClean="0"/>
              <a:t>unwilling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s</a:t>
            </a:r>
            <a:r>
              <a:rPr lang="cs-CZ" dirty="0" err="1" smtClean="0"/>
              <a:t>ous</a:t>
            </a:r>
            <a:r>
              <a:rPr lang="cs-CZ" dirty="0" smtClean="0"/>
              <a:t> </a:t>
            </a:r>
            <a:r>
              <a:rPr lang="cs-CZ" dirty="0" err="1" smtClean="0"/>
              <a:t>chef</a:t>
            </a:r>
            <a:r>
              <a:rPr lang="cs-CZ" dirty="0" smtClean="0"/>
              <a:t> = </a:t>
            </a:r>
            <a:r>
              <a:rPr lang="cs-CZ" dirty="0" err="1" smtClean="0"/>
              <a:t>assistant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chef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p</a:t>
            </a:r>
            <a:r>
              <a:rPr lang="cs-CZ" dirty="0" err="1" smtClean="0"/>
              <a:t>lain</a:t>
            </a:r>
            <a:r>
              <a:rPr lang="cs-CZ" dirty="0" smtClean="0"/>
              <a:t> = </a:t>
            </a:r>
            <a:r>
              <a:rPr lang="cs-CZ" dirty="0" err="1" smtClean="0"/>
              <a:t>clear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m</a:t>
            </a:r>
            <a:r>
              <a:rPr lang="cs-CZ" dirty="0" err="1" smtClean="0"/>
              <a:t>aterialize</a:t>
            </a:r>
            <a:r>
              <a:rPr lang="cs-CZ" dirty="0" smtClean="0"/>
              <a:t> = </a:t>
            </a:r>
            <a:r>
              <a:rPr lang="cs-CZ" dirty="0" err="1" smtClean="0"/>
              <a:t>come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7018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Zdroje:</a:t>
            </a:r>
            <a:endParaRPr lang="cs-CZ" sz="3200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/>
          <a:lstStyle/>
          <a:p>
            <a:pPr marL="0" indent="0">
              <a:buNone/>
            </a:pPr>
            <a:r>
              <a:rPr lang="cs-CZ" dirty="0"/>
              <a:t>http://www.blipfoto.com/entry/3334831</a:t>
            </a:r>
          </a:p>
        </p:txBody>
      </p:sp>
    </p:spTree>
    <p:extLst>
      <p:ext uri="{BB962C8B-B14F-4D97-AF65-F5344CB8AC3E}">
        <p14:creationId xmlns:p14="http://schemas.microsoft.com/office/powerpoint/2010/main" val="542823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352928" cy="1224136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b="1" dirty="0" err="1" smtClean="0"/>
              <a:t>Try</a:t>
            </a:r>
            <a:r>
              <a:rPr lang="cs-CZ" sz="3200" b="1" dirty="0" smtClean="0"/>
              <a:t> to </a:t>
            </a:r>
            <a:r>
              <a:rPr lang="cs-CZ" sz="3200" b="1" dirty="0" err="1" smtClean="0"/>
              <a:t>predict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what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happened</a:t>
            </a:r>
            <a:r>
              <a:rPr lang="cs-CZ" sz="3200" b="1" dirty="0" smtClean="0"/>
              <a:t> in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story </a:t>
            </a:r>
            <a:r>
              <a:rPr lang="cs-CZ" sz="3200" b="1" dirty="0" err="1" smtClean="0"/>
              <a:t>which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begins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with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sentence</a:t>
            </a:r>
            <a:r>
              <a:rPr lang="cs-CZ" sz="2800" dirty="0"/>
              <a:t> </a:t>
            </a:r>
            <a:r>
              <a:rPr lang="cs-CZ" sz="2800" u="sng" dirty="0" err="1"/>
              <a:t>We</a:t>
            </a:r>
            <a:r>
              <a:rPr lang="cs-CZ" sz="2800" u="sng" dirty="0"/>
              <a:t> </a:t>
            </a:r>
            <a:r>
              <a:rPr lang="cs-CZ" sz="2800" u="sng" dirty="0" err="1"/>
              <a:t>have</a:t>
            </a:r>
            <a:r>
              <a:rPr lang="cs-CZ" sz="2800" u="sng" dirty="0"/>
              <a:t> just </a:t>
            </a:r>
            <a:r>
              <a:rPr lang="cs-CZ" sz="2800" u="sng" dirty="0" err="1"/>
              <a:t>returned</a:t>
            </a:r>
            <a:r>
              <a:rPr lang="cs-CZ" sz="2800" u="sng" dirty="0"/>
              <a:t> </a:t>
            </a:r>
            <a:r>
              <a:rPr lang="cs-CZ" sz="2800" u="sng" dirty="0" err="1"/>
              <a:t>from</a:t>
            </a:r>
            <a:r>
              <a:rPr lang="cs-CZ" sz="2800" u="sng" dirty="0"/>
              <a:t> a </a:t>
            </a:r>
            <a:r>
              <a:rPr lang="cs-CZ" sz="2800" u="sng" dirty="0" err="1"/>
              <a:t>slightly</a:t>
            </a:r>
            <a:r>
              <a:rPr lang="cs-CZ" sz="2800" u="sng" dirty="0"/>
              <a:t> </a:t>
            </a:r>
            <a:r>
              <a:rPr lang="cs-CZ" sz="2800" u="sng" dirty="0" err="1"/>
              <a:t>odd</a:t>
            </a:r>
            <a:r>
              <a:rPr lang="cs-CZ" sz="2800" u="sng" dirty="0"/>
              <a:t> restaurant </a:t>
            </a:r>
            <a:r>
              <a:rPr lang="cs-CZ" sz="2800" u="sng" dirty="0" err="1"/>
              <a:t>meal</a:t>
            </a:r>
            <a:r>
              <a:rPr lang="cs-CZ" sz="2800" u="sng" dirty="0"/>
              <a:t>. </a:t>
            </a:r>
            <a:endParaRPr lang="cs-CZ" sz="3200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/>
          <a:lstStyle/>
          <a:p>
            <a:pPr marL="0" indent="0">
              <a:buNone/>
            </a:pPr>
            <a:r>
              <a:rPr lang="cs-CZ" i="1" dirty="0" err="1" smtClean="0"/>
              <a:t>Work</a:t>
            </a:r>
            <a:r>
              <a:rPr lang="cs-CZ" i="1" dirty="0" smtClean="0"/>
              <a:t> in </a:t>
            </a:r>
            <a:r>
              <a:rPr lang="cs-CZ" i="1" dirty="0" err="1" smtClean="0"/>
              <a:t>pairs</a:t>
            </a:r>
            <a:r>
              <a:rPr lang="cs-CZ" i="1" dirty="0" smtClean="0"/>
              <a:t>, </a:t>
            </a:r>
            <a:r>
              <a:rPr lang="cs-CZ" i="1" dirty="0" err="1" smtClean="0"/>
              <a:t>discuss</a:t>
            </a:r>
            <a:r>
              <a:rPr lang="cs-CZ" i="1" dirty="0" smtClean="0"/>
              <a:t> as many </a:t>
            </a:r>
            <a:r>
              <a:rPr lang="cs-CZ" i="1" dirty="0" err="1" smtClean="0"/>
              <a:t>details</a:t>
            </a:r>
            <a:r>
              <a:rPr lang="cs-CZ" i="1" dirty="0" smtClean="0"/>
              <a:t> as </a:t>
            </a:r>
            <a:r>
              <a:rPr lang="cs-CZ" i="1" dirty="0" err="1" smtClean="0"/>
              <a:t>possible</a:t>
            </a:r>
            <a:r>
              <a:rPr lang="cs-CZ" i="1" dirty="0" smtClean="0"/>
              <a:t>. Use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expressions</a:t>
            </a:r>
            <a:r>
              <a:rPr lang="cs-CZ" i="1" dirty="0" smtClean="0"/>
              <a:t> </a:t>
            </a:r>
            <a:r>
              <a:rPr lang="cs-CZ" i="1" dirty="0" err="1" smtClean="0"/>
              <a:t>for</a:t>
            </a:r>
            <a:r>
              <a:rPr lang="cs-CZ" i="1" dirty="0" smtClean="0"/>
              <a:t> </a:t>
            </a:r>
            <a:r>
              <a:rPr lang="cs-CZ" i="1" dirty="0" err="1" smtClean="0"/>
              <a:t>speculation</a:t>
            </a:r>
            <a:r>
              <a:rPr lang="cs-CZ" i="1" dirty="0" smtClean="0"/>
              <a:t> (</a:t>
            </a:r>
            <a:r>
              <a:rPr lang="cs-CZ" i="1" dirty="0" err="1" smtClean="0"/>
              <a:t>might</a:t>
            </a:r>
            <a:r>
              <a:rPr lang="cs-CZ" i="1" dirty="0" smtClean="0"/>
              <a:t>, </a:t>
            </a:r>
            <a:r>
              <a:rPr lang="cs-CZ" i="1" dirty="0" err="1" smtClean="0"/>
              <a:t>might</a:t>
            </a:r>
            <a:r>
              <a:rPr lang="cs-CZ" i="1" dirty="0" smtClean="0"/>
              <a:t> not, </a:t>
            </a:r>
            <a:r>
              <a:rPr lang="cs-CZ" i="1" dirty="0" err="1" smtClean="0"/>
              <a:t>must</a:t>
            </a:r>
            <a:r>
              <a:rPr lang="cs-CZ" i="1" dirty="0" smtClean="0"/>
              <a:t>, </a:t>
            </a:r>
            <a:r>
              <a:rPr lang="cs-CZ" i="1" dirty="0" err="1" smtClean="0"/>
              <a:t>can´t</a:t>
            </a:r>
            <a:r>
              <a:rPr lang="cs-CZ" i="1" dirty="0" smtClean="0"/>
              <a:t>)</a:t>
            </a:r>
          </a:p>
          <a:p>
            <a:r>
              <a:rPr lang="cs-CZ" i="1" dirty="0" err="1" smtClean="0"/>
              <a:t>Who</a:t>
            </a:r>
            <a:r>
              <a:rPr lang="cs-CZ" i="1" dirty="0" smtClean="0"/>
              <a:t>?			</a:t>
            </a:r>
          </a:p>
          <a:p>
            <a:r>
              <a:rPr lang="cs-CZ" i="1" dirty="0" err="1" smtClean="0"/>
              <a:t>Where</a:t>
            </a:r>
            <a:r>
              <a:rPr lang="cs-CZ" i="1" dirty="0" smtClean="0"/>
              <a:t>?</a:t>
            </a:r>
          </a:p>
          <a:p>
            <a:r>
              <a:rPr lang="cs-CZ" i="1" dirty="0" err="1" smtClean="0"/>
              <a:t>When</a:t>
            </a:r>
            <a:r>
              <a:rPr lang="cs-CZ" i="1" dirty="0"/>
              <a:t>?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err="1" smtClean="0"/>
              <a:t>Example</a:t>
            </a:r>
            <a:r>
              <a:rPr lang="cs-CZ" i="1" dirty="0" smtClean="0"/>
              <a:t>: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must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friends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relatives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1109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5390059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just </a:t>
            </a:r>
            <a:r>
              <a:rPr lang="cs-CZ" dirty="0" err="1"/>
              <a:t>returned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a </a:t>
            </a:r>
            <a:r>
              <a:rPr lang="cs-CZ" dirty="0" err="1"/>
              <a:t>slightly</a:t>
            </a:r>
            <a:r>
              <a:rPr lang="cs-CZ" dirty="0"/>
              <a:t> </a:t>
            </a:r>
            <a:r>
              <a:rPr lang="cs-CZ" b="1" dirty="0" err="1"/>
              <a:t>odd</a:t>
            </a:r>
            <a:r>
              <a:rPr lang="cs-CZ" dirty="0"/>
              <a:t> restaurant </a:t>
            </a:r>
            <a:r>
              <a:rPr lang="cs-CZ" dirty="0" err="1"/>
              <a:t>meal</a:t>
            </a:r>
            <a:r>
              <a:rPr lang="cs-CZ" dirty="0"/>
              <a:t>. Nicky, Jonathan, </a:t>
            </a:r>
            <a:r>
              <a:rPr lang="cs-CZ" dirty="0" err="1"/>
              <a:t>Lynley</a:t>
            </a:r>
            <a:r>
              <a:rPr lang="cs-CZ" dirty="0"/>
              <a:t> and I </a:t>
            </a:r>
            <a:r>
              <a:rPr lang="cs-CZ" dirty="0" err="1"/>
              <a:t>went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</a:t>
            </a:r>
            <a:r>
              <a:rPr lang="cs-CZ" dirty="0" err="1"/>
              <a:t>together</a:t>
            </a:r>
            <a:r>
              <a:rPr lang="cs-CZ" dirty="0"/>
              <a:t> and </a:t>
            </a:r>
            <a:r>
              <a:rPr lang="cs-CZ" dirty="0" err="1"/>
              <a:t>decided</a:t>
            </a:r>
            <a:r>
              <a:rPr lang="cs-CZ" dirty="0"/>
              <a:t> to </a:t>
            </a:r>
            <a:r>
              <a:rPr lang="cs-CZ" dirty="0" err="1"/>
              <a:t>try</a:t>
            </a:r>
            <a:r>
              <a:rPr lang="cs-CZ" dirty="0"/>
              <a:t> a </a:t>
            </a:r>
            <a:r>
              <a:rPr lang="cs-CZ" dirty="0" err="1"/>
              <a:t>relatively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, </a:t>
            </a:r>
            <a:r>
              <a:rPr lang="cs-CZ" dirty="0" err="1"/>
              <a:t>waterfront</a:t>
            </a:r>
            <a:r>
              <a:rPr lang="cs-CZ" dirty="0"/>
              <a:t> place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had </a:t>
            </a:r>
            <a:r>
              <a:rPr lang="cs-CZ" dirty="0" err="1"/>
              <a:t>heard</a:t>
            </a:r>
            <a:r>
              <a:rPr lang="cs-CZ" dirty="0"/>
              <a:t> </a:t>
            </a:r>
            <a:r>
              <a:rPr lang="cs-CZ" dirty="0" err="1"/>
              <a:t>good</a:t>
            </a:r>
            <a:r>
              <a:rPr lang="cs-CZ" dirty="0"/>
              <a:t> </a:t>
            </a:r>
            <a:r>
              <a:rPr lang="cs-CZ" dirty="0" err="1"/>
              <a:t>things</a:t>
            </a:r>
            <a:r>
              <a:rPr lang="cs-CZ" dirty="0"/>
              <a:t>. </a:t>
            </a:r>
            <a:r>
              <a:rPr lang="cs-CZ" dirty="0" err="1"/>
              <a:t>When</a:t>
            </a:r>
            <a:r>
              <a:rPr lang="cs-CZ" dirty="0"/>
              <a:t> I </a:t>
            </a:r>
            <a:r>
              <a:rPr lang="cs-CZ" dirty="0" err="1"/>
              <a:t>initially</a:t>
            </a:r>
            <a:r>
              <a:rPr lang="cs-CZ" dirty="0"/>
              <a:t> </a:t>
            </a:r>
            <a:r>
              <a:rPr lang="cs-CZ" dirty="0" err="1"/>
              <a:t>tried</a:t>
            </a:r>
            <a:r>
              <a:rPr lang="cs-CZ" dirty="0"/>
              <a:t> to </a:t>
            </a:r>
            <a:r>
              <a:rPr lang="cs-CZ" dirty="0" err="1"/>
              <a:t>reserve</a:t>
            </a:r>
            <a:r>
              <a:rPr lang="cs-CZ" dirty="0"/>
              <a:t> a table </a:t>
            </a:r>
            <a:r>
              <a:rPr lang="cs-CZ" dirty="0" err="1"/>
              <a:t>for</a:t>
            </a:r>
            <a:r>
              <a:rPr lang="cs-CZ" dirty="0"/>
              <a:t> 7.30pm, I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told</a:t>
            </a:r>
            <a:r>
              <a:rPr lang="cs-CZ" dirty="0"/>
              <a:t> "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do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seven</a:t>
            </a:r>
            <a:r>
              <a:rPr lang="cs-CZ" dirty="0"/>
              <a:t> </a:t>
            </a:r>
            <a:r>
              <a:rPr lang="cs-CZ" dirty="0" err="1"/>
              <a:t>o'clock</a:t>
            </a:r>
            <a:r>
              <a:rPr lang="cs-CZ" dirty="0"/>
              <a:t>." </a:t>
            </a:r>
            <a:r>
              <a:rPr lang="cs-CZ" dirty="0" err="1"/>
              <a:t>Thinking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Lynley</a:t>
            </a:r>
            <a:r>
              <a:rPr lang="cs-CZ" dirty="0"/>
              <a:t> </a:t>
            </a:r>
            <a:r>
              <a:rPr lang="cs-CZ" dirty="0" err="1"/>
              <a:t>trying</a:t>
            </a:r>
            <a:r>
              <a:rPr lang="cs-CZ" dirty="0"/>
              <a:t> to </a:t>
            </a:r>
            <a:r>
              <a:rPr lang="cs-CZ" dirty="0" err="1"/>
              <a:t>get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children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bed</a:t>
            </a:r>
            <a:r>
              <a:rPr lang="cs-CZ" dirty="0"/>
              <a:t> </a:t>
            </a:r>
            <a:r>
              <a:rPr lang="cs-CZ" dirty="0" err="1"/>
              <a:t>first</a:t>
            </a:r>
            <a:r>
              <a:rPr lang="cs-CZ" dirty="0"/>
              <a:t>, I </a:t>
            </a:r>
            <a:r>
              <a:rPr lang="cs-CZ" dirty="0" err="1"/>
              <a:t>asked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could</a:t>
            </a:r>
            <a:r>
              <a:rPr lang="cs-CZ" dirty="0"/>
              <a:t> do </a:t>
            </a:r>
            <a:r>
              <a:rPr lang="cs-CZ" dirty="0" err="1"/>
              <a:t>anything</a:t>
            </a:r>
            <a:r>
              <a:rPr lang="cs-CZ" dirty="0"/>
              <a:t> a bit </a:t>
            </a:r>
            <a:r>
              <a:rPr lang="cs-CZ" dirty="0" err="1"/>
              <a:t>later</a:t>
            </a:r>
            <a:r>
              <a:rPr lang="cs-CZ" dirty="0"/>
              <a:t>, and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immediately</a:t>
            </a:r>
            <a:r>
              <a:rPr lang="cs-CZ" dirty="0"/>
              <a:t> </a:t>
            </a:r>
            <a:r>
              <a:rPr lang="cs-CZ" dirty="0" err="1"/>
              <a:t>told</a:t>
            </a:r>
            <a:r>
              <a:rPr lang="cs-CZ" dirty="0"/>
              <a:t> 7.15pm. At </a:t>
            </a:r>
            <a:r>
              <a:rPr lang="cs-CZ" dirty="0" err="1"/>
              <a:t>first</a:t>
            </a:r>
            <a:r>
              <a:rPr lang="cs-CZ" dirty="0"/>
              <a:t>, I </a:t>
            </a:r>
            <a:r>
              <a:rPr lang="cs-CZ" dirty="0" err="1"/>
              <a:t>assumed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place </a:t>
            </a:r>
            <a:r>
              <a:rPr lang="cs-CZ" dirty="0" err="1"/>
              <a:t>must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very busy </a:t>
            </a:r>
            <a:r>
              <a:rPr lang="cs-CZ" dirty="0" err="1"/>
              <a:t>later</a:t>
            </a:r>
            <a:r>
              <a:rPr lang="cs-CZ" dirty="0"/>
              <a:t> and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why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b="1" dirty="0" err="1"/>
              <a:t>loath</a:t>
            </a:r>
            <a:r>
              <a:rPr lang="cs-CZ" dirty="0"/>
              <a:t> to </a:t>
            </a:r>
            <a:r>
              <a:rPr lang="cs-CZ" dirty="0" err="1"/>
              <a:t>take</a:t>
            </a:r>
            <a:r>
              <a:rPr lang="cs-CZ" dirty="0"/>
              <a:t> </a:t>
            </a:r>
            <a:r>
              <a:rPr lang="cs-CZ" dirty="0" err="1"/>
              <a:t>us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7.30. </a:t>
            </a:r>
            <a:r>
              <a:rPr lang="cs-CZ" dirty="0" err="1"/>
              <a:t>However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more I </a:t>
            </a:r>
            <a:r>
              <a:rPr lang="cs-CZ" dirty="0" err="1"/>
              <a:t>thought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more I </a:t>
            </a:r>
            <a:r>
              <a:rPr lang="cs-CZ" dirty="0" err="1"/>
              <a:t>became</a:t>
            </a:r>
            <a:r>
              <a:rPr lang="cs-CZ" dirty="0"/>
              <a:t> </a:t>
            </a:r>
            <a:r>
              <a:rPr lang="cs-CZ" dirty="0" err="1"/>
              <a:t>convinced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being</a:t>
            </a:r>
            <a:r>
              <a:rPr lang="cs-CZ" dirty="0"/>
              <a:t> a </a:t>
            </a:r>
            <a:r>
              <a:rPr lang="cs-CZ" dirty="0" err="1"/>
              <a:t>Sunday</a:t>
            </a:r>
            <a:r>
              <a:rPr lang="cs-CZ" dirty="0"/>
              <a:t> night, in </a:t>
            </a:r>
            <a:r>
              <a:rPr lang="cs-CZ" dirty="0" err="1"/>
              <a:t>winter</a:t>
            </a:r>
            <a:r>
              <a:rPr lang="cs-CZ" dirty="0"/>
              <a:t>, in Nelson,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could</a:t>
            </a:r>
            <a:r>
              <a:rPr lang="cs-CZ" dirty="0"/>
              <a:t> not </a:t>
            </a:r>
            <a:r>
              <a:rPr lang="cs-CZ" i="1" dirty="0" err="1"/>
              <a:t>possibly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busy and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actually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just </a:t>
            </a:r>
            <a:r>
              <a:rPr lang="cs-CZ" dirty="0" err="1"/>
              <a:t>wanted</a:t>
            </a:r>
            <a:r>
              <a:rPr lang="cs-CZ" dirty="0"/>
              <a:t> </a:t>
            </a:r>
            <a:r>
              <a:rPr lang="cs-CZ" dirty="0" err="1"/>
              <a:t>us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restaurant by 9.30pm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latest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7203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3200" b="1" dirty="0" smtClean="0"/>
              <a:t> </a:t>
            </a:r>
            <a:r>
              <a:rPr lang="cs-CZ" sz="3200" b="1" dirty="0" err="1" smtClean="0"/>
              <a:t>Work</a:t>
            </a:r>
            <a:r>
              <a:rPr lang="cs-CZ" sz="3200" b="1" dirty="0" smtClean="0"/>
              <a:t> in </a:t>
            </a:r>
            <a:r>
              <a:rPr lang="cs-CZ" sz="3200" b="1" dirty="0" err="1" smtClean="0"/>
              <a:t>groups</a:t>
            </a:r>
            <a:r>
              <a:rPr lang="cs-CZ" sz="3200" b="1" dirty="0" smtClean="0"/>
              <a:t>. </a:t>
            </a:r>
            <a:r>
              <a:rPr lang="cs-CZ" sz="3200" b="1" dirty="0" err="1" smtClean="0"/>
              <a:t>Guess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answers</a:t>
            </a:r>
            <a:r>
              <a:rPr lang="cs-CZ" sz="3200" b="1" dirty="0" smtClean="0"/>
              <a:t> to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questions</a:t>
            </a:r>
            <a:r>
              <a:rPr lang="cs-CZ" sz="3200" b="1" dirty="0" smtClean="0"/>
              <a:t>. </a:t>
            </a:r>
            <a:r>
              <a:rPr lang="cs-CZ" sz="3200" b="1" dirty="0" err="1" smtClean="0"/>
              <a:t>Agree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disagree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with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your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partners</a:t>
            </a:r>
            <a:r>
              <a:rPr lang="cs-CZ" sz="3200" b="1" dirty="0" smtClean="0"/>
              <a:t>.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1)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waitress</a:t>
            </a:r>
            <a:r>
              <a:rPr lang="cs-CZ" dirty="0" smtClean="0"/>
              <a:t> nice </a:t>
            </a:r>
            <a:r>
              <a:rPr lang="cs-CZ" dirty="0" err="1" smtClean="0"/>
              <a:t>when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arrived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smtClean="0"/>
              <a:t>2) </a:t>
            </a:r>
            <a:r>
              <a:rPr lang="cs-CZ" dirty="0" err="1" smtClean="0"/>
              <a:t>Why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waitress</a:t>
            </a:r>
            <a:r>
              <a:rPr lang="cs-CZ" dirty="0" smtClean="0"/>
              <a:t> </a:t>
            </a:r>
            <a:r>
              <a:rPr lang="cs-CZ" dirty="0" err="1" smtClean="0"/>
              <a:t>nervous</a:t>
            </a:r>
            <a:r>
              <a:rPr lang="cs-CZ" dirty="0" smtClean="0"/>
              <a:t> and busy?</a:t>
            </a:r>
          </a:p>
          <a:p>
            <a:pPr marL="0" indent="0">
              <a:buNone/>
            </a:pPr>
            <a:r>
              <a:rPr lang="cs-CZ" dirty="0" smtClean="0"/>
              <a:t>3)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did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do?</a:t>
            </a:r>
          </a:p>
          <a:p>
            <a:pPr marL="0" indent="0">
              <a:buNone/>
            </a:pPr>
            <a:r>
              <a:rPr lang="cs-CZ" dirty="0" smtClean="0"/>
              <a:t>4)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happened</a:t>
            </a:r>
            <a:r>
              <a:rPr lang="cs-CZ" dirty="0" smtClean="0"/>
              <a:t> </a:t>
            </a:r>
            <a:r>
              <a:rPr lang="cs-CZ" dirty="0" err="1" smtClean="0"/>
              <a:t>then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3949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arrived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7.20pm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waitress</a:t>
            </a:r>
            <a:r>
              <a:rPr lang="cs-CZ" dirty="0"/>
              <a:t> </a:t>
            </a:r>
            <a:r>
              <a:rPr lang="cs-CZ" dirty="0" err="1"/>
              <a:t>greeted</a:t>
            </a:r>
            <a:r>
              <a:rPr lang="cs-CZ" dirty="0"/>
              <a:t> </a:t>
            </a:r>
            <a:r>
              <a:rPr lang="cs-CZ" dirty="0" err="1"/>
              <a:t>us</a:t>
            </a:r>
            <a:r>
              <a:rPr lang="cs-CZ" dirty="0"/>
              <a:t> </a:t>
            </a:r>
            <a:r>
              <a:rPr lang="cs-CZ" dirty="0" err="1"/>
              <a:t>immediately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"Table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four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7.15? </a:t>
            </a:r>
            <a:r>
              <a:rPr lang="cs-CZ" dirty="0" err="1"/>
              <a:t>It's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 table </a:t>
            </a:r>
            <a:r>
              <a:rPr lang="cs-CZ" dirty="0" err="1"/>
              <a:t>here</a:t>
            </a:r>
            <a:r>
              <a:rPr lang="cs-CZ" dirty="0"/>
              <a:t>!" as </a:t>
            </a:r>
            <a:r>
              <a:rPr lang="cs-CZ" dirty="0" err="1"/>
              <a:t>though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very </a:t>
            </a:r>
            <a:r>
              <a:rPr lang="cs-CZ" dirty="0" err="1"/>
              <a:t>late</a:t>
            </a:r>
            <a:r>
              <a:rPr lang="cs-CZ" dirty="0"/>
              <a:t> </a:t>
            </a:r>
            <a:r>
              <a:rPr lang="cs-CZ" dirty="0" err="1"/>
              <a:t>wedding</a:t>
            </a:r>
            <a:r>
              <a:rPr lang="cs-CZ" dirty="0"/>
              <a:t> </a:t>
            </a:r>
            <a:r>
              <a:rPr lang="cs-CZ" dirty="0" err="1"/>
              <a:t>guests</a:t>
            </a:r>
            <a:r>
              <a:rPr lang="cs-CZ" dirty="0"/>
              <a:t>. </a:t>
            </a:r>
            <a:r>
              <a:rPr lang="cs-CZ" dirty="0" err="1"/>
              <a:t>There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dirty="0" err="1"/>
              <a:t>diners</a:t>
            </a:r>
            <a:r>
              <a:rPr lang="cs-CZ" dirty="0"/>
              <a:t> </a:t>
            </a:r>
            <a:r>
              <a:rPr lang="cs-CZ" dirty="0" err="1"/>
              <a:t>seated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tables</a:t>
            </a:r>
            <a:r>
              <a:rPr lang="cs-CZ" dirty="0"/>
              <a:t> and I had a </a:t>
            </a:r>
            <a:r>
              <a:rPr lang="cs-CZ" dirty="0" err="1"/>
              <a:t>sense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whole</a:t>
            </a:r>
            <a:r>
              <a:rPr lang="cs-CZ" dirty="0"/>
              <a:t> </a:t>
            </a:r>
            <a:r>
              <a:rPr lang="cs-CZ" dirty="0" err="1"/>
              <a:t>time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waitress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preoccupied</a:t>
            </a:r>
            <a:r>
              <a:rPr lang="cs-CZ" dirty="0"/>
              <a:t> and in a </a:t>
            </a:r>
            <a:r>
              <a:rPr lang="cs-CZ" dirty="0" err="1"/>
              <a:t>rush</a:t>
            </a:r>
            <a:r>
              <a:rPr lang="cs-CZ" dirty="0"/>
              <a:t>; </a:t>
            </a:r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dirty="0" err="1"/>
              <a:t>started</a:t>
            </a:r>
            <a:r>
              <a:rPr lang="cs-CZ" dirty="0"/>
              <a:t> </a:t>
            </a:r>
            <a:r>
              <a:rPr lang="cs-CZ" dirty="0" err="1"/>
              <a:t>noisily</a:t>
            </a:r>
            <a:r>
              <a:rPr lang="cs-CZ" dirty="0"/>
              <a:t> </a:t>
            </a:r>
            <a:r>
              <a:rPr lang="cs-CZ" dirty="0" err="1"/>
              <a:t>cashing</a:t>
            </a:r>
            <a:r>
              <a:rPr lang="cs-CZ" dirty="0"/>
              <a:t> up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till</a:t>
            </a:r>
            <a:r>
              <a:rPr lang="cs-CZ" dirty="0"/>
              <a:t> as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dirty="0" err="1"/>
              <a:t>still</a:t>
            </a:r>
            <a:r>
              <a:rPr lang="cs-CZ" dirty="0"/>
              <a:t> </a:t>
            </a:r>
            <a:r>
              <a:rPr lang="cs-CZ" dirty="0" err="1"/>
              <a:t>eating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b="1" dirty="0" err="1"/>
              <a:t>entrées</a:t>
            </a:r>
            <a:r>
              <a:rPr lang="cs-CZ" dirty="0"/>
              <a:t>. </a:t>
            </a:r>
            <a:r>
              <a:rPr lang="cs-CZ" dirty="0" err="1"/>
              <a:t>Things</a:t>
            </a:r>
            <a:r>
              <a:rPr lang="cs-CZ" dirty="0"/>
              <a:t> </a:t>
            </a:r>
            <a:r>
              <a:rPr lang="cs-CZ" dirty="0" err="1"/>
              <a:t>proceeded</a:t>
            </a:r>
            <a:r>
              <a:rPr lang="cs-CZ" dirty="0"/>
              <a:t> </a:t>
            </a:r>
            <a:r>
              <a:rPr lang="cs-CZ" dirty="0" err="1"/>
              <a:t>fairly</a:t>
            </a:r>
            <a:r>
              <a:rPr lang="cs-CZ" dirty="0"/>
              <a:t> </a:t>
            </a:r>
            <a:r>
              <a:rPr lang="cs-CZ" dirty="0" err="1"/>
              <a:t>normally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a </a:t>
            </a:r>
            <a:r>
              <a:rPr lang="cs-CZ" dirty="0" err="1"/>
              <a:t>while</a:t>
            </a:r>
            <a:r>
              <a:rPr lang="cs-CZ" dirty="0"/>
              <a:t>, </a:t>
            </a:r>
            <a:r>
              <a:rPr lang="cs-CZ" dirty="0" err="1"/>
              <a:t>with</a:t>
            </a:r>
            <a:r>
              <a:rPr lang="cs-CZ" dirty="0"/>
              <a:t> her </a:t>
            </a:r>
            <a:r>
              <a:rPr lang="cs-CZ" dirty="0" err="1"/>
              <a:t>eventually</a:t>
            </a:r>
            <a:r>
              <a:rPr lang="cs-CZ" dirty="0"/>
              <a:t> </a:t>
            </a:r>
            <a:r>
              <a:rPr lang="cs-CZ" dirty="0" err="1"/>
              <a:t>taking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orders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dessert</a:t>
            </a:r>
            <a:r>
              <a:rPr lang="cs-CZ" dirty="0"/>
              <a:t> and </a:t>
            </a:r>
            <a:r>
              <a:rPr lang="cs-CZ" dirty="0" err="1"/>
              <a:t>coffee</a:t>
            </a:r>
            <a:r>
              <a:rPr lang="cs-CZ" dirty="0"/>
              <a:t>. But </a:t>
            </a:r>
            <a:r>
              <a:rPr lang="cs-CZ" dirty="0" err="1"/>
              <a:t>then</a:t>
            </a:r>
            <a:r>
              <a:rPr lang="cs-CZ" dirty="0"/>
              <a:t> </a:t>
            </a:r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dirty="0" err="1"/>
              <a:t>suddenly</a:t>
            </a:r>
            <a:r>
              <a:rPr lang="cs-CZ" dirty="0"/>
              <a:t> </a:t>
            </a:r>
            <a:r>
              <a:rPr lang="cs-CZ" dirty="0" err="1"/>
              <a:t>started</a:t>
            </a:r>
            <a:r>
              <a:rPr lang="cs-CZ" dirty="0"/>
              <a:t> </a:t>
            </a:r>
            <a:r>
              <a:rPr lang="cs-CZ" dirty="0" err="1"/>
              <a:t>running</a:t>
            </a:r>
            <a:r>
              <a:rPr lang="cs-CZ" dirty="0"/>
              <a:t> </a:t>
            </a:r>
            <a:r>
              <a:rPr lang="cs-CZ" dirty="0" err="1"/>
              <a:t>back</a:t>
            </a:r>
            <a:r>
              <a:rPr lang="cs-CZ" dirty="0"/>
              <a:t> and </a:t>
            </a:r>
            <a:r>
              <a:rPr lang="cs-CZ" dirty="0" err="1"/>
              <a:t>forth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window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far end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restaurant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kitchen</a:t>
            </a:r>
            <a:r>
              <a:rPr lang="cs-CZ" dirty="0"/>
              <a:t>, </a:t>
            </a:r>
            <a:r>
              <a:rPr lang="cs-CZ" dirty="0" err="1"/>
              <a:t>before</a:t>
            </a:r>
            <a:r>
              <a:rPr lang="cs-CZ" dirty="0"/>
              <a:t> </a:t>
            </a:r>
            <a:r>
              <a:rPr lang="cs-CZ" dirty="0" err="1"/>
              <a:t>disappearing</a:t>
            </a:r>
            <a:r>
              <a:rPr lang="cs-CZ" dirty="0"/>
              <a:t> </a:t>
            </a:r>
            <a:r>
              <a:rPr lang="cs-CZ" dirty="0" err="1"/>
              <a:t>hurriedly</a:t>
            </a:r>
            <a:r>
              <a:rPr lang="cs-CZ" dirty="0"/>
              <a:t> </a:t>
            </a:r>
            <a:r>
              <a:rPr lang="cs-CZ" dirty="0" err="1"/>
              <a:t>through</a:t>
            </a:r>
            <a:r>
              <a:rPr lang="cs-CZ" dirty="0"/>
              <a:t> a </a:t>
            </a:r>
            <a:r>
              <a:rPr lang="cs-CZ" dirty="0" err="1"/>
              <a:t>door</a:t>
            </a:r>
            <a:r>
              <a:rPr lang="cs-CZ" dirty="0"/>
              <a:t> </a:t>
            </a:r>
            <a:r>
              <a:rPr lang="cs-CZ" dirty="0" err="1"/>
              <a:t>marked</a:t>
            </a:r>
            <a:r>
              <a:rPr lang="cs-CZ" dirty="0"/>
              <a:t> 'EXIT'.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next</a:t>
            </a:r>
            <a:r>
              <a:rPr lang="cs-CZ" dirty="0"/>
              <a:t> </a:t>
            </a:r>
            <a:r>
              <a:rPr lang="cs-CZ" dirty="0" err="1"/>
              <a:t>thing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happened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chef</a:t>
            </a:r>
            <a:r>
              <a:rPr lang="cs-CZ" dirty="0"/>
              <a:t> </a:t>
            </a:r>
            <a:r>
              <a:rPr lang="cs-CZ" dirty="0" err="1"/>
              <a:t>emerged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kitchen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desserts</a:t>
            </a:r>
            <a:r>
              <a:rPr lang="cs-CZ" dirty="0"/>
              <a:t>, </a:t>
            </a:r>
            <a:r>
              <a:rPr lang="cs-CZ" dirty="0" err="1"/>
              <a:t>while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b="1" dirty="0" err="1"/>
              <a:t>sous</a:t>
            </a:r>
            <a:r>
              <a:rPr lang="cs-CZ" b="1" dirty="0"/>
              <a:t> </a:t>
            </a:r>
            <a:r>
              <a:rPr lang="cs-CZ" b="1" dirty="0" err="1"/>
              <a:t>chef</a:t>
            </a:r>
            <a:r>
              <a:rPr lang="cs-CZ" b="1" dirty="0"/>
              <a:t> </a:t>
            </a:r>
            <a:r>
              <a:rPr lang="cs-CZ" dirty="0" err="1"/>
              <a:t>seemed</a:t>
            </a:r>
            <a:r>
              <a:rPr lang="cs-CZ" dirty="0"/>
              <a:t> to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taken</a:t>
            </a:r>
            <a:r>
              <a:rPr lang="cs-CZ" dirty="0"/>
              <a:t> up a permanent </a:t>
            </a:r>
            <a:r>
              <a:rPr lang="cs-CZ" dirty="0" err="1"/>
              <a:t>position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window</a:t>
            </a:r>
            <a:r>
              <a:rPr lang="cs-CZ" dirty="0"/>
              <a:t>, </a:t>
            </a:r>
            <a:r>
              <a:rPr lang="cs-CZ" dirty="0" err="1"/>
              <a:t>talking</a:t>
            </a:r>
            <a:r>
              <a:rPr lang="cs-CZ" dirty="0"/>
              <a:t> on his mobile </a:t>
            </a:r>
            <a:r>
              <a:rPr lang="cs-CZ" dirty="0" err="1"/>
              <a:t>phone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34272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waitress</a:t>
            </a:r>
            <a:r>
              <a:rPr lang="cs-CZ" dirty="0"/>
              <a:t> </a:t>
            </a:r>
            <a:r>
              <a:rPr lang="cs-CZ" dirty="0" err="1"/>
              <a:t>did</a:t>
            </a:r>
            <a:r>
              <a:rPr lang="cs-CZ" dirty="0"/>
              <a:t> not </a:t>
            </a:r>
            <a:r>
              <a:rPr lang="cs-CZ" dirty="0" err="1"/>
              <a:t>reappear</a:t>
            </a:r>
            <a:r>
              <a:rPr lang="cs-CZ" dirty="0"/>
              <a:t> and I </a:t>
            </a:r>
            <a:r>
              <a:rPr lang="cs-CZ" dirty="0" err="1"/>
              <a:t>jokingly</a:t>
            </a:r>
            <a:r>
              <a:rPr lang="cs-CZ" dirty="0"/>
              <a:t> </a:t>
            </a:r>
            <a:r>
              <a:rPr lang="cs-CZ" dirty="0" err="1"/>
              <a:t>suggested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she</a:t>
            </a:r>
            <a:r>
              <a:rPr lang="cs-CZ" dirty="0"/>
              <a:t> had </a:t>
            </a:r>
            <a:r>
              <a:rPr lang="cs-CZ" dirty="0" err="1"/>
              <a:t>gone</a:t>
            </a:r>
            <a:r>
              <a:rPr lang="cs-CZ" dirty="0"/>
              <a:t> </a:t>
            </a:r>
            <a:r>
              <a:rPr lang="cs-CZ" dirty="0" err="1"/>
              <a:t>home</a:t>
            </a:r>
            <a:r>
              <a:rPr lang="cs-CZ" dirty="0"/>
              <a:t>. Nicky </a:t>
            </a:r>
            <a:r>
              <a:rPr lang="cs-CZ" dirty="0" err="1"/>
              <a:t>remarked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he had </a:t>
            </a:r>
            <a:r>
              <a:rPr lang="cs-CZ" dirty="0" err="1"/>
              <a:t>noticed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came</a:t>
            </a:r>
            <a:r>
              <a:rPr lang="cs-CZ" dirty="0"/>
              <a:t> in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Opening</a:t>
            </a:r>
            <a:r>
              <a:rPr lang="cs-CZ" dirty="0"/>
              <a:t> </a:t>
            </a:r>
            <a:r>
              <a:rPr lang="cs-CZ" dirty="0" err="1"/>
              <a:t>Hours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dirty="0" err="1"/>
              <a:t>stated</a:t>
            </a:r>
            <a:r>
              <a:rPr lang="cs-CZ" dirty="0"/>
              <a:t> as </a:t>
            </a:r>
            <a:r>
              <a:rPr lang="cs-CZ" dirty="0" err="1"/>
              <a:t>being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5pm-9pm -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now</a:t>
            </a:r>
            <a:r>
              <a:rPr lang="cs-CZ" dirty="0"/>
              <a:t>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nine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diners</a:t>
            </a:r>
            <a:r>
              <a:rPr lang="cs-CZ" dirty="0"/>
              <a:t> </a:t>
            </a:r>
            <a:r>
              <a:rPr lang="cs-CZ" dirty="0" err="1"/>
              <a:t>wanted</a:t>
            </a:r>
            <a:r>
              <a:rPr lang="cs-CZ" dirty="0"/>
              <a:t> to </a:t>
            </a:r>
            <a:r>
              <a:rPr lang="cs-CZ" dirty="0" err="1"/>
              <a:t>leave</a:t>
            </a:r>
            <a:r>
              <a:rPr lang="cs-CZ" dirty="0"/>
              <a:t> and </a:t>
            </a:r>
            <a:r>
              <a:rPr lang="cs-CZ" dirty="0" err="1"/>
              <a:t>approached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till</a:t>
            </a:r>
            <a:r>
              <a:rPr lang="cs-CZ" dirty="0"/>
              <a:t>, but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chef</a:t>
            </a:r>
            <a:r>
              <a:rPr lang="cs-CZ" dirty="0"/>
              <a:t> </a:t>
            </a:r>
            <a:r>
              <a:rPr lang="cs-CZ" dirty="0" err="1"/>
              <a:t>apologized</a:t>
            </a:r>
            <a:r>
              <a:rPr lang="cs-CZ" dirty="0"/>
              <a:t> and </a:t>
            </a:r>
            <a:r>
              <a:rPr lang="cs-CZ" dirty="0" err="1"/>
              <a:t>asked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would</a:t>
            </a:r>
            <a:r>
              <a:rPr lang="cs-CZ" dirty="0"/>
              <a:t> mind </a:t>
            </a:r>
            <a:r>
              <a:rPr lang="cs-CZ" dirty="0" err="1"/>
              <a:t>waiting</a:t>
            </a:r>
            <a:r>
              <a:rPr lang="cs-CZ" dirty="0"/>
              <a:t> a </a:t>
            </a:r>
            <a:r>
              <a:rPr lang="cs-CZ" dirty="0" err="1"/>
              <a:t>few</a:t>
            </a:r>
            <a:r>
              <a:rPr lang="cs-CZ" dirty="0"/>
              <a:t> </a:t>
            </a:r>
            <a:r>
              <a:rPr lang="cs-CZ" dirty="0" err="1"/>
              <a:t>minutes</a:t>
            </a:r>
            <a:r>
              <a:rPr lang="cs-CZ" dirty="0"/>
              <a:t> as he </a:t>
            </a:r>
            <a:r>
              <a:rPr lang="cs-CZ" dirty="0" err="1"/>
              <a:t>did</a:t>
            </a:r>
            <a:r>
              <a:rPr lang="cs-CZ" dirty="0"/>
              <a:t> not </a:t>
            </a:r>
            <a:r>
              <a:rPr lang="cs-CZ" dirty="0" err="1"/>
              <a:t>know</a:t>
            </a:r>
            <a:r>
              <a:rPr lang="cs-CZ" dirty="0"/>
              <a:t> </a:t>
            </a:r>
            <a:r>
              <a:rPr lang="cs-CZ" dirty="0" err="1"/>
              <a:t>how</a:t>
            </a:r>
            <a:r>
              <a:rPr lang="cs-CZ" dirty="0"/>
              <a:t> to </a:t>
            </a:r>
            <a:r>
              <a:rPr lang="cs-CZ" dirty="0" err="1"/>
              <a:t>operate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and </a:t>
            </a:r>
            <a:r>
              <a:rPr lang="cs-CZ" dirty="0" err="1"/>
              <a:t>said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someone</a:t>
            </a:r>
            <a:r>
              <a:rPr lang="cs-CZ" dirty="0"/>
              <a:t> </a:t>
            </a:r>
            <a:r>
              <a:rPr lang="cs-CZ" dirty="0" err="1"/>
              <a:t>else</a:t>
            </a:r>
            <a:r>
              <a:rPr lang="cs-CZ" dirty="0"/>
              <a:t> </a:t>
            </a:r>
            <a:r>
              <a:rPr lang="cs-CZ" dirty="0" err="1"/>
              <a:t>who</a:t>
            </a:r>
            <a:r>
              <a:rPr lang="cs-CZ" dirty="0"/>
              <a:t> </a:t>
            </a:r>
            <a:r>
              <a:rPr lang="cs-CZ" dirty="0" err="1"/>
              <a:t>did</a:t>
            </a:r>
            <a:r>
              <a:rPr lang="cs-CZ" dirty="0"/>
              <a:t> </a:t>
            </a:r>
            <a:r>
              <a:rPr lang="cs-CZ" dirty="0" err="1"/>
              <a:t>would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along</a:t>
            </a:r>
            <a:r>
              <a:rPr lang="cs-CZ" dirty="0"/>
              <a:t> </a:t>
            </a:r>
            <a:r>
              <a:rPr lang="cs-CZ" dirty="0" err="1"/>
              <a:t>shortly</a:t>
            </a:r>
            <a:r>
              <a:rPr lang="cs-CZ" dirty="0"/>
              <a:t>.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b="1" dirty="0" err="1"/>
              <a:t>plain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coffees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not </a:t>
            </a:r>
            <a:r>
              <a:rPr lang="cs-CZ" dirty="0" err="1"/>
              <a:t>going</a:t>
            </a:r>
            <a:r>
              <a:rPr lang="cs-CZ" dirty="0"/>
              <a:t> to </a:t>
            </a:r>
            <a:r>
              <a:rPr lang="cs-CZ" b="1" dirty="0" err="1"/>
              <a:t>materialize</a:t>
            </a:r>
            <a:r>
              <a:rPr lang="cs-CZ" dirty="0"/>
              <a:t>. </a:t>
            </a:r>
            <a:r>
              <a:rPr lang="cs-CZ" dirty="0" err="1"/>
              <a:t>Then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door</a:t>
            </a:r>
            <a:r>
              <a:rPr lang="cs-CZ" dirty="0"/>
              <a:t> </a:t>
            </a:r>
            <a:r>
              <a:rPr lang="cs-CZ" dirty="0" err="1"/>
              <a:t>marked</a:t>
            </a:r>
            <a:r>
              <a:rPr lang="cs-CZ" dirty="0"/>
              <a:t> 'EXIT' </a:t>
            </a:r>
            <a:r>
              <a:rPr lang="cs-CZ" dirty="0" err="1"/>
              <a:t>opened</a:t>
            </a:r>
            <a:r>
              <a:rPr lang="cs-CZ" dirty="0"/>
              <a:t> and a man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 smtClean="0"/>
              <a:t>unique</a:t>
            </a:r>
            <a:r>
              <a:rPr lang="cs-CZ" dirty="0" smtClean="0"/>
              <a:t> </a:t>
            </a:r>
            <a:r>
              <a:rPr lang="cs-CZ" dirty="0" err="1" smtClean="0"/>
              <a:t>bearing</a:t>
            </a:r>
            <a:r>
              <a:rPr lang="cs-CZ" b="1" dirty="0" smtClean="0"/>
              <a:t>* </a:t>
            </a:r>
            <a:r>
              <a:rPr lang="cs-CZ" dirty="0" smtClean="0"/>
              <a:t>and </a:t>
            </a:r>
            <a:r>
              <a:rPr lang="cs-CZ" dirty="0" err="1" smtClean="0"/>
              <a:t>impressive</a:t>
            </a:r>
            <a:r>
              <a:rPr lang="cs-CZ" dirty="0" smtClean="0"/>
              <a:t> </a:t>
            </a:r>
            <a:r>
              <a:rPr lang="cs-CZ" dirty="0" err="1"/>
              <a:t>bunch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keys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marked</a:t>
            </a:r>
            <a:r>
              <a:rPr lang="cs-CZ" dirty="0"/>
              <a:t> </a:t>
            </a:r>
            <a:r>
              <a:rPr lang="cs-CZ" dirty="0" err="1"/>
              <a:t>him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as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owner</a:t>
            </a:r>
            <a:r>
              <a:rPr lang="cs-CZ" dirty="0"/>
              <a:t> </a:t>
            </a:r>
            <a:r>
              <a:rPr lang="cs-CZ" dirty="0" err="1"/>
              <a:t>appeared</a:t>
            </a:r>
            <a:r>
              <a:rPr lang="cs-CZ" dirty="0"/>
              <a:t> and </a:t>
            </a:r>
            <a:r>
              <a:rPr lang="cs-CZ" dirty="0" err="1"/>
              <a:t>took</a:t>
            </a:r>
            <a:r>
              <a:rPr lang="cs-CZ" dirty="0"/>
              <a:t> </a:t>
            </a:r>
            <a:r>
              <a:rPr lang="cs-CZ" dirty="0" err="1"/>
              <a:t>over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till</a:t>
            </a:r>
            <a:r>
              <a:rPr lang="cs-CZ" dirty="0"/>
              <a:t>. At </a:t>
            </a:r>
            <a:r>
              <a:rPr lang="cs-CZ" dirty="0" err="1"/>
              <a:t>this</a:t>
            </a:r>
            <a:r>
              <a:rPr lang="cs-CZ" dirty="0"/>
              <a:t> point, Jonathan </a:t>
            </a:r>
            <a:r>
              <a:rPr lang="cs-CZ" dirty="0" err="1"/>
              <a:t>went</a:t>
            </a:r>
            <a:r>
              <a:rPr lang="cs-CZ" dirty="0"/>
              <a:t> and </a:t>
            </a:r>
            <a:r>
              <a:rPr lang="cs-CZ" dirty="0" err="1"/>
              <a:t>asked</a:t>
            </a:r>
            <a:r>
              <a:rPr lang="cs-CZ" dirty="0"/>
              <a:t> </a:t>
            </a:r>
            <a:r>
              <a:rPr lang="cs-CZ" dirty="0" err="1"/>
              <a:t>where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waitress</a:t>
            </a:r>
            <a:r>
              <a:rPr lang="cs-CZ" dirty="0"/>
              <a:t> had </a:t>
            </a:r>
            <a:r>
              <a:rPr lang="cs-CZ" dirty="0" err="1"/>
              <a:t>gone</a:t>
            </a:r>
            <a:r>
              <a:rPr lang="cs-CZ" dirty="0"/>
              <a:t> (</a:t>
            </a:r>
            <a:r>
              <a:rPr lang="cs-CZ" dirty="0" err="1"/>
              <a:t>I'm</a:t>
            </a:r>
            <a:r>
              <a:rPr lang="cs-CZ" dirty="0"/>
              <a:t> not </a:t>
            </a:r>
            <a:r>
              <a:rPr lang="cs-CZ" dirty="0" err="1"/>
              <a:t>sure</a:t>
            </a:r>
            <a:r>
              <a:rPr lang="cs-CZ" dirty="0"/>
              <a:t> </a:t>
            </a:r>
            <a:r>
              <a:rPr lang="cs-CZ" dirty="0" err="1"/>
              <a:t>why</a:t>
            </a:r>
            <a:r>
              <a:rPr lang="cs-CZ" dirty="0"/>
              <a:t> he </a:t>
            </a:r>
            <a:r>
              <a:rPr lang="cs-CZ" dirty="0" err="1"/>
              <a:t>did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 -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would</a:t>
            </a:r>
            <a:r>
              <a:rPr lang="cs-CZ" dirty="0"/>
              <a:t> not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occurred</a:t>
            </a:r>
            <a:r>
              <a:rPr lang="cs-CZ" dirty="0"/>
              <a:t> to </a:t>
            </a:r>
            <a:r>
              <a:rPr lang="cs-CZ" dirty="0" err="1"/>
              <a:t>me</a:t>
            </a:r>
            <a:r>
              <a:rPr lang="cs-CZ" dirty="0" smtClean="0"/>
              <a:t>!).</a:t>
            </a:r>
          </a:p>
          <a:p>
            <a:pPr marL="0" indent="0">
              <a:buNone/>
            </a:pPr>
            <a:r>
              <a:rPr lang="cs-CZ" sz="2400" dirty="0" smtClean="0"/>
              <a:t>*</a:t>
            </a:r>
            <a:r>
              <a:rPr lang="cs-CZ" sz="2400" dirty="0" err="1"/>
              <a:t>b</a:t>
            </a:r>
            <a:r>
              <a:rPr lang="cs-CZ" sz="2400" dirty="0" err="1" smtClean="0"/>
              <a:t>earing</a:t>
            </a:r>
            <a:r>
              <a:rPr lang="cs-CZ" sz="2400" dirty="0" smtClean="0"/>
              <a:t> = držení těla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7342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>"</a:t>
            </a:r>
            <a:r>
              <a:rPr lang="cs-CZ" dirty="0" err="1"/>
              <a:t>I've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spoken</a:t>
            </a:r>
            <a:r>
              <a:rPr lang="cs-CZ" dirty="0"/>
              <a:t> to her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ten </a:t>
            </a:r>
            <a:r>
              <a:rPr lang="cs-CZ" dirty="0" err="1"/>
              <a:t>seconds</a:t>
            </a:r>
            <a:r>
              <a:rPr lang="cs-CZ" dirty="0"/>
              <a:t> but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seems</a:t>
            </a:r>
            <a:r>
              <a:rPr lang="cs-CZ" dirty="0"/>
              <a:t> </a:t>
            </a:r>
            <a:r>
              <a:rPr lang="cs-CZ" dirty="0" err="1"/>
              <a:t>there's</a:t>
            </a:r>
            <a:r>
              <a:rPr lang="cs-CZ" dirty="0"/>
              <a:t> </a:t>
            </a:r>
            <a:r>
              <a:rPr lang="cs-CZ" dirty="0" err="1"/>
              <a:t>some</a:t>
            </a:r>
            <a:r>
              <a:rPr lang="cs-CZ" dirty="0"/>
              <a:t> sort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problem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Police are </a:t>
            </a:r>
            <a:r>
              <a:rPr lang="cs-CZ" dirty="0" err="1"/>
              <a:t>involved</a:t>
            </a:r>
            <a:r>
              <a:rPr lang="cs-CZ" dirty="0"/>
              <a:t>," </a:t>
            </a:r>
            <a:r>
              <a:rPr lang="cs-CZ" dirty="0" err="1"/>
              <a:t>came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explanation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,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said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very </a:t>
            </a:r>
            <a:r>
              <a:rPr lang="cs-CZ" dirty="0" err="1"/>
              <a:t>sorry</a:t>
            </a:r>
            <a:r>
              <a:rPr lang="cs-CZ" dirty="0"/>
              <a:t> and </a:t>
            </a:r>
            <a:r>
              <a:rPr lang="cs-CZ" dirty="0" err="1"/>
              <a:t>hoped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everything</a:t>
            </a:r>
            <a:r>
              <a:rPr lang="cs-CZ" dirty="0"/>
              <a:t> </a:t>
            </a:r>
            <a:r>
              <a:rPr lang="cs-CZ" dirty="0" err="1"/>
              <a:t>would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right</a:t>
            </a:r>
            <a:r>
              <a:rPr lang="cs-CZ" dirty="0"/>
              <a:t>. Nicky </a:t>
            </a:r>
            <a:r>
              <a:rPr lang="cs-CZ" dirty="0" err="1"/>
              <a:t>asked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bill</a:t>
            </a:r>
            <a:r>
              <a:rPr lang="cs-CZ" dirty="0"/>
              <a:t>, </a:t>
            </a:r>
            <a:r>
              <a:rPr lang="cs-CZ" dirty="0" err="1"/>
              <a:t>making</a:t>
            </a:r>
            <a:r>
              <a:rPr lang="cs-CZ" dirty="0"/>
              <a:t> </a:t>
            </a:r>
            <a:r>
              <a:rPr lang="cs-CZ" dirty="0" err="1"/>
              <a:t>sure</a:t>
            </a:r>
            <a:r>
              <a:rPr lang="cs-CZ" dirty="0"/>
              <a:t> </a:t>
            </a:r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charge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coffees</a:t>
            </a:r>
            <a:r>
              <a:rPr lang="cs-CZ" dirty="0"/>
              <a:t> had </a:t>
            </a:r>
            <a:r>
              <a:rPr lang="cs-CZ" dirty="0" err="1"/>
              <a:t>been</a:t>
            </a:r>
            <a:r>
              <a:rPr lang="cs-CZ" dirty="0"/>
              <a:t> </a:t>
            </a:r>
            <a:r>
              <a:rPr lang="cs-CZ" dirty="0" err="1"/>
              <a:t>deducted</a:t>
            </a:r>
            <a:r>
              <a:rPr lang="cs-CZ" dirty="0"/>
              <a:t> and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paying</a:t>
            </a:r>
            <a:r>
              <a:rPr lang="cs-CZ" dirty="0"/>
              <a:t>,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left</a:t>
            </a:r>
            <a:r>
              <a:rPr lang="cs-CZ" dirty="0"/>
              <a:t>.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went</a:t>
            </a:r>
            <a:r>
              <a:rPr lang="cs-CZ" dirty="0"/>
              <a:t> </a:t>
            </a:r>
            <a:r>
              <a:rPr lang="cs-CZ" dirty="0" err="1"/>
              <a:t>back</a:t>
            </a:r>
            <a:r>
              <a:rPr lang="cs-CZ" dirty="0"/>
              <a:t> to Jonathan and </a:t>
            </a:r>
            <a:r>
              <a:rPr lang="cs-CZ" dirty="0" err="1"/>
              <a:t>Lynley's</a:t>
            </a:r>
            <a:r>
              <a:rPr lang="cs-CZ" dirty="0"/>
              <a:t> house, </a:t>
            </a:r>
            <a:r>
              <a:rPr lang="cs-CZ" dirty="0" err="1"/>
              <a:t>passing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police </a:t>
            </a:r>
            <a:r>
              <a:rPr lang="cs-CZ" dirty="0" err="1"/>
              <a:t>cars</a:t>
            </a:r>
            <a:r>
              <a:rPr lang="cs-CZ" dirty="0"/>
              <a:t> in a </a:t>
            </a:r>
            <a:r>
              <a:rPr lang="cs-CZ" dirty="0" err="1"/>
              <a:t>nearby</a:t>
            </a:r>
            <a:r>
              <a:rPr lang="cs-CZ" dirty="0"/>
              <a:t> street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way</a:t>
            </a:r>
            <a:r>
              <a:rPr lang="cs-CZ" dirty="0"/>
              <a:t>, and had </a:t>
            </a:r>
            <a:r>
              <a:rPr lang="cs-CZ" dirty="0" err="1"/>
              <a:t>coffee</a:t>
            </a:r>
            <a:r>
              <a:rPr lang="cs-CZ" dirty="0"/>
              <a:t> </a:t>
            </a:r>
            <a:r>
              <a:rPr lang="cs-CZ" dirty="0" err="1"/>
              <a:t>there</a:t>
            </a:r>
            <a:r>
              <a:rPr lang="cs-CZ" dirty="0" smtClean="0"/>
              <a:t>, </a:t>
            </a:r>
            <a:r>
              <a:rPr lang="cs-CZ" dirty="0" err="1"/>
              <a:t>wondering</a:t>
            </a:r>
            <a:r>
              <a:rPr lang="cs-CZ" dirty="0"/>
              <a:t> </a:t>
            </a:r>
            <a:r>
              <a:rPr lang="cs-CZ" dirty="0" err="1"/>
              <a:t>what</a:t>
            </a:r>
            <a:r>
              <a:rPr lang="cs-CZ" dirty="0"/>
              <a:t> on </a:t>
            </a:r>
            <a:r>
              <a:rPr lang="cs-CZ" dirty="0" err="1"/>
              <a:t>earth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waitress's</a:t>
            </a:r>
            <a:r>
              <a:rPr lang="cs-CZ" dirty="0"/>
              <a:t> story </a:t>
            </a:r>
            <a:r>
              <a:rPr lang="cs-CZ" dirty="0" err="1"/>
              <a:t>was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5105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Possible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key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1) No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wasn´t</a:t>
            </a:r>
            <a:r>
              <a:rPr lang="cs-CZ" dirty="0" smtClean="0"/>
              <a:t>.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quite</a:t>
            </a:r>
            <a:r>
              <a:rPr lang="cs-CZ" dirty="0" smtClean="0"/>
              <a:t> </a:t>
            </a:r>
            <a:r>
              <a:rPr lang="cs-CZ" dirty="0" err="1" smtClean="0"/>
              <a:t>rude</a:t>
            </a:r>
            <a:r>
              <a:rPr lang="cs-CZ" dirty="0" smtClean="0"/>
              <a:t> </a:t>
            </a:r>
            <a:r>
              <a:rPr lang="cs-CZ" dirty="0" err="1" smtClean="0"/>
              <a:t>although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not many </a:t>
            </a:r>
            <a:r>
              <a:rPr lang="cs-CZ" dirty="0" err="1" smtClean="0"/>
              <a:t>people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2) </a:t>
            </a:r>
            <a:r>
              <a:rPr lang="cs-CZ" dirty="0" err="1" smtClean="0"/>
              <a:t>Because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thinking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something</a:t>
            </a:r>
            <a:r>
              <a:rPr lang="cs-CZ" dirty="0" smtClean="0"/>
              <a:t> </a:t>
            </a:r>
            <a:r>
              <a:rPr lang="cs-CZ" dirty="0" err="1" smtClean="0"/>
              <a:t>else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3) At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served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customers</a:t>
            </a:r>
            <a:r>
              <a:rPr lang="cs-CZ" dirty="0" smtClean="0"/>
              <a:t> but </a:t>
            </a:r>
            <a:r>
              <a:rPr lang="cs-CZ" dirty="0" err="1" smtClean="0"/>
              <a:t>suddenly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running</a:t>
            </a:r>
            <a:r>
              <a:rPr lang="cs-CZ" dirty="0" smtClean="0"/>
              <a:t> </a:t>
            </a:r>
            <a:r>
              <a:rPr lang="cs-CZ" dirty="0" err="1" smtClean="0"/>
              <a:t>back</a:t>
            </a:r>
            <a:r>
              <a:rPr lang="cs-CZ" dirty="0" smtClean="0"/>
              <a:t> and </a:t>
            </a:r>
            <a:r>
              <a:rPr lang="cs-CZ" dirty="0" err="1" smtClean="0"/>
              <a:t>forth</a:t>
            </a:r>
            <a:r>
              <a:rPr lang="cs-CZ" dirty="0" smtClean="0"/>
              <a:t> and </a:t>
            </a:r>
            <a:r>
              <a:rPr lang="cs-CZ" dirty="0" err="1" smtClean="0"/>
              <a:t>left</a:t>
            </a:r>
            <a:r>
              <a:rPr lang="cs-CZ" dirty="0" smtClean="0"/>
              <a:t> </a:t>
            </a:r>
            <a:r>
              <a:rPr lang="cs-CZ" dirty="0" err="1" smtClean="0"/>
              <a:t>through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EXIT </a:t>
            </a:r>
            <a:r>
              <a:rPr lang="cs-CZ" dirty="0" err="1" smtClean="0"/>
              <a:t>door</a:t>
            </a:r>
            <a:r>
              <a:rPr lang="cs-CZ" dirty="0" smtClean="0"/>
              <a:t> and </a:t>
            </a:r>
            <a:r>
              <a:rPr lang="cs-CZ" dirty="0" err="1" smtClean="0"/>
              <a:t>didn´t</a:t>
            </a:r>
            <a:r>
              <a:rPr lang="cs-CZ" dirty="0" smtClean="0"/>
              <a:t> </a:t>
            </a:r>
            <a:r>
              <a:rPr lang="cs-CZ" dirty="0" err="1" smtClean="0"/>
              <a:t>appear</a:t>
            </a:r>
            <a:r>
              <a:rPr lang="cs-CZ" dirty="0" smtClean="0"/>
              <a:t> </a:t>
            </a:r>
            <a:r>
              <a:rPr lang="cs-CZ" dirty="0" err="1" smtClean="0"/>
              <a:t>any</a:t>
            </a:r>
            <a:r>
              <a:rPr lang="cs-CZ" dirty="0" smtClean="0"/>
              <a:t> more</a:t>
            </a:r>
          </a:p>
          <a:p>
            <a:pPr marL="0" indent="0">
              <a:buNone/>
            </a:pPr>
            <a:r>
              <a:rPr lang="cs-CZ" dirty="0" smtClean="0"/>
              <a:t>4)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couples</a:t>
            </a:r>
            <a:r>
              <a:rPr lang="cs-CZ" dirty="0" smtClean="0"/>
              <a:t> </a:t>
            </a:r>
            <a:r>
              <a:rPr lang="cs-CZ" dirty="0" err="1" smtClean="0"/>
              <a:t>didn´t</a:t>
            </a:r>
            <a:r>
              <a:rPr lang="cs-CZ" dirty="0" smtClean="0"/>
              <a:t> </a:t>
            </a:r>
            <a:r>
              <a:rPr lang="cs-CZ" dirty="0" err="1" smtClean="0"/>
              <a:t>get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coffees</a:t>
            </a:r>
            <a:r>
              <a:rPr lang="cs-CZ" dirty="0" smtClean="0"/>
              <a:t> and </a:t>
            </a:r>
            <a:r>
              <a:rPr lang="cs-CZ" dirty="0" err="1" smtClean="0"/>
              <a:t>paid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bill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owner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restaurant.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2211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/>
          <a:lstStyle/>
          <a:p>
            <a:pPr marL="0" indent="0">
              <a:buNone/>
            </a:pPr>
            <a:r>
              <a:rPr lang="cs-CZ" b="1" dirty="0" err="1" smtClean="0"/>
              <a:t>Task</a:t>
            </a:r>
            <a:r>
              <a:rPr lang="cs-CZ" b="1" dirty="0" smtClean="0"/>
              <a:t> 1:</a:t>
            </a:r>
          </a:p>
          <a:p>
            <a:pPr marL="0" indent="0">
              <a:buNone/>
            </a:pPr>
            <a:r>
              <a:rPr lang="cs-CZ" dirty="0" err="1"/>
              <a:t>Explain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words</a:t>
            </a:r>
            <a:r>
              <a:rPr lang="cs-CZ" dirty="0"/>
              <a:t> in </a:t>
            </a:r>
            <a:r>
              <a:rPr lang="cs-CZ" dirty="0" err="1"/>
              <a:t>bold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err="1" smtClean="0"/>
              <a:t>Task</a:t>
            </a:r>
            <a:r>
              <a:rPr lang="cs-CZ" b="1" dirty="0" smtClean="0"/>
              <a:t> 2</a:t>
            </a:r>
          </a:p>
          <a:p>
            <a:pPr marL="0" indent="0">
              <a:buNone/>
            </a:pPr>
            <a:r>
              <a:rPr lang="cs-CZ" dirty="0" err="1" smtClean="0"/>
              <a:t>Take</a:t>
            </a:r>
            <a:r>
              <a:rPr lang="cs-CZ" dirty="0" smtClean="0"/>
              <a:t> </a:t>
            </a:r>
            <a:r>
              <a:rPr lang="cs-CZ" dirty="0" err="1" smtClean="0"/>
              <a:t>turns</a:t>
            </a:r>
            <a:r>
              <a:rPr lang="cs-CZ" dirty="0" smtClean="0"/>
              <a:t> and </a:t>
            </a:r>
            <a:r>
              <a:rPr lang="cs-CZ" dirty="0" err="1" smtClean="0"/>
              <a:t>retell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story.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err="1" smtClean="0"/>
              <a:t>Task</a:t>
            </a:r>
            <a:r>
              <a:rPr lang="cs-CZ" b="1" dirty="0" smtClean="0"/>
              <a:t> 3</a:t>
            </a:r>
            <a:endParaRPr lang="cs-CZ" b="1" dirty="0"/>
          </a:p>
          <a:p>
            <a:pPr marL="0" indent="0">
              <a:buNone/>
            </a:pPr>
            <a:r>
              <a:rPr lang="cs-CZ" dirty="0" smtClean="0"/>
              <a:t>Make </a:t>
            </a:r>
            <a:r>
              <a:rPr lang="cs-CZ" dirty="0" err="1"/>
              <a:t>some</a:t>
            </a:r>
            <a:r>
              <a:rPr lang="cs-CZ" dirty="0"/>
              <a:t> more </a:t>
            </a:r>
            <a:r>
              <a:rPr lang="cs-CZ" dirty="0" err="1"/>
              <a:t>questions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text and </a:t>
            </a:r>
            <a:r>
              <a:rPr lang="cs-CZ" dirty="0" err="1"/>
              <a:t>ask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partners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69144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Words>836</Words>
  <Application>Microsoft Office PowerPoint</Application>
  <PresentationFormat>Předvádění na obrazovce (4:3)</PresentationFormat>
  <Paragraphs>55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Lucida Sans Unicode</vt:lpstr>
      <vt:lpstr>Times New Roman</vt:lpstr>
      <vt:lpstr>Motiv systému Office</vt:lpstr>
      <vt:lpstr>Speculation, deduction, story-telling</vt:lpstr>
      <vt:lpstr>Try to predict what happened in the story which begins with the sentence We have just returned from a slightly odd restaurant meal. </vt:lpstr>
      <vt:lpstr>Prezentace aplikace PowerPoint</vt:lpstr>
      <vt:lpstr> Work in groups. Guess the answers to the questions. Agree or disagree with your partners.</vt:lpstr>
      <vt:lpstr>Prezentace aplikace PowerPoint</vt:lpstr>
      <vt:lpstr>Prezentace aplikace PowerPoint</vt:lpstr>
      <vt:lpstr>Prezentace aplikace PowerPoint</vt:lpstr>
      <vt:lpstr>Possible answer key</vt:lpstr>
      <vt:lpstr>Prezentace aplikace PowerPoint</vt:lpstr>
      <vt:lpstr>Answer key – task 1</vt:lpstr>
      <vt:lpstr>Zdroje: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formation – Maturita Solutions Intermediate 2nd Edition, U 4</dc:title>
  <dc:creator>M</dc:creator>
  <cp:lastModifiedBy>Mynářová, Dana</cp:lastModifiedBy>
  <cp:revision>48</cp:revision>
  <dcterms:created xsi:type="dcterms:W3CDTF">2013-08-02T12:13:19Z</dcterms:created>
  <dcterms:modified xsi:type="dcterms:W3CDTF">2013-12-29T18:46:56Z</dcterms:modified>
</cp:coreProperties>
</file>