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11"/>
  </p:notesMasterIdLst>
  <p:sldIdLst>
    <p:sldId id="257" r:id="rId2"/>
    <p:sldId id="267" r:id="rId3"/>
    <p:sldId id="268" r:id="rId4"/>
    <p:sldId id="265" r:id="rId5"/>
    <p:sldId id="266" r:id="rId6"/>
    <p:sldId id="269" r:id="rId7"/>
    <p:sldId id="270" r:id="rId8"/>
    <p:sldId id="271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4E8"/>
    <a:srgbClr val="94CC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087834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4CCC9"/>
            </a:gs>
            <a:gs pos="50000">
              <a:srgbClr val="C8E4E8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freedictionary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649288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 smtClean="0"/>
              <a:t>Verbs</a:t>
            </a:r>
            <a:r>
              <a:rPr lang="cs-CZ" sz="2400" b="1" dirty="0" smtClean="0"/>
              <a:t> + </a:t>
            </a:r>
            <a:r>
              <a:rPr lang="cs-CZ" sz="2400" b="1" dirty="0" err="1" smtClean="0"/>
              <a:t>prepositions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adjectives</a:t>
            </a:r>
            <a:r>
              <a:rPr lang="cs-CZ" sz="2400" b="1" dirty="0" smtClean="0"/>
              <a:t> + </a:t>
            </a:r>
            <a:r>
              <a:rPr lang="cs-CZ" sz="2400" b="1" dirty="0" err="1" smtClean="0"/>
              <a:t>prepositions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349242"/>
              </p:ext>
            </p:extLst>
          </p:nvPr>
        </p:nvGraphicFramePr>
        <p:xfrm>
          <a:off x="1043609" y="2340806"/>
          <a:ext cx="7632848" cy="3820267"/>
        </p:xfrm>
        <a:graphic>
          <a:graphicData uri="http://schemas.openxmlformats.org/drawingml/2006/table">
            <a:tbl>
              <a:tblPr/>
              <a:tblGrid>
                <a:gridCol w="2454205"/>
                <a:gridCol w="5178643"/>
              </a:tblGrid>
              <a:tr h="36846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6846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5</a:t>
                      </a: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.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6846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2.-4. ročník, sexta-oktáva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92650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zaměřen na opakování sloves a přídavných jmen s předložkami, v nichž dochází k chybám, a jejich procvičení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72244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použít k testování výrazů s předložkami, k výkladu a ústnímu procvičení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49884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49884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VY_32_INOVACE_04_AMYN11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b="1" dirty="0" smtClean="0"/>
              <a:t>Fill in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gaps</a:t>
            </a:r>
            <a:r>
              <a:rPr lang="cs-CZ" b="1" dirty="0" smtClean="0"/>
              <a:t> </a:t>
            </a:r>
            <a:r>
              <a:rPr lang="cs-CZ" b="1" dirty="0" err="1" smtClean="0"/>
              <a:t>with</a:t>
            </a:r>
            <a:r>
              <a:rPr lang="cs-CZ" b="1" dirty="0" smtClean="0"/>
              <a:t> </a:t>
            </a:r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correct</a:t>
            </a:r>
            <a:r>
              <a:rPr lang="cs-CZ" b="1" dirty="0" smtClean="0"/>
              <a:t> </a:t>
            </a:r>
            <a:r>
              <a:rPr lang="cs-CZ" b="1" dirty="0" err="1" smtClean="0"/>
              <a:t>prepositions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should</a:t>
            </a:r>
            <a:r>
              <a:rPr lang="cs-CZ" dirty="0"/>
              <a:t> care </a:t>
            </a:r>
            <a:r>
              <a:rPr lang="cs-CZ" dirty="0" smtClean="0"/>
              <a:t>………. </a:t>
            </a:r>
            <a:r>
              <a:rPr lang="cs-CZ" dirty="0"/>
              <a:t>and </a:t>
            </a:r>
            <a:r>
              <a:rPr lang="cs-CZ" dirty="0" err="1"/>
              <a:t>help</a:t>
            </a:r>
            <a:r>
              <a:rPr lang="cs-CZ" dirty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</a:t>
            </a:r>
            <a:r>
              <a:rPr lang="cs-CZ" dirty="0"/>
              <a:t>in </a:t>
            </a:r>
            <a:r>
              <a:rPr lang="cs-CZ" dirty="0" err="1"/>
              <a:t>need</a:t>
            </a:r>
            <a:r>
              <a:rPr lang="cs-CZ" dirty="0"/>
              <a:t>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though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don´t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them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I </a:t>
            </a:r>
            <a:r>
              <a:rPr lang="cs-CZ" dirty="0" err="1"/>
              <a:t>cared</a:t>
            </a:r>
            <a:r>
              <a:rPr lang="cs-CZ" dirty="0"/>
              <a:t> </a:t>
            </a:r>
            <a:r>
              <a:rPr lang="cs-CZ" dirty="0" smtClean="0"/>
              <a:t>……… </a:t>
            </a:r>
            <a:r>
              <a:rPr lang="cs-CZ" dirty="0"/>
              <a:t>my baby </a:t>
            </a:r>
            <a:r>
              <a:rPr lang="cs-CZ" dirty="0" err="1"/>
              <a:t>brother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mother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sick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I </a:t>
            </a:r>
            <a:r>
              <a:rPr lang="cs-CZ" dirty="0" err="1"/>
              <a:t>am</a:t>
            </a:r>
            <a:r>
              <a:rPr lang="cs-CZ" dirty="0"/>
              <a:t> </a:t>
            </a:r>
            <a:r>
              <a:rPr lang="cs-CZ" dirty="0" err="1"/>
              <a:t>tired</a:t>
            </a:r>
            <a:r>
              <a:rPr lang="cs-CZ" dirty="0"/>
              <a:t> </a:t>
            </a:r>
            <a:r>
              <a:rPr lang="cs-CZ" dirty="0" smtClean="0"/>
              <a:t>……. </a:t>
            </a:r>
            <a:r>
              <a:rPr lang="cs-CZ" dirty="0" err="1"/>
              <a:t>listening</a:t>
            </a:r>
            <a:r>
              <a:rPr lang="cs-CZ" dirty="0"/>
              <a:t> to </a:t>
            </a:r>
            <a:r>
              <a:rPr lang="cs-CZ" dirty="0" err="1"/>
              <a:t>your</a:t>
            </a:r>
            <a:r>
              <a:rPr lang="cs-CZ" dirty="0"/>
              <a:t> </a:t>
            </a:r>
            <a:r>
              <a:rPr lang="cs-CZ" dirty="0" err="1"/>
              <a:t>criticisms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/>
              <a:t>Yesterday</a:t>
            </a:r>
            <a:r>
              <a:rPr lang="cs-CZ" dirty="0"/>
              <a:t> my </a:t>
            </a:r>
            <a:r>
              <a:rPr lang="cs-CZ" dirty="0" err="1"/>
              <a:t>mum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unkind</a:t>
            </a:r>
            <a:r>
              <a:rPr lang="cs-CZ" dirty="0"/>
              <a:t> </a:t>
            </a:r>
            <a:r>
              <a:rPr lang="cs-CZ" dirty="0" smtClean="0"/>
              <a:t>…… </a:t>
            </a:r>
            <a:r>
              <a:rPr lang="cs-CZ" dirty="0" err="1"/>
              <a:t>me</a:t>
            </a:r>
            <a:r>
              <a:rPr lang="cs-CZ" dirty="0"/>
              <a:t> </a:t>
            </a:r>
            <a:r>
              <a:rPr lang="cs-CZ" dirty="0" err="1"/>
              <a:t>since</a:t>
            </a:r>
            <a:r>
              <a:rPr lang="cs-CZ" dirty="0"/>
              <a:t> I </a:t>
            </a:r>
            <a:r>
              <a:rPr lang="cs-CZ" dirty="0" err="1" smtClean="0"/>
              <a:t>hadn´t</a:t>
            </a:r>
            <a:r>
              <a:rPr lang="cs-CZ" dirty="0" smtClean="0"/>
              <a:t> </a:t>
            </a:r>
            <a:r>
              <a:rPr lang="cs-CZ" dirty="0" err="1" smtClean="0"/>
              <a:t>tidied</a:t>
            </a:r>
            <a:r>
              <a:rPr lang="cs-CZ" dirty="0" smtClean="0"/>
              <a:t> </a:t>
            </a:r>
            <a:r>
              <a:rPr lang="cs-CZ" dirty="0"/>
              <a:t>my </a:t>
            </a:r>
            <a:r>
              <a:rPr lang="cs-CZ" dirty="0" err="1"/>
              <a:t>room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615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13847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no </a:t>
            </a:r>
            <a:r>
              <a:rPr lang="cs-CZ" dirty="0" err="1"/>
              <a:t>difficulty</a:t>
            </a:r>
            <a:r>
              <a:rPr lang="cs-CZ" dirty="0"/>
              <a:t> </a:t>
            </a:r>
            <a:r>
              <a:rPr lang="cs-CZ" dirty="0" smtClean="0"/>
              <a:t>……. </a:t>
            </a:r>
            <a:r>
              <a:rPr lang="cs-CZ" dirty="0" err="1"/>
              <a:t>getting</a:t>
            </a:r>
            <a:r>
              <a:rPr lang="cs-CZ" dirty="0"/>
              <a:t> a copy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lecture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My boss </a:t>
            </a:r>
            <a:r>
              <a:rPr lang="cs-CZ" dirty="0" err="1"/>
              <a:t>is</a:t>
            </a:r>
            <a:r>
              <a:rPr lang="cs-CZ" dirty="0"/>
              <a:t> not very </a:t>
            </a:r>
            <a:r>
              <a:rPr lang="cs-CZ" dirty="0" err="1"/>
              <a:t>tolerant</a:t>
            </a:r>
            <a:r>
              <a:rPr lang="cs-CZ" dirty="0"/>
              <a:t> </a:t>
            </a:r>
            <a:r>
              <a:rPr lang="cs-CZ" dirty="0" smtClean="0"/>
              <a:t>…… </a:t>
            </a:r>
            <a:r>
              <a:rPr lang="cs-CZ" dirty="0" err="1"/>
              <a:t>lazy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waitress</a:t>
            </a:r>
            <a:r>
              <a:rPr lang="cs-CZ" dirty="0"/>
              <a:t> </a:t>
            </a:r>
            <a:r>
              <a:rPr lang="cs-CZ" dirty="0" err="1"/>
              <a:t>soon</a:t>
            </a:r>
            <a:r>
              <a:rPr lang="cs-CZ" dirty="0"/>
              <a:t> </a:t>
            </a:r>
            <a:r>
              <a:rPr lang="cs-CZ" dirty="0" err="1"/>
              <a:t>got</a:t>
            </a:r>
            <a:r>
              <a:rPr lang="cs-CZ" dirty="0"/>
              <a:t> </a:t>
            </a:r>
            <a:r>
              <a:rPr lang="cs-CZ" dirty="0" smtClean="0"/>
              <a:t>……… </a:t>
            </a:r>
            <a:r>
              <a:rPr lang="cs-CZ" dirty="0" err="1"/>
              <a:t>difficulty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debts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behaviour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 smtClean="0"/>
              <a:t>typical</a:t>
            </a:r>
            <a:r>
              <a:rPr lang="cs-CZ" dirty="0" smtClean="0"/>
              <a:t> ……. my </a:t>
            </a:r>
            <a:r>
              <a:rPr lang="cs-CZ" dirty="0" err="1"/>
              <a:t>sister</a:t>
            </a:r>
            <a:r>
              <a:rPr lang="cs-CZ" dirty="0"/>
              <a:t>. </a:t>
            </a:r>
            <a:r>
              <a:rPr lang="cs-CZ" dirty="0" err="1"/>
              <a:t>She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always</a:t>
            </a:r>
            <a:r>
              <a:rPr lang="cs-CZ" dirty="0"/>
              <a:t> </a:t>
            </a:r>
            <a:r>
              <a:rPr lang="cs-CZ" dirty="0" err="1"/>
              <a:t>complaining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Nowadays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young</a:t>
            </a:r>
            <a:r>
              <a:rPr lang="cs-CZ" dirty="0" smtClean="0"/>
              <a:t> </a:t>
            </a:r>
            <a:r>
              <a:rPr lang="cs-CZ" dirty="0" err="1" smtClean="0"/>
              <a:t>children</a:t>
            </a:r>
            <a:r>
              <a:rPr lang="cs-CZ" dirty="0" smtClean="0"/>
              <a:t> are </a:t>
            </a:r>
            <a:r>
              <a:rPr lang="cs-CZ" dirty="0" err="1" smtClean="0"/>
              <a:t>familiar</a:t>
            </a:r>
            <a:r>
              <a:rPr lang="cs-CZ" dirty="0" smtClean="0"/>
              <a:t> ……….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technologies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should</a:t>
            </a:r>
            <a:r>
              <a:rPr lang="cs-CZ" dirty="0" smtClean="0"/>
              <a:t> care </a:t>
            </a:r>
            <a:r>
              <a:rPr lang="cs-CZ" dirty="0" err="1" smtClean="0">
                <a:solidFill>
                  <a:srgbClr val="FF0000"/>
                </a:solidFill>
              </a:rPr>
              <a:t>about</a:t>
            </a:r>
            <a:r>
              <a:rPr lang="cs-CZ" dirty="0" smtClean="0"/>
              <a:t> and </a:t>
            </a:r>
            <a:r>
              <a:rPr lang="cs-CZ" dirty="0" err="1" smtClean="0"/>
              <a:t>help</a:t>
            </a:r>
            <a:r>
              <a:rPr lang="cs-CZ" dirty="0" smtClean="0"/>
              <a:t> </a:t>
            </a:r>
            <a:r>
              <a:rPr lang="cs-CZ" dirty="0" err="1" smtClean="0"/>
              <a:t>people</a:t>
            </a:r>
            <a:r>
              <a:rPr lang="cs-CZ" dirty="0" smtClean="0"/>
              <a:t> in </a:t>
            </a:r>
            <a:r>
              <a:rPr lang="cs-CZ" dirty="0" err="1" smtClean="0"/>
              <a:t>need</a:t>
            </a:r>
            <a:r>
              <a:rPr lang="cs-CZ" dirty="0" smtClean="0"/>
              <a:t> </a:t>
            </a:r>
            <a:r>
              <a:rPr lang="cs-CZ" dirty="0" err="1" smtClean="0"/>
              <a:t>even</a:t>
            </a:r>
            <a:r>
              <a:rPr lang="cs-CZ" dirty="0" smtClean="0"/>
              <a:t> </a:t>
            </a:r>
            <a:r>
              <a:rPr lang="cs-CZ" dirty="0" err="1" smtClean="0"/>
              <a:t>though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know</a:t>
            </a:r>
            <a:r>
              <a:rPr lang="cs-CZ" dirty="0" smtClean="0"/>
              <a:t> </a:t>
            </a:r>
            <a:r>
              <a:rPr lang="cs-CZ" dirty="0" err="1" smtClean="0"/>
              <a:t>them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I </a:t>
            </a:r>
            <a:r>
              <a:rPr lang="cs-CZ" dirty="0" err="1" smtClean="0"/>
              <a:t>cared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for</a:t>
            </a:r>
            <a:r>
              <a:rPr lang="cs-CZ" dirty="0" smtClean="0"/>
              <a:t> my baby </a:t>
            </a:r>
            <a:r>
              <a:rPr lang="cs-CZ" dirty="0" err="1" smtClean="0"/>
              <a:t>brother</a:t>
            </a:r>
            <a:r>
              <a:rPr lang="cs-CZ" dirty="0" smtClean="0"/>
              <a:t> </a:t>
            </a:r>
            <a:r>
              <a:rPr lang="cs-CZ" dirty="0" err="1" smtClean="0"/>
              <a:t>when</a:t>
            </a:r>
            <a:r>
              <a:rPr lang="cs-CZ" dirty="0" smtClean="0"/>
              <a:t> </a:t>
            </a:r>
            <a:r>
              <a:rPr lang="cs-CZ" dirty="0" err="1" smtClean="0"/>
              <a:t>mother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sick</a:t>
            </a:r>
            <a:r>
              <a:rPr lang="cs-CZ" dirty="0" smtClean="0"/>
              <a:t>. </a:t>
            </a:r>
          </a:p>
          <a:p>
            <a:pPr marL="0" indent="0">
              <a:buNone/>
            </a:pPr>
            <a:r>
              <a:rPr lang="cs-CZ" dirty="0" smtClean="0"/>
              <a:t>I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tired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of</a:t>
            </a:r>
            <a:r>
              <a:rPr lang="cs-CZ" dirty="0" smtClean="0"/>
              <a:t> </a:t>
            </a:r>
            <a:r>
              <a:rPr lang="cs-CZ" dirty="0" err="1" smtClean="0"/>
              <a:t>listening</a:t>
            </a:r>
            <a:r>
              <a:rPr lang="cs-CZ" dirty="0" smtClean="0"/>
              <a:t> to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criticisms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Yesterday</a:t>
            </a:r>
            <a:r>
              <a:rPr lang="cs-CZ" dirty="0" smtClean="0"/>
              <a:t> my </a:t>
            </a:r>
            <a:r>
              <a:rPr lang="cs-CZ" dirty="0" err="1" smtClean="0"/>
              <a:t>mum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</a:t>
            </a:r>
            <a:r>
              <a:rPr lang="cs-CZ" dirty="0" err="1" smtClean="0"/>
              <a:t>unkind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to</a:t>
            </a:r>
            <a:r>
              <a:rPr lang="cs-CZ" dirty="0" smtClean="0"/>
              <a:t> </a:t>
            </a:r>
            <a:r>
              <a:rPr lang="cs-CZ" dirty="0" err="1" smtClean="0"/>
              <a:t>me</a:t>
            </a:r>
            <a:r>
              <a:rPr lang="cs-CZ" dirty="0" smtClean="0"/>
              <a:t> </a:t>
            </a:r>
            <a:r>
              <a:rPr lang="cs-CZ" dirty="0" err="1" smtClean="0"/>
              <a:t>since</a:t>
            </a:r>
            <a:r>
              <a:rPr lang="cs-CZ" dirty="0" smtClean="0"/>
              <a:t> I </a:t>
            </a:r>
            <a:r>
              <a:rPr lang="cs-CZ" dirty="0" err="1" smtClean="0"/>
              <a:t>didn´t</a:t>
            </a:r>
            <a:r>
              <a:rPr lang="cs-CZ" dirty="0" smtClean="0"/>
              <a:t> </a:t>
            </a:r>
            <a:r>
              <a:rPr lang="cs-CZ" dirty="0" err="1" smtClean="0"/>
              <a:t>tidy</a:t>
            </a:r>
            <a:r>
              <a:rPr lang="cs-CZ" dirty="0" smtClean="0"/>
              <a:t> my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872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There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no </a:t>
            </a:r>
            <a:r>
              <a:rPr lang="cs-CZ" dirty="0" err="1" smtClean="0"/>
              <a:t>difficulty</a:t>
            </a:r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in</a:t>
            </a:r>
            <a:r>
              <a:rPr lang="cs-CZ" dirty="0" smtClean="0"/>
              <a:t> </a:t>
            </a:r>
            <a:r>
              <a:rPr lang="cs-CZ" dirty="0" err="1" smtClean="0"/>
              <a:t>getting</a:t>
            </a:r>
            <a:r>
              <a:rPr lang="cs-CZ" dirty="0" smtClean="0"/>
              <a:t> a copy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lecture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/>
              <a:t>My boss </a:t>
            </a:r>
            <a:r>
              <a:rPr lang="cs-CZ" dirty="0" err="1"/>
              <a:t>is</a:t>
            </a:r>
            <a:r>
              <a:rPr lang="cs-CZ" dirty="0"/>
              <a:t> not very </a:t>
            </a:r>
            <a:r>
              <a:rPr lang="cs-CZ" dirty="0" err="1"/>
              <a:t>tolerant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of</a:t>
            </a:r>
            <a:r>
              <a:rPr lang="cs-CZ" dirty="0"/>
              <a:t> </a:t>
            </a:r>
            <a:r>
              <a:rPr lang="cs-CZ" dirty="0" err="1"/>
              <a:t>lazy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waitress</a:t>
            </a:r>
            <a:r>
              <a:rPr lang="cs-CZ" dirty="0" smtClean="0"/>
              <a:t> </a:t>
            </a:r>
            <a:r>
              <a:rPr lang="cs-CZ" dirty="0" err="1" smtClean="0"/>
              <a:t>soon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into</a:t>
            </a:r>
            <a:r>
              <a:rPr lang="cs-CZ" dirty="0" smtClean="0"/>
              <a:t> </a:t>
            </a:r>
            <a:r>
              <a:rPr lang="cs-CZ" dirty="0" err="1" smtClean="0"/>
              <a:t>difficulty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debts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behaviour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typical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of</a:t>
            </a:r>
            <a:r>
              <a:rPr lang="cs-CZ" dirty="0" smtClean="0"/>
              <a:t> my </a:t>
            </a:r>
            <a:r>
              <a:rPr lang="cs-CZ" dirty="0" err="1" smtClean="0"/>
              <a:t>sister</a:t>
            </a:r>
            <a:r>
              <a:rPr lang="cs-CZ" dirty="0" smtClean="0"/>
              <a:t>.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always</a:t>
            </a:r>
            <a:r>
              <a:rPr lang="cs-CZ" dirty="0" smtClean="0"/>
              <a:t> </a:t>
            </a:r>
            <a:r>
              <a:rPr lang="cs-CZ" dirty="0" err="1" smtClean="0"/>
              <a:t>complaining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err="1"/>
              <a:t>Nowadays</a:t>
            </a:r>
            <a:r>
              <a:rPr lang="cs-CZ" dirty="0"/>
              <a:t> </a:t>
            </a:r>
            <a:r>
              <a:rPr lang="cs-CZ" dirty="0" err="1"/>
              <a:t>even</a:t>
            </a:r>
            <a:r>
              <a:rPr lang="cs-CZ" dirty="0"/>
              <a:t> </a:t>
            </a:r>
            <a:r>
              <a:rPr lang="cs-CZ" dirty="0" err="1"/>
              <a:t>young</a:t>
            </a:r>
            <a:r>
              <a:rPr lang="cs-CZ" dirty="0"/>
              <a:t> </a:t>
            </a:r>
            <a:r>
              <a:rPr lang="cs-CZ" dirty="0" err="1"/>
              <a:t>children</a:t>
            </a:r>
            <a:r>
              <a:rPr lang="cs-CZ" dirty="0"/>
              <a:t> are </a:t>
            </a:r>
            <a:r>
              <a:rPr lang="cs-CZ" dirty="0" err="1"/>
              <a:t>familiar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with</a:t>
            </a:r>
            <a:r>
              <a:rPr lang="cs-CZ" dirty="0"/>
              <a:t>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technologies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92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Look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out</a:t>
            </a:r>
            <a:r>
              <a:rPr lang="cs-CZ" sz="3200" b="1" dirty="0" smtClean="0"/>
              <a:t>!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Care </a:t>
            </a:r>
            <a:r>
              <a:rPr lang="cs-CZ" b="1" dirty="0" err="1" smtClean="0"/>
              <a:t>for</a:t>
            </a:r>
            <a:r>
              <a:rPr lang="cs-CZ" b="1" dirty="0" smtClean="0"/>
              <a:t> </a:t>
            </a:r>
            <a:r>
              <a:rPr lang="cs-CZ" dirty="0" err="1" smtClean="0"/>
              <a:t>means</a:t>
            </a:r>
            <a:r>
              <a:rPr lang="cs-CZ" i="1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1) </a:t>
            </a:r>
            <a:r>
              <a:rPr lang="cs-CZ" b="1" dirty="0" err="1" smtClean="0"/>
              <a:t>like</a:t>
            </a:r>
            <a:r>
              <a:rPr lang="cs-CZ" b="1" dirty="0" smtClean="0"/>
              <a:t>, love: </a:t>
            </a:r>
            <a:r>
              <a:rPr lang="cs-CZ" i="1" dirty="0" err="1" smtClean="0"/>
              <a:t>I´m</a:t>
            </a:r>
            <a:r>
              <a:rPr lang="cs-CZ" i="1" dirty="0" smtClean="0"/>
              <a:t> fond </a:t>
            </a:r>
            <a:r>
              <a:rPr lang="cs-CZ" i="1" dirty="0" err="1" smtClean="0"/>
              <a:t>of</a:t>
            </a:r>
            <a:r>
              <a:rPr lang="cs-CZ" i="1" dirty="0" smtClean="0"/>
              <a:t> her but I don ´t care </a:t>
            </a:r>
            <a:r>
              <a:rPr lang="cs-CZ" i="1" dirty="0" err="1" smtClean="0"/>
              <a:t>for</a:t>
            </a:r>
            <a:r>
              <a:rPr lang="cs-CZ" i="1" dirty="0" smtClean="0"/>
              <a:t> her </a:t>
            </a:r>
            <a:r>
              <a:rPr lang="cs-CZ" i="1" dirty="0" err="1" smtClean="0"/>
              <a:t>husband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r>
              <a:rPr lang="cs-CZ" i="1" dirty="0"/>
              <a:t>	</a:t>
            </a:r>
            <a:r>
              <a:rPr lang="cs-CZ" i="1" dirty="0" smtClean="0"/>
              <a:t>	         </a:t>
            </a:r>
          </a:p>
          <a:p>
            <a:pPr marL="0" indent="0">
              <a:buNone/>
            </a:pPr>
            <a:r>
              <a:rPr lang="cs-CZ" dirty="0" smtClean="0"/>
              <a:t>2) </a:t>
            </a:r>
            <a:r>
              <a:rPr lang="cs-CZ" b="1" dirty="0" err="1"/>
              <a:t>t</a:t>
            </a:r>
            <a:r>
              <a:rPr lang="cs-CZ" b="1" dirty="0" err="1" smtClean="0"/>
              <a:t>reat</a:t>
            </a:r>
            <a:r>
              <a:rPr lang="cs-CZ" b="1" dirty="0" smtClean="0"/>
              <a:t>, </a:t>
            </a:r>
            <a:r>
              <a:rPr lang="cs-CZ" b="1" dirty="0" err="1" smtClean="0"/>
              <a:t>be</a:t>
            </a:r>
            <a:r>
              <a:rPr lang="cs-CZ" b="1" dirty="0" smtClean="0"/>
              <a:t> </a:t>
            </a:r>
            <a:r>
              <a:rPr lang="cs-CZ" b="1" dirty="0" err="1" smtClean="0"/>
              <a:t>responsible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, </a:t>
            </a:r>
            <a:r>
              <a:rPr lang="cs-CZ" b="1" dirty="0" err="1" smtClean="0"/>
              <a:t>take</a:t>
            </a:r>
            <a:r>
              <a:rPr lang="cs-CZ" b="1" dirty="0" smtClean="0"/>
              <a:t> care </a:t>
            </a:r>
            <a:r>
              <a:rPr lang="cs-CZ" b="1" dirty="0" err="1" smtClean="0"/>
              <a:t>of</a:t>
            </a:r>
            <a:r>
              <a:rPr lang="cs-CZ" b="1" dirty="0" smtClean="0"/>
              <a:t>:</a:t>
            </a:r>
          </a:p>
          <a:p>
            <a:pPr marL="0" indent="0">
              <a:buNone/>
            </a:pPr>
            <a:r>
              <a:rPr lang="cs-CZ" i="1" dirty="0" err="1" smtClean="0"/>
              <a:t>Our</a:t>
            </a:r>
            <a:r>
              <a:rPr lang="cs-CZ" i="1" dirty="0" smtClean="0"/>
              <a:t> </a:t>
            </a:r>
            <a:r>
              <a:rPr lang="cs-CZ" i="1" dirty="0" err="1" smtClean="0"/>
              <a:t>neighbours</a:t>
            </a:r>
            <a:r>
              <a:rPr lang="cs-CZ" i="1" dirty="0" smtClean="0"/>
              <a:t> are </a:t>
            </a:r>
            <a:r>
              <a:rPr lang="cs-CZ" i="1" dirty="0" err="1" smtClean="0"/>
              <a:t>going</a:t>
            </a:r>
            <a:r>
              <a:rPr lang="cs-CZ" i="1" dirty="0" smtClean="0"/>
              <a:t> to care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our</a:t>
            </a:r>
            <a:r>
              <a:rPr lang="cs-CZ" i="1" dirty="0" smtClean="0"/>
              <a:t> dog </a:t>
            </a:r>
            <a:r>
              <a:rPr lang="cs-CZ" i="1" dirty="0" err="1" smtClean="0"/>
              <a:t>when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are on </a:t>
            </a:r>
            <a:r>
              <a:rPr lang="cs-CZ" i="1" dirty="0" err="1" smtClean="0"/>
              <a:t>holiday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64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Care </a:t>
            </a:r>
            <a:r>
              <a:rPr lang="cs-CZ" b="1" dirty="0" err="1" smtClean="0"/>
              <a:t>about</a:t>
            </a:r>
            <a:r>
              <a:rPr lang="cs-CZ" b="1" dirty="0" smtClean="0"/>
              <a:t> </a:t>
            </a:r>
            <a:r>
              <a:rPr lang="cs-CZ" i="1" dirty="0" err="1" smtClean="0"/>
              <a:t>means</a:t>
            </a:r>
            <a:endParaRPr lang="cs-CZ" i="1" dirty="0" smtClean="0"/>
          </a:p>
          <a:p>
            <a:pPr marL="0" indent="0">
              <a:buNone/>
            </a:pPr>
            <a:r>
              <a:rPr lang="cs-CZ" dirty="0" err="1"/>
              <a:t>b</a:t>
            </a:r>
            <a:r>
              <a:rPr lang="cs-CZ" dirty="0" err="1" smtClean="0"/>
              <a:t>e</a:t>
            </a:r>
            <a:r>
              <a:rPr lang="cs-CZ" dirty="0" smtClean="0"/>
              <a:t> </a:t>
            </a:r>
            <a:r>
              <a:rPr lang="cs-CZ" dirty="0" err="1" smtClean="0"/>
              <a:t>interested</a:t>
            </a:r>
            <a:r>
              <a:rPr lang="cs-CZ" dirty="0" smtClean="0"/>
              <a:t>,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concerned</a:t>
            </a:r>
            <a:r>
              <a:rPr lang="cs-CZ" dirty="0" smtClean="0"/>
              <a:t>, </a:t>
            </a:r>
            <a:r>
              <a:rPr lang="cs-CZ" dirty="0" err="1" smtClean="0"/>
              <a:t>mostly</a:t>
            </a:r>
            <a:r>
              <a:rPr lang="cs-CZ" dirty="0" smtClean="0"/>
              <a:t> in negative </a:t>
            </a:r>
            <a:r>
              <a:rPr lang="cs-CZ" dirty="0" err="1" smtClean="0"/>
              <a:t>sentences</a:t>
            </a:r>
            <a:r>
              <a:rPr lang="cs-CZ" dirty="0" smtClean="0"/>
              <a:t>: </a:t>
            </a:r>
            <a:r>
              <a:rPr lang="cs-CZ" i="1" dirty="0" smtClean="0"/>
              <a:t>I don ´care (</a:t>
            </a:r>
            <a:r>
              <a:rPr lang="cs-CZ" i="1" dirty="0" err="1" smtClean="0"/>
              <a:t>about</a:t>
            </a:r>
            <a:r>
              <a:rPr lang="cs-CZ" i="1" dirty="0" smtClean="0"/>
              <a:t>) </a:t>
            </a:r>
            <a:r>
              <a:rPr lang="cs-CZ" i="1" dirty="0" err="1" smtClean="0"/>
              <a:t>what</a:t>
            </a:r>
            <a:r>
              <a:rPr lang="cs-CZ" i="1" dirty="0" smtClean="0"/>
              <a:t> </a:t>
            </a:r>
            <a:r>
              <a:rPr lang="cs-CZ" i="1" dirty="0" err="1" smtClean="0"/>
              <a:t>will</a:t>
            </a:r>
            <a:r>
              <a:rPr lang="cs-CZ" i="1" dirty="0" smtClean="0"/>
              <a:t> </a:t>
            </a:r>
            <a:r>
              <a:rPr lang="cs-CZ" i="1" dirty="0" err="1" smtClean="0"/>
              <a:t>happen</a:t>
            </a:r>
            <a:r>
              <a:rPr lang="cs-CZ" i="1" dirty="0" smtClean="0"/>
              <a:t> </a:t>
            </a:r>
            <a:r>
              <a:rPr lang="cs-CZ" i="1" dirty="0" err="1" smtClean="0"/>
              <a:t>with</a:t>
            </a:r>
            <a:r>
              <a:rPr lang="cs-CZ" i="1" dirty="0" smtClean="0"/>
              <a:t> </a:t>
            </a:r>
            <a:r>
              <a:rPr lang="cs-CZ" i="1" dirty="0" err="1" smtClean="0"/>
              <a:t>him</a:t>
            </a:r>
            <a:r>
              <a:rPr lang="cs-CZ" i="1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 err="1" smtClean="0"/>
              <a:t>Typical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dirty="0" err="1" smtClean="0"/>
              <a:t>sb</a:t>
            </a:r>
            <a:r>
              <a:rPr lang="cs-CZ" dirty="0" smtClean="0"/>
              <a:t>/st </a:t>
            </a:r>
            <a:r>
              <a:rPr lang="cs-CZ" b="1" dirty="0" smtClean="0"/>
              <a:t>= </a:t>
            </a:r>
            <a:r>
              <a:rPr lang="cs-CZ" dirty="0" err="1" smtClean="0"/>
              <a:t>having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usual</a:t>
            </a:r>
            <a:r>
              <a:rPr lang="cs-CZ" dirty="0" smtClean="0"/>
              <a:t> </a:t>
            </a:r>
            <a:r>
              <a:rPr lang="cs-CZ" dirty="0" err="1" smtClean="0"/>
              <a:t>qualities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err="1" smtClean="0"/>
              <a:t>features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a </a:t>
            </a:r>
            <a:r>
              <a:rPr lang="cs-CZ" dirty="0" err="1" smtClean="0"/>
              <a:t>particular</a:t>
            </a:r>
            <a:r>
              <a:rPr lang="cs-CZ" dirty="0" smtClean="0"/>
              <a:t> person, </a:t>
            </a:r>
            <a:r>
              <a:rPr lang="cs-CZ" dirty="0" err="1" smtClean="0"/>
              <a:t>thing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group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u="sng" dirty="0" smtClean="0"/>
              <a:t>But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weather</a:t>
            </a:r>
            <a:r>
              <a:rPr lang="cs-CZ" i="1" dirty="0" smtClean="0"/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moment </a:t>
            </a:r>
            <a:r>
              <a:rPr lang="cs-CZ" i="1" dirty="0" err="1" smtClean="0"/>
              <a:t>is</a:t>
            </a:r>
            <a:r>
              <a:rPr lang="cs-CZ" i="1" dirty="0" smtClean="0"/>
              <a:t> not </a:t>
            </a:r>
            <a:r>
              <a:rPr lang="cs-CZ" i="1" dirty="0" err="1" smtClean="0"/>
              <a:t>typical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July.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73567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Work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pairs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groups</a:t>
            </a:r>
            <a:r>
              <a:rPr lang="cs-CZ" sz="3200" b="1" dirty="0" smtClean="0"/>
              <a:t>. </a:t>
            </a:r>
            <a:r>
              <a:rPr lang="cs-CZ" sz="3200" b="1" dirty="0" err="1" smtClean="0"/>
              <a:t>Ask</a:t>
            </a:r>
            <a:r>
              <a:rPr lang="cs-CZ" sz="3200" b="1" dirty="0" smtClean="0"/>
              <a:t> and </a:t>
            </a:r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questions</a:t>
            </a:r>
            <a:r>
              <a:rPr lang="cs-CZ" sz="3200" b="1" dirty="0" smtClean="0"/>
              <a:t>: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don´t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care </a:t>
            </a:r>
            <a:r>
              <a:rPr lang="cs-CZ" dirty="0" err="1" smtClean="0"/>
              <a:t>about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are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parents</a:t>
            </a:r>
            <a:r>
              <a:rPr lang="cs-CZ" dirty="0" smtClean="0"/>
              <a:t> </a:t>
            </a:r>
            <a:r>
              <a:rPr lang="cs-CZ" dirty="0" err="1" smtClean="0"/>
              <a:t>tired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/>
              <a:t>Who</a:t>
            </a:r>
            <a:r>
              <a:rPr lang="cs-CZ" dirty="0" smtClean="0"/>
              <a:t> has </a:t>
            </a:r>
            <a:r>
              <a:rPr lang="cs-CZ" dirty="0" err="1" smtClean="0"/>
              <a:t>been</a:t>
            </a:r>
            <a:r>
              <a:rPr lang="cs-CZ" dirty="0" smtClean="0"/>
              <a:t> </a:t>
            </a:r>
            <a:r>
              <a:rPr lang="cs-CZ" dirty="0" err="1" smtClean="0"/>
              <a:t>unkind</a:t>
            </a:r>
            <a:r>
              <a:rPr lang="cs-CZ" dirty="0" smtClean="0"/>
              <a:t> to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recently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typical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Czech </a:t>
            </a:r>
            <a:r>
              <a:rPr lang="cs-CZ" dirty="0" err="1" smtClean="0"/>
              <a:t>culture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0614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smtClean="0">
                <a:hlinkClick r:id="rId2"/>
              </a:rPr>
              <a:t>www.thefreedictionary.org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HORNBY, </a:t>
            </a:r>
            <a:r>
              <a:rPr lang="cs-CZ" sz="2400" dirty="0" err="1"/>
              <a:t>A.S.:Oxford</a:t>
            </a:r>
            <a:r>
              <a:rPr lang="cs-CZ" sz="2400" dirty="0"/>
              <a:t> </a:t>
            </a:r>
            <a:r>
              <a:rPr lang="cs-CZ" sz="2400" dirty="0" err="1"/>
              <a:t>Advanced</a:t>
            </a:r>
            <a:r>
              <a:rPr lang="cs-CZ" sz="2400" dirty="0"/>
              <a:t> </a:t>
            </a:r>
            <a:r>
              <a:rPr lang="cs-CZ" sz="2400" dirty="0" err="1"/>
              <a:t>Learner´s</a:t>
            </a:r>
            <a:r>
              <a:rPr lang="cs-CZ" sz="2400" dirty="0"/>
              <a:t> </a:t>
            </a:r>
            <a:r>
              <a:rPr lang="cs-CZ" sz="2400" dirty="0" err="1"/>
              <a:t>Dictionary</a:t>
            </a:r>
            <a:r>
              <a:rPr lang="cs-CZ" sz="2400" dirty="0"/>
              <a:t>. Oxford University </a:t>
            </a:r>
            <a:r>
              <a:rPr lang="cs-CZ" sz="2400" dirty="0" err="1"/>
              <a:t>Press</a:t>
            </a:r>
            <a:r>
              <a:rPr lang="cs-CZ" sz="2400" dirty="0"/>
              <a:t> 2000.ISBN 0194315851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8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446</Words>
  <Application>Microsoft Office PowerPoint</Application>
  <PresentationFormat>Předvádění na obrazovce (4:3)</PresentationFormat>
  <Paragraphs>61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Lucida Sans Unicode</vt:lpstr>
      <vt:lpstr>Times New Roman</vt:lpstr>
      <vt:lpstr>Motiv systému Office</vt:lpstr>
      <vt:lpstr>Verbs + prepositions, adjectives + prepositions</vt:lpstr>
      <vt:lpstr>Fill in the gaps with the correct prepositions</vt:lpstr>
      <vt:lpstr>Prezentace aplikace PowerPoint</vt:lpstr>
      <vt:lpstr>Answer key</vt:lpstr>
      <vt:lpstr>Prezentace aplikace PowerPoint</vt:lpstr>
      <vt:lpstr>Look out!</vt:lpstr>
      <vt:lpstr>Prezentace aplikace PowerPoint</vt:lpstr>
      <vt:lpstr>Work in pairs or groups. Ask and answer the questions:</vt:lpstr>
      <vt:lpstr>Zdroje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57</cp:revision>
  <dcterms:created xsi:type="dcterms:W3CDTF">2013-08-02T12:13:19Z</dcterms:created>
  <dcterms:modified xsi:type="dcterms:W3CDTF">2013-12-29T18:46:38Z</dcterms:modified>
</cp:coreProperties>
</file>