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3" r:id="rId6"/>
    <p:sldId id="275" r:id="rId7"/>
    <p:sldId id="27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29. 12. 2013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CyzBy3fSf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576064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Describing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photos</a:t>
            </a:r>
            <a:r>
              <a:rPr lang="cs-CZ" sz="3600" b="1" dirty="0" smtClean="0"/>
              <a:t>. </a:t>
            </a:r>
            <a:r>
              <a:rPr lang="cs-CZ" sz="3600" b="1" smtClean="0"/>
              <a:t>Food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46515"/>
              </p:ext>
            </p:extLst>
          </p:nvPr>
        </p:nvGraphicFramePr>
        <p:xfrm>
          <a:off x="755576" y="2132856"/>
          <a:ext cx="7666515" cy="4003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</a:t>
                      </a:r>
                      <a:r>
                        <a:rPr lang="cs-CZ" b="0" dirty="0" smtClean="0"/>
                        <a:t>Slovní zásoba</a:t>
                      </a:r>
                      <a:r>
                        <a:rPr lang="cs-CZ" b="0" baseline="0" dirty="0" smtClean="0"/>
                        <a:t> a gramatika</a:t>
                      </a:r>
                      <a:endParaRPr lang="cs-CZ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7.8.2013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2.-4., sexta - oktáva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Materiál  obsahuje slovní zásobu spojenou s jídlem typickým pro Velkou Británii </a:t>
                      </a:r>
                      <a:r>
                        <a:rPr lang="cs-CZ" dirty="0" smtClean="0"/>
                        <a:t>- </a:t>
                      </a:r>
                      <a:r>
                        <a:rPr lang="cs-CZ" dirty="0" err="1" smtClean="0"/>
                        <a:t>Scottish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breakfast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fish</a:t>
                      </a:r>
                      <a:r>
                        <a:rPr lang="cs-CZ" dirty="0" smtClean="0"/>
                        <a:t> and chips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Možno využít při opakování tématu „jídlo,“ při skupinové i individuální práci, pokud mají žáci přístup k internetu, mohou vyhledat informace  v hodině, jinak možno zadat jako domácí úkol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Dana Mynářová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VY_32_INOVACE_04MYN12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200" b="1" dirty="0" err="1" smtClean="0"/>
              <a:t>Name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foods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drinks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people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Scotland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have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breakfast</a:t>
            </a:r>
            <a:r>
              <a:rPr lang="cs-CZ" sz="3200" b="1" dirty="0" smtClean="0"/>
              <a:t>. </a:t>
            </a:r>
            <a:r>
              <a:rPr lang="cs-CZ" sz="3200" b="1" dirty="0" err="1" smtClean="0"/>
              <a:t>Which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them</a:t>
            </a:r>
            <a:r>
              <a:rPr lang="cs-CZ" sz="3200" b="1" dirty="0" smtClean="0"/>
              <a:t> are not in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photo</a:t>
            </a:r>
            <a:r>
              <a:rPr lang="cs-CZ" sz="3200" b="1" dirty="0" smtClean="0"/>
              <a:t>? </a:t>
            </a:r>
            <a:r>
              <a:rPr lang="cs-CZ" sz="3200" b="1" dirty="0" err="1" smtClean="0"/>
              <a:t>What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does</a:t>
            </a:r>
            <a:r>
              <a:rPr lang="cs-CZ" sz="3200" b="1" dirty="0" smtClean="0"/>
              <a:t> a </a:t>
            </a:r>
            <a:r>
              <a:rPr lang="cs-CZ" sz="3200" b="1" dirty="0" err="1" smtClean="0"/>
              <a:t>typical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Scottish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breakfast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consist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?</a:t>
            </a:r>
            <a:endParaRPr lang="cs-CZ" sz="3200" b="1" dirty="0"/>
          </a:p>
        </p:txBody>
      </p:sp>
      <p:pic>
        <p:nvPicPr>
          <p:cNvPr id="1026" name="Picture 2" descr="E:\Edinburg\IMG_0129.JPG"/>
          <p:cNvPicPr>
            <a:picLocks noChangeAspect="1" noChangeArrowheads="1"/>
          </p:cNvPicPr>
          <p:nvPr/>
        </p:nvPicPr>
        <p:blipFill rotWithShape="1">
          <a:blip r:embed="rId2" cstate="print"/>
          <a:srcRect l="4807" t="-10811" r="5769" b="10811"/>
          <a:stretch/>
        </p:blipFill>
        <p:spPr bwMode="auto">
          <a:xfrm>
            <a:off x="683568" y="1052736"/>
            <a:ext cx="6696744" cy="53285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99592" y="3068960"/>
            <a:ext cx="288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4725144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63688" y="2564904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79712" y="3501008"/>
            <a:ext cx="279648" cy="377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2276872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5976" y="3429000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03848" y="1737402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27984" y="2780928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436096" y="2204864"/>
            <a:ext cx="2796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580112" y="3140968"/>
            <a:ext cx="4320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668344" y="1655254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 </a:t>
            </a:r>
            <a:r>
              <a:rPr lang="cs-CZ" sz="1400" dirty="0" err="1" smtClean="0"/>
              <a:t>bread</a:t>
            </a:r>
            <a:r>
              <a:rPr lang="cs-CZ" sz="1400" dirty="0" smtClean="0"/>
              <a:t>/toast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668344" y="19684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 </a:t>
            </a:r>
            <a:r>
              <a:rPr lang="cs-CZ" sz="1400" dirty="0" err="1" smtClean="0"/>
              <a:t>cheese</a:t>
            </a:r>
            <a:endParaRPr lang="cs-CZ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668344" y="2281646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3 </a:t>
            </a:r>
            <a:r>
              <a:rPr lang="cs-CZ" sz="1400" dirty="0" err="1" smtClean="0"/>
              <a:t>cereals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668344" y="2594842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 jam </a:t>
            </a:r>
            <a:endParaRPr lang="cs-CZ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668344" y="28624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5</a:t>
            </a:r>
            <a:r>
              <a:rPr lang="cs-CZ" dirty="0" smtClean="0"/>
              <a:t> </a:t>
            </a:r>
            <a:r>
              <a:rPr lang="cs-CZ" sz="1400" dirty="0" err="1" smtClean="0"/>
              <a:t>sugar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668344" y="3237171"/>
            <a:ext cx="133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6 </a:t>
            </a:r>
            <a:r>
              <a:rPr lang="cs-CZ" sz="1400" dirty="0" err="1" smtClean="0"/>
              <a:t>milk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668344" y="3550367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7 </a:t>
            </a:r>
            <a:r>
              <a:rPr lang="cs-CZ" sz="1400" dirty="0" err="1" smtClean="0"/>
              <a:t>marmelade</a:t>
            </a:r>
            <a:endParaRPr lang="cs-CZ" sz="1400" dirty="0" smtClean="0"/>
          </a:p>
        </p:txBody>
      </p:sp>
      <p:sp>
        <p:nvSpPr>
          <p:cNvPr id="27" name="TextovéPole 26"/>
          <p:cNvSpPr txBox="1"/>
          <p:nvPr/>
        </p:nvSpPr>
        <p:spPr>
          <a:xfrm>
            <a:off x="7668344" y="386356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8 </a:t>
            </a:r>
            <a:r>
              <a:rPr lang="cs-CZ" sz="1400" dirty="0" err="1" smtClean="0"/>
              <a:t>butter</a:t>
            </a:r>
            <a:endParaRPr lang="cs-CZ" sz="1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668344" y="417675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  </a:t>
            </a:r>
            <a:r>
              <a:rPr lang="cs-CZ" sz="1400" dirty="0" err="1" smtClean="0"/>
              <a:t>honey</a:t>
            </a:r>
            <a:endParaRPr lang="cs-CZ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668344" y="44899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 </a:t>
            </a:r>
            <a:r>
              <a:rPr lang="cs-CZ" sz="1400" dirty="0" err="1" smtClean="0"/>
              <a:t>orange</a:t>
            </a:r>
            <a:r>
              <a:rPr lang="cs-CZ" sz="1400" dirty="0" smtClean="0"/>
              <a:t>  </a:t>
            </a:r>
            <a:r>
              <a:rPr lang="cs-CZ" sz="1400" dirty="0" err="1" smtClean="0"/>
              <a:t>juice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err="1" smtClean="0"/>
              <a:t>Full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Scottish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breakfast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consists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egg</a:t>
            </a:r>
            <a:endParaRPr lang="cs-CZ" dirty="0" smtClean="0"/>
          </a:p>
          <a:p>
            <a:r>
              <a:rPr lang="cs-CZ" dirty="0" err="1" smtClean="0"/>
              <a:t>lorne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square) </a:t>
            </a:r>
            <a:r>
              <a:rPr lang="cs-CZ" dirty="0" err="1" smtClean="0"/>
              <a:t>saussage</a:t>
            </a:r>
            <a:endParaRPr lang="cs-CZ" dirty="0" smtClean="0"/>
          </a:p>
          <a:p>
            <a:r>
              <a:rPr lang="cs-CZ" dirty="0" err="1" smtClean="0"/>
              <a:t>pork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beef</a:t>
            </a:r>
            <a:r>
              <a:rPr lang="cs-CZ" dirty="0" smtClean="0"/>
              <a:t> </a:t>
            </a:r>
            <a:r>
              <a:rPr lang="cs-CZ" dirty="0" err="1" smtClean="0"/>
              <a:t>saussage</a:t>
            </a:r>
            <a:endParaRPr lang="cs-CZ" dirty="0" smtClean="0"/>
          </a:p>
          <a:p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pudding</a:t>
            </a:r>
            <a:endParaRPr lang="cs-CZ" dirty="0" smtClean="0"/>
          </a:p>
          <a:p>
            <a:r>
              <a:rPr lang="cs-CZ" dirty="0" err="1" smtClean="0"/>
              <a:t>haggis</a:t>
            </a:r>
            <a:endParaRPr lang="cs-CZ" dirty="0" smtClean="0"/>
          </a:p>
          <a:p>
            <a:r>
              <a:rPr lang="cs-CZ" dirty="0" err="1" smtClean="0"/>
              <a:t>baked</a:t>
            </a:r>
            <a:r>
              <a:rPr lang="cs-CZ" dirty="0" smtClean="0"/>
              <a:t> </a:t>
            </a:r>
            <a:r>
              <a:rPr lang="cs-CZ" dirty="0" err="1" smtClean="0"/>
              <a:t>beans</a:t>
            </a:r>
            <a:r>
              <a:rPr lang="cs-CZ" dirty="0" smtClean="0"/>
              <a:t>, </a:t>
            </a:r>
            <a:r>
              <a:rPr lang="cs-CZ" dirty="0" err="1" smtClean="0"/>
              <a:t>grilled</a:t>
            </a:r>
            <a:r>
              <a:rPr lang="cs-CZ" dirty="0" smtClean="0"/>
              <a:t> </a:t>
            </a:r>
            <a:r>
              <a:rPr lang="cs-CZ" dirty="0" err="1" smtClean="0"/>
              <a:t>tomato</a:t>
            </a:r>
            <a:r>
              <a:rPr lang="cs-CZ" dirty="0" smtClean="0"/>
              <a:t> … (</a:t>
            </a:r>
            <a:r>
              <a:rPr lang="cs-CZ" dirty="0" err="1" smtClean="0"/>
              <a:t>there</a:t>
            </a:r>
            <a:r>
              <a:rPr lang="cs-CZ" dirty="0" smtClean="0"/>
              <a:t> are many </a:t>
            </a:r>
            <a:r>
              <a:rPr lang="cs-CZ" dirty="0" err="1" smtClean="0"/>
              <a:t>varieties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err="1" smtClean="0"/>
              <a:t>What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does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English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dish</a:t>
            </a:r>
            <a:r>
              <a:rPr lang="cs-CZ" sz="2800" b="1" dirty="0" smtClean="0"/>
              <a:t> - </a:t>
            </a:r>
            <a:r>
              <a:rPr lang="cs-CZ" sz="2800" b="1" dirty="0" err="1"/>
              <a:t>f</a:t>
            </a:r>
            <a:r>
              <a:rPr lang="cs-CZ" sz="2800" b="1" dirty="0" err="1" smtClean="0"/>
              <a:t>ish</a:t>
            </a:r>
            <a:r>
              <a:rPr lang="cs-CZ" sz="2800" b="1" dirty="0" smtClean="0"/>
              <a:t> </a:t>
            </a:r>
            <a:r>
              <a:rPr lang="cs-CZ" sz="2800" b="1" dirty="0" smtClean="0"/>
              <a:t>and </a:t>
            </a:r>
            <a:r>
              <a:rPr lang="cs-CZ" sz="2800" b="1" dirty="0" err="1" smtClean="0"/>
              <a:t>chips</a:t>
            </a:r>
            <a:r>
              <a:rPr lang="cs-CZ" sz="2800" dirty="0" smtClean="0"/>
              <a:t> </a:t>
            </a:r>
            <a:r>
              <a:rPr lang="cs-CZ" sz="2800" b="1" dirty="0" smtClean="0"/>
              <a:t>– </a:t>
            </a:r>
            <a:r>
              <a:rPr lang="cs-CZ" sz="2800" b="1" dirty="0" err="1" smtClean="0"/>
              <a:t>consist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? </a:t>
            </a:r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possible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find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recipe</a:t>
            </a:r>
            <a:r>
              <a:rPr lang="cs-CZ" sz="2800" b="1" dirty="0" smtClean="0"/>
              <a:t> on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smtClean="0"/>
              <a:t>internet.</a:t>
            </a:r>
            <a:endParaRPr lang="cs-CZ" sz="2800" b="1" dirty="0"/>
          </a:p>
        </p:txBody>
      </p:sp>
      <p:pic>
        <p:nvPicPr>
          <p:cNvPr id="2050" name="Picture 2" descr="E:\Edinburg\IMG_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624736" cy="57359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03648" y="3284984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4725144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013176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87824" y="5373216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5085184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308304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</a:t>
            </a:r>
            <a:r>
              <a:rPr lang="cs-CZ" dirty="0" err="1" smtClean="0"/>
              <a:t>fried</a:t>
            </a:r>
            <a:r>
              <a:rPr lang="cs-CZ" dirty="0" smtClean="0"/>
              <a:t> cod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tomatoes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236296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 </a:t>
            </a:r>
            <a:r>
              <a:rPr lang="cs-CZ" dirty="0" err="1" smtClean="0"/>
              <a:t>mayonese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236296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peas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164288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 chips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200" b="1" dirty="0" err="1" smtClean="0"/>
              <a:t>Watch</a:t>
            </a:r>
            <a:r>
              <a:rPr lang="cs-CZ" sz="3200" b="1" dirty="0" smtClean="0"/>
              <a:t> a video </a:t>
            </a:r>
            <a:r>
              <a:rPr lang="cs-CZ" sz="3200" b="1" dirty="0" err="1" smtClean="0"/>
              <a:t>about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how</a:t>
            </a:r>
            <a:r>
              <a:rPr lang="cs-CZ" sz="3200" b="1" dirty="0" smtClean="0"/>
              <a:t> to </a:t>
            </a:r>
            <a:r>
              <a:rPr lang="cs-CZ" sz="3200" b="1" dirty="0" err="1" smtClean="0"/>
              <a:t>prepare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fish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chips</a:t>
            </a:r>
            <a:r>
              <a:rPr lang="cs-CZ" sz="3200" b="1" dirty="0" smtClean="0"/>
              <a:t>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>
              <a:hlinkClick r:id="rId2"/>
            </a:endParaRPr>
          </a:p>
          <a:p>
            <a:pPr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://www.youtube.com/watch?v=4CyzBy3fSfk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breakfast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err="1" smtClean="0"/>
              <a:t>Describe</a:t>
            </a:r>
            <a:r>
              <a:rPr lang="cs-CZ" dirty="0" smtClean="0"/>
              <a:t> a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dish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favourite</a:t>
            </a:r>
            <a:r>
              <a:rPr lang="cs-CZ" dirty="0" smtClean="0"/>
              <a:t> </a:t>
            </a:r>
            <a:r>
              <a:rPr lang="cs-CZ" dirty="0" err="1" smtClean="0"/>
              <a:t>recipe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200" b="1" dirty="0" err="1" smtClean="0"/>
              <a:t>Work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pairs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answer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questions</a:t>
            </a:r>
            <a:r>
              <a:rPr lang="cs-CZ" sz="3200" b="1" dirty="0" smtClean="0"/>
              <a:t>:</a:t>
            </a:r>
            <a:endParaRPr lang="cs-CZ" sz="3200" b="1" dirty="0"/>
          </a:p>
        </p:txBody>
      </p:sp>
      <p:sp>
        <p:nvSpPr>
          <p:cNvPr id="4" name="Nadpis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breakfast</a:t>
            </a:r>
            <a:r>
              <a:rPr lang="cs-CZ" dirty="0"/>
              <a:t>?</a:t>
            </a:r>
          </a:p>
          <a:p>
            <a:pPr>
              <a:buNone/>
            </a:pPr>
            <a:r>
              <a:rPr lang="cs-CZ" dirty="0" err="1"/>
              <a:t>Describe</a:t>
            </a:r>
            <a:r>
              <a:rPr lang="cs-CZ" dirty="0"/>
              <a:t> a </a:t>
            </a:r>
            <a:r>
              <a:rPr lang="cs-CZ" dirty="0" err="1"/>
              <a:t>typical</a:t>
            </a:r>
            <a:r>
              <a:rPr lang="cs-CZ" dirty="0"/>
              <a:t> Czech </a:t>
            </a:r>
            <a:r>
              <a:rPr lang="cs-CZ" dirty="0" err="1"/>
              <a:t>dish</a:t>
            </a:r>
            <a:r>
              <a:rPr lang="cs-CZ" dirty="0" smtClean="0"/>
              <a:t>.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prepare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  <a:p>
            <a:pPr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recipe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ingredients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863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smtClean="0"/>
              <a:t>Zdroje: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archiv autorky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305</Words>
  <Application>Microsoft Office PowerPoint</Application>
  <PresentationFormat>Předvádění na obrazovce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Describing photos. Food</vt:lpstr>
      <vt:lpstr>Name foods and drinks people in Scotland can have for breakfast. Which of them are not in the photo? What does a typical Scottish breakfast consist of?</vt:lpstr>
      <vt:lpstr>Full Scottish breakfast consists of</vt:lpstr>
      <vt:lpstr>What does a typical English dish - fish and chips – consist of? If possible, find a recipe on the internet.</vt:lpstr>
      <vt:lpstr>Watch a video about how to prepare fish and chips:</vt:lpstr>
      <vt:lpstr>Work in pairs and answer the questions: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Mynářová, Dana</cp:lastModifiedBy>
  <cp:revision>70</cp:revision>
  <dcterms:created xsi:type="dcterms:W3CDTF">2012-06-18T15:15:37Z</dcterms:created>
  <dcterms:modified xsi:type="dcterms:W3CDTF">2013-12-29T17:15:15Z</dcterms:modified>
</cp:coreProperties>
</file>