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8" r:id="rId1"/>
  </p:sldMasterIdLst>
  <p:notesMasterIdLst>
    <p:notesMasterId r:id="rId8"/>
  </p:notesMasterIdLst>
  <p:sldIdLst>
    <p:sldId id="257" r:id="rId2"/>
    <p:sldId id="265" r:id="rId3"/>
    <p:sldId id="268" r:id="rId4"/>
    <p:sldId id="266" r:id="rId5"/>
    <p:sldId id="269" r:id="rId6"/>
    <p:sldId id="264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E6ED"/>
    <a:srgbClr val="E1CFD7"/>
    <a:srgbClr val="DCAE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F11B55-358C-40AA-B357-E446D1E1E07A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9B423A-32B8-4482-B69A-A81149D500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75022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fld id="{10FF4794-176C-4587-9BB3-6A28DD606EA2}" type="slidenum">
              <a:rPr lang="cs-CZ" smtClean="0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cs-CZ" smtClean="0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2048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3" y="4343231"/>
            <a:ext cx="5481215" cy="4109708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 smtClean="0"/>
          </a:p>
        </p:txBody>
      </p:sp>
    </p:spTree>
    <p:extLst>
      <p:ext uri="{BB962C8B-B14F-4D97-AF65-F5344CB8AC3E}">
        <p14:creationId xmlns:p14="http://schemas.microsoft.com/office/powerpoint/2010/main" val="3463654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774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015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8414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130425"/>
            <a:ext cx="7762875" cy="146050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24.7.2012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9C5B3-DAA2-47D5-AE02-B285600F021B}" type="slidenum">
              <a:rPr lang="cs-CZ"/>
              <a:pPr>
                <a:defRPr/>
              </a:pPr>
              <a:t>‹#›</a:t>
            </a:fld>
            <a:fld id="{DB35B357-1253-404A-AE86-C196F2EAEC4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3763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236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2502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19141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6018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5855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496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920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8946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CAEC6"/>
            </a:gs>
            <a:gs pos="53000">
              <a:srgbClr val="E1CFD7"/>
            </a:gs>
            <a:gs pos="90000">
              <a:srgbClr val="F0E6ED"/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73A1A-EE16-4B82-B41A-E2CF839A8E67}" type="datetimeFigureOut">
              <a:rPr lang="cs-CZ" smtClean="0"/>
              <a:t>29. 12. 2013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10B0D-8B09-4B50-9B89-883AB45EA5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218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hefreedictionary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75481" y="1664122"/>
            <a:ext cx="7772400" cy="649288"/>
          </a:xfrm>
        </p:spPr>
        <p:txBody>
          <a:bodyPr>
            <a:normAutofit/>
          </a:bodyPr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 b="1" dirty="0" err="1"/>
              <a:t>A</a:t>
            </a:r>
            <a:r>
              <a:rPr lang="cs-CZ" sz="2400" b="1" dirty="0" err="1" smtClean="0"/>
              <a:t>djective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compounds</a:t>
            </a:r>
            <a:r>
              <a:rPr lang="cs-CZ" sz="2400" b="1" dirty="0" smtClean="0"/>
              <a:t>, </a:t>
            </a:r>
            <a:r>
              <a:rPr lang="cs-CZ" sz="2400" b="1" dirty="0" err="1" smtClean="0"/>
              <a:t>compound</a:t>
            </a:r>
            <a:r>
              <a:rPr lang="cs-CZ" sz="2400" b="1" dirty="0" smtClean="0"/>
              <a:t> </a:t>
            </a:r>
            <a:r>
              <a:rPr lang="cs-CZ" sz="2400" b="1" dirty="0" err="1" smtClean="0"/>
              <a:t>nouns</a:t>
            </a:r>
            <a:endParaRPr lang="cs-CZ" sz="2400" b="1" dirty="0" smtClean="0"/>
          </a:p>
        </p:txBody>
      </p:sp>
      <p:sp>
        <p:nvSpPr>
          <p:cNvPr id="3074" name="Zástupný symbol pro datum 2"/>
          <p:cNvSpPr>
            <a:spLocks noGrp="1"/>
          </p:cNvSpPr>
          <p:nvPr>
            <p:ph type="dt" idx="10"/>
          </p:nvPr>
        </p:nvSpPr>
        <p:spPr>
          <a:noFill/>
        </p:spPr>
        <p:txBody>
          <a:bodyPr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charset="0"/>
                <a:cs typeface="Lucida Sans Unicode" charset="0"/>
              </a:defRPr>
            </a:lvl9pPr>
          </a:lstStyle>
          <a:p>
            <a:pPr eaLnBrk="1"/>
            <a:r>
              <a:rPr lang="cs-CZ" smtClean="0">
                <a:solidFill>
                  <a:srgbClr val="000000"/>
                </a:solidFill>
              </a:rPr>
              <a:t>24.7.2012</a:t>
            </a:r>
          </a:p>
        </p:txBody>
      </p:sp>
      <p:pic>
        <p:nvPicPr>
          <p:cNvPr id="307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04813"/>
            <a:ext cx="863600" cy="863600"/>
          </a:xfrm>
          <a:prstGeom prst="rect">
            <a:avLst/>
          </a:prstGeom>
          <a:noFill/>
          <a:ln w="12600">
            <a:solidFill>
              <a:srgbClr val="37609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07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260350"/>
            <a:ext cx="655955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8" name="Rectangle 4"/>
          <p:cNvSpPr>
            <a:spLocks noChangeArrowheads="1"/>
          </p:cNvSpPr>
          <p:nvPr/>
        </p:nvSpPr>
        <p:spPr bwMode="auto">
          <a:xfrm>
            <a:off x="0" y="6092825"/>
            <a:ext cx="9144000" cy="763588"/>
          </a:xfrm>
          <a:prstGeom prst="rect">
            <a:avLst/>
          </a:prstGeom>
          <a:solidFill>
            <a:srgbClr val="4F81BD"/>
          </a:solidFill>
          <a:ln w="25560">
            <a:solidFill>
              <a:srgbClr val="4F81BD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cs-CZ"/>
          </a:p>
        </p:txBody>
      </p:sp>
      <p:sp>
        <p:nvSpPr>
          <p:cNvPr id="3079" name="Rectangle 5"/>
          <p:cNvSpPr>
            <a:spLocks noChangeArrowheads="1"/>
          </p:cNvSpPr>
          <p:nvPr/>
        </p:nvSpPr>
        <p:spPr bwMode="auto">
          <a:xfrm>
            <a:off x="360363" y="6207125"/>
            <a:ext cx="84248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/>
          <a:p>
            <a:pPr hangingPunct="1">
              <a:lnSpc>
                <a:spcPct val="102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2400">
                <a:solidFill>
                  <a:srgbClr val="FFFFFF"/>
                </a:solidFill>
                <a:latin typeface="Calibri" charset="0"/>
              </a:rPr>
              <a:t>Gymnázium a Jazyková škola s právem státní jazykové zkoušky Zlín</a:t>
            </a:r>
          </a:p>
        </p:txBody>
      </p:sp>
      <p:sp>
        <p:nvSpPr>
          <p:cNvPr id="3080" name="Line 6"/>
          <p:cNvSpPr>
            <a:spLocks noChangeShapeType="1"/>
          </p:cNvSpPr>
          <p:nvPr/>
        </p:nvSpPr>
        <p:spPr bwMode="auto">
          <a:xfrm>
            <a:off x="727075" y="2347913"/>
            <a:ext cx="7669213" cy="1587"/>
          </a:xfrm>
          <a:prstGeom prst="line">
            <a:avLst/>
          </a:prstGeom>
          <a:noFill/>
          <a:ln w="28440">
            <a:solidFill>
              <a:srgbClr val="4A7EBB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graphicFrame>
        <p:nvGraphicFramePr>
          <p:cNvPr id="4103" name="Group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3366145"/>
              </p:ext>
            </p:extLst>
          </p:nvPr>
        </p:nvGraphicFramePr>
        <p:xfrm>
          <a:off x="698333" y="2302589"/>
          <a:ext cx="7667625" cy="3784600"/>
        </p:xfrm>
        <a:graphic>
          <a:graphicData uri="http://schemas.openxmlformats.org/drawingml/2006/table">
            <a:tbl>
              <a:tblPr/>
              <a:tblGrid>
                <a:gridCol w="2465387"/>
                <a:gridCol w="5202238"/>
              </a:tblGrid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Tematická oblast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Slovní zásoba a gramatika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Datum vytvoření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8. 8. 2013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381073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Ročník 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3.-4. ročník, oktáva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66687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Stručný obsah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Materiál obsahuje složená podstatná a přídavná jména, v nichž se používá spojovník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954271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Způsob využití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Materiál je možno použít při popisu předmětů nebo situací, charakterových vlastností lidí, např. v učebnici Maturita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Solutions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 </a:t>
                      </a:r>
                      <a:r>
                        <a:rPr kumimoji="0" lang="cs-CZ" sz="1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Upper-Intermediate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, 1. lekce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  <a:tr h="51011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Autor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Mgr. Dana Mynářová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7"/>
                    </a:solidFill>
                  </a:tcPr>
                </a:tc>
              </a:tr>
              <a:tr h="510116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10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cs typeface="Lucida Sans Unicode" charset="0"/>
                        </a:rPr>
                        <a:t>Kód</a:t>
                      </a:r>
                    </a:p>
                  </a:txBody>
                  <a:tcPr marT="45729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0">
                        <a:lnSpc>
                          <a:spcPct val="74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Lucida Sans Unicode" charset="0"/>
                        </a:rPr>
                        <a:t>VY_32_INOVACE_04_AMYN13</a:t>
                      </a:r>
                    </a:p>
                  </a:txBody>
                  <a:tcPr marT="261338" marB="45729" horzOverflow="overflow">
                    <a:lnL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227067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Match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compounds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with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definitions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or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synonyms</a:t>
            </a:r>
            <a:endParaRPr lang="cs-CZ" sz="3200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b="1" dirty="0" err="1" smtClean="0"/>
              <a:t>ill-fated</a:t>
            </a:r>
            <a:r>
              <a:rPr lang="cs-CZ" dirty="0" smtClean="0"/>
              <a:t> </a:t>
            </a:r>
            <a:r>
              <a:rPr lang="cs-CZ" dirty="0" err="1" smtClean="0"/>
              <a:t>experience</a:t>
            </a:r>
            <a:endParaRPr lang="cs-CZ" dirty="0" smtClean="0"/>
          </a:p>
          <a:p>
            <a:r>
              <a:rPr lang="cs-CZ" dirty="0"/>
              <a:t>a</a:t>
            </a:r>
            <a:r>
              <a:rPr lang="cs-CZ" dirty="0" smtClean="0"/>
              <a:t> </a:t>
            </a:r>
            <a:r>
              <a:rPr lang="cs-CZ" b="1" dirty="0" err="1" smtClean="0"/>
              <a:t>back-seat</a:t>
            </a:r>
            <a:r>
              <a:rPr lang="cs-CZ" b="1" dirty="0" smtClean="0"/>
              <a:t> driver</a:t>
            </a:r>
            <a:endParaRPr lang="cs-CZ" b="1" dirty="0"/>
          </a:p>
          <a:p>
            <a:r>
              <a:rPr lang="cs-CZ" dirty="0" smtClean="0"/>
              <a:t>a </a:t>
            </a:r>
            <a:r>
              <a:rPr lang="cs-CZ" b="1" dirty="0" err="1" smtClean="0"/>
              <a:t>never</a:t>
            </a:r>
            <a:r>
              <a:rPr lang="cs-CZ" b="1" dirty="0" smtClean="0"/>
              <a:t>-to-</a:t>
            </a:r>
            <a:r>
              <a:rPr lang="cs-CZ" b="1" dirty="0" err="1" smtClean="0"/>
              <a:t>be</a:t>
            </a:r>
            <a:r>
              <a:rPr lang="cs-CZ" b="1" dirty="0" smtClean="0"/>
              <a:t>- </a:t>
            </a:r>
            <a:r>
              <a:rPr lang="cs-CZ" b="1" dirty="0" err="1" smtClean="0"/>
              <a:t>forgotten</a:t>
            </a:r>
            <a:r>
              <a:rPr lang="cs-CZ" dirty="0" smtClean="0"/>
              <a:t> </a:t>
            </a:r>
            <a:r>
              <a:rPr lang="cs-CZ" dirty="0" err="1" smtClean="0"/>
              <a:t>trip</a:t>
            </a:r>
            <a:endParaRPr lang="cs-CZ" dirty="0"/>
          </a:p>
          <a:p>
            <a:r>
              <a:rPr lang="cs-CZ" dirty="0"/>
              <a:t>a</a:t>
            </a:r>
            <a:r>
              <a:rPr lang="cs-CZ" dirty="0" smtClean="0"/>
              <a:t> </a:t>
            </a:r>
            <a:r>
              <a:rPr lang="cs-CZ" b="1" dirty="0" err="1" smtClean="0"/>
              <a:t>low-priced</a:t>
            </a:r>
            <a:r>
              <a:rPr lang="cs-CZ" b="1" dirty="0" smtClean="0"/>
              <a:t> </a:t>
            </a:r>
            <a:r>
              <a:rPr lang="cs-CZ" dirty="0" err="1" smtClean="0"/>
              <a:t>product</a:t>
            </a:r>
            <a:endParaRPr lang="cs-CZ" dirty="0" smtClean="0"/>
          </a:p>
          <a:p>
            <a:r>
              <a:rPr lang="cs-CZ" dirty="0" smtClean="0"/>
              <a:t>a </a:t>
            </a:r>
            <a:r>
              <a:rPr lang="cs-CZ" b="1" dirty="0" err="1" smtClean="0"/>
              <a:t>level-headed</a:t>
            </a:r>
            <a:r>
              <a:rPr lang="cs-CZ" dirty="0" smtClean="0"/>
              <a:t> person</a:t>
            </a:r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9" name="Zástupný symbol pro text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cheap</a:t>
            </a:r>
            <a:endParaRPr lang="cs-CZ" dirty="0" smtClean="0"/>
          </a:p>
          <a:p>
            <a:r>
              <a:rPr lang="cs-CZ" dirty="0" err="1"/>
              <a:t>makes</a:t>
            </a:r>
            <a:r>
              <a:rPr lang="cs-CZ" dirty="0"/>
              <a:t> </a:t>
            </a:r>
            <a:r>
              <a:rPr lang="cs-CZ" dirty="0" err="1"/>
              <a:t>good</a:t>
            </a:r>
            <a:r>
              <a:rPr lang="cs-CZ" dirty="0"/>
              <a:t> </a:t>
            </a:r>
            <a:r>
              <a:rPr lang="cs-CZ" dirty="0" err="1"/>
              <a:t>decisions</a:t>
            </a:r>
            <a:r>
              <a:rPr lang="cs-CZ" dirty="0"/>
              <a:t> </a:t>
            </a:r>
            <a:r>
              <a:rPr lang="cs-CZ" dirty="0" err="1"/>
              <a:t>even</a:t>
            </a:r>
            <a:r>
              <a:rPr lang="cs-CZ" dirty="0"/>
              <a:t> in </a:t>
            </a:r>
            <a:r>
              <a:rPr lang="cs-CZ" dirty="0" err="1"/>
              <a:t>difficult</a:t>
            </a:r>
            <a:r>
              <a:rPr lang="cs-CZ" dirty="0"/>
              <a:t> </a:t>
            </a:r>
            <a:r>
              <a:rPr lang="cs-CZ" dirty="0" err="1"/>
              <a:t>situations</a:t>
            </a:r>
            <a:endParaRPr lang="cs-CZ" dirty="0"/>
          </a:p>
          <a:p>
            <a:r>
              <a:rPr lang="cs-CZ" dirty="0" err="1" smtClean="0"/>
              <a:t>unfortunate</a:t>
            </a:r>
            <a:r>
              <a:rPr lang="cs-CZ" dirty="0" smtClean="0"/>
              <a:t>, </a:t>
            </a:r>
            <a:r>
              <a:rPr lang="cs-CZ" dirty="0" err="1" smtClean="0"/>
              <a:t>unlucky</a:t>
            </a:r>
            <a:endParaRPr lang="cs-CZ" dirty="0" smtClean="0"/>
          </a:p>
          <a:p>
            <a:r>
              <a:rPr lang="cs-CZ" dirty="0" err="1"/>
              <a:t>u</a:t>
            </a:r>
            <a:r>
              <a:rPr lang="cs-CZ" dirty="0" err="1" smtClean="0"/>
              <a:t>nforgettable</a:t>
            </a:r>
            <a:endParaRPr lang="cs-CZ" dirty="0" smtClean="0"/>
          </a:p>
          <a:p>
            <a:r>
              <a:rPr lang="cs-CZ" dirty="0" err="1" smtClean="0"/>
              <a:t>gives</a:t>
            </a:r>
            <a:r>
              <a:rPr lang="cs-CZ" dirty="0" smtClean="0"/>
              <a:t> </a:t>
            </a:r>
            <a:r>
              <a:rPr lang="cs-CZ" dirty="0" err="1"/>
              <a:t>unwanted</a:t>
            </a:r>
            <a:r>
              <a:rPr lang="cs-CZ" dirty="0"/>
              <a:t> </a:t>
            </a:r>
            <a:r>
              <a:rPr lang="cs-CZ" dirty="0" err="1"/>
              <a:t>advice</a:t>
            </a:r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929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Answer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key</a:t>
            </a:r>
            <a:endParaRPr lang="cs-CZ" sz="3200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 err="1"/>
              <a:t>a</a:t>
            </a:r>
            <a:r>
              <a:rPr lang="cs-CZ" dirty="0" err="1" smtClean="0"/>
              <a:t>n</a:t>
            </a:r>
            <a:r>
              <a:rPr lang="cs-CZ" dirty="0" smtClean="0"/>
              <a:t> </a:t>
            </a:r>
            <a:r>
              <a:rPr lang="cs-CZ" b="1" dirty="0" err="1" smtClean="0"/>
              <a:t>ill-fated</a:t>
            </a:r>
            <a:r>
              <a:rPr lang="cs-CZ" b="1" dirty="0" smtClean="0"/>
              <a:t> </a:t>
            </a:r>
            <a:r>
              <a:rPr lang="cs-CZ" dirty="0" err="1" smtClean="0"/>
              <a:t>experience</a:t>
            </a:r>
            <a:endParaRPr lang="cs-CZ" dirty="0" smtClean="0"/>
          </a:p>
          <a:p>
            <a:r>
              <a:rPr lang="cs-CZ" b="1" dirty="0"/>
              <a:t>a</a:t>
            </a:r>
            <a:r>
              <a:rPr lang="cs-CZ" b="1" dirty="0" smtClean="0"/>
              <a:t> </a:t>
            </a:r>
            <a:r>
              <a:rPr lang="cs-CZ" b="1" dirty="0" err="1" smtClean="0"/>
              <a:t>back-seat</a:t>
            </a:r>
            <a:r>
              <a:rPr lang="cs-CZ" b="1" dirty="0" smtClean="0"/>
              <a:t> driver</a:t>
            </a:r>
            <a:endParaRPr lang="cs-CZ" b="1" dirty="0"/>
          </a:p>
          <a:p>
            <a:r>
              <a:rPr lang="cs-CZ" dirty="0" smtClean="0"/>
              <a:t>a</a:t>
            </a:r>
            <a:r>
              <a:rPr lang="cs-CZ" b="1" dirty="0" smtClean="0"/>
              <a:t> </a:t>
            </a:r>
            <a:r>
              <a:rPr lang="cs-CZ" b="1" dirty="0" err="1" smtClean="0"/>
              <a:t>never</a:t>
            </a:r>
            <a:r>
              <a:rPr lang="cs-CZ" b="1" dirty="0" smtClean="0"/>
              <a:t>-to-</a:t>
            </a:r>
            <a:r>
              <a:rPr lang="cs-CZ" b="1" dirty="0" err="1" smtClean="0"/>
              <a:t>be</a:t>
            </a:r>
            <a:r>
              <a:rPr lang="cs-CZ" b="1" dirty="0" smtClean="0"/>
              <a:t>-</a:t>
            </a:r>
            <a:r>
              <a:rPr lang="cs-CZ" b="1" dirty="0" err="1" smtClean="0"/>
              <a:t>forgotten</a:t>
            </a:r>
            <a:r>
              <a:rPr lang="cs-CZ" dirty="0" smtClean="0"/>
              <a:t> </a:t>
            </a:r>
            <a:r>
              <a:rPr lang="cs-CZ" dirty="0" err="1" smtClean="0"/>
              <a:t>trip</a:t>
            </a:r>
            <a:endParaRPr lang="cs-CZ" dirty="0"/>
          </a:p>
          <a:p>
            <a:r>
              <a:rPr lang="cs-CZ" dirty="0"/>
              <a:t>a</a:t>
            </a:r>
            <a:r>
              <a:rPr lang="cs-CZ" b="1" dirty="0" smtClean="0"/>
              <a:t> </a:t>
            </a:r>
            <a:r>
              <a:rPr lang="cs-CZ" b="1" dirty="0" err="1" smtClean="0"/>
              <a:t>low-priced</a:t>
            </a:r>
            <a:r>
              <a:rPr lang="cs-CZ" b="1" dirty="0" smtClean="0"/>
              <a:t> </a:t>
            </a:r>
            <a:r>
              <a:rPr lang="cs-CZ" dirty="0" err="1" smtClean="0"/>
              <a:t>product</a:t>
            </a:r>
            <a:endParaRPr lang="cs-CZ" dirty="0" smtClean="0"/>
          </a:p>
          <a:p>
            <a:r>
              <a:rPr lang="cs-CZ" dirty="0" smtClean="0"/>
              <a:t>a </a:t>
            </a:r>
            <a:r>
              <a:rPr lang="cs-CZ" b="1" dirty="0" err="1"/>
              <a:t>level-headed</a:t>
            </a:r>
            <a:r>
              <a:rPr lang="cs-CZ" dirty="0"/>
              <a:t> person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9" name="Zástupný symbol pro text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cs-CZ" dirty="0" err="1"/>
              <a:t>unfortunate</a:t>
            </a:r>
            <a:r>
              <a:rPr lang="cs-CZ" dirty="0"/>
              <a:t>, </a:t>
            </a:r>
            <a:r>
              <a:rPr lang="cs-CZ" dirty="0" err="1"/>
              <a:t>unlucky</a:t>
            </a:r>
            <a:endParaRPr lang="cs-CZ" dirty="0"/>
          </a:p>
          <a:p>
            <a:r>
              <a:rPr lang="cs-CZ" dirty="0" err="1" smtClean="0"/>
              <a:t>gives</a:t>
            </a:r>
            <a:r>
              <a:rPr lang="cs-CZ" dirty="0" smtClean="0"/>
              <a:t> </a:t>
            </a:r>
            <a:r>
              <a:rPr lang="cs-CZ" dirty="0" err="1"/>
              <a:t>unwanted</a:t>
            </a:r>
            <a:r>
              <a:rPr lang="cs-CZ" dirty="0"/>
              <a:t> </a:t>
            </a:r>
            <a:r>
              <a:rPr lang="cs-CZ" dirty="0" err="1"/>
              <a:t>advice</a:t>
            </a:r>
            <a:endParaRPr lang="cs-CZ" dirty="0"/>
          </a:p>
          <a:p>
            <a:r>
              <a:rPr lang="cs-CZ" dirty="0" err="1" smtClean="0"/>
              <a:t>unforgettable</a:t>
            </a:r>
            <a:endParaRPr lang="cs-CZ" dirty="0"/>
          </a:p>
          <a:p>
            <a:r>
              <a:rPr lang="cs-CZ" dirty="0" err="1"/>
              <a:t>c</a:t>
            </a:r>
            <a:r>
              <a:rPr lang="cs-CZ" dirty="0" err="1" smtClean="0"/>
              <a:t>heap</a:t>
            </a:r>
            <a:endParaRPr lang="cs-CZ" dirty="0" smtClean="0"/>
          </a:p>
          <a:p>
            <a:r>
              <a:rPr lang="cs-CZ" dirty="0" err="1"/>
              <a:t>makes</a:t>
            </a:r>
            <a:r>
              <a:rPr lang="cs-CZ" dirty="0"/>
              <a:t> </a:t>
            </a:r>
            <a:r>
              <a:rPr lang="cs-CZ" dirty="0" err="1"/>
              <a:t>good</a:t>
            </a:r>
            <a:r>
              <a:rPr lang="cs-CZ" dirty="0"/>
              <a:t> </a:t>
            </a:r>
            <a:r>
              <a:rPr lang="cs-CZ" dirty="0" err="1"/>
              <a:t>decisions</a:t>
            </a:r>
            <a:r>
              <a:rPr lang="cs-CZ" dirty="0"/>
              <a:t> </a:t>
            </a:r>
            <a:r>
              <a:rPr lang="cs-CZ" dirty="0" err="1"/>
              <a:t>even</a:t>
            </a:r>
            <a:r>
              <a:rPr lang="cs-CZ" dirty="0"/>
              <a:t> in </a:t>
            </a:r>
            <a:r>
              <a:rPr lang="cs-CZ" dirty="0" err="1"/>
              <a:t>difficult</a:t>
            </a:r>
            <a:r>
              <a:rPr lang="cs-CZ" dirty="0"/>
              <a:t> </a:t>
            </a:r>
            <a:r>
              <a:rPr lang="cs-CZ" dirty="0" err="1"/>
              <a:t>situations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7370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Translate</a:t>
            </a:r>
            <a:r>
              <a:rPr lang="cs-CZ" sz="3200" b="1" dirty="0" smtClean="0"/>
              <a:t>. Use </a:t>
            </a:r>
            <a:r>
              <a:rPr lang="cs-CZ" sz="3200" b="1" dirty="0" err="1" smtClean="0"/>
              <a:t>two-word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adjectives</a:t>
            </a:r>
            <a:r>
              <a:rPr lang="cs-CZ" sz="3200" b="1" dirty="0" smtClean="0"/>
              <a:t>.</a:t>
            </a:r>
            <a:endParaRPr lang="cs-CZ" sz="3200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556792"/>
            <a:ext cx="4040188" cy="4569371"/>
          </a:xfrm>
        </p:spPr>
        <p:txBody>
          <a:bodyPr/>
          <a:lstStyle/>
          <a:p>
            <a:r>
              <a:rPr lang="cs-CZ" sz="2800" dirty="0"/>
              <a:t>s</a:t>
            </a:r>
            <a:r>
              <a:rPr lang="cs-CZ" sz="2800" dirty="0" smtClean="0"/>
              <a:t>ilné auto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evychovaný člověk</a:t>
            </a:r>
          </a:p>
          <a:p>
            <a:r>
              <a:rPr lang="cs-CZ" sz="2800" dirty="0"/>
              <a:t>n</a:t>
            </a:r>
            <a:r>
              <a:rPr lang="cs-CZ" sz="2800" dirty="0" smtClean="0"/>
              <a:t>ízkonákladový let</a:t>
            </a:r>
          </a:p>
          <a:p>
            <a:r>
              <a:rPr lang="cs-CZ" sz="2800" dirty="0"/>
              <a:t>b</a:t>
            </a:r>
            <a:r>
              <a:rPr lang="cs-CZ" sz="2800" dirty="0" smtClean="0"/>
              <a:t>ezolovnatý benzín</a:t>
            </a:r>
          </a:p>
          <a:p>
            <a:r>
              <a:rPr lang="cs-CZ" sz="2800" dirty="0"/>
              <a:t>d</a:t>
            </a:r>
            <a:r>
              <a:rPr lang="cs-CZ" sz="2800" dirty="0" smtClean="0"/>
              <a:t>rahé ubytování</a:t>
            </a:r>
          </a:p>
          <a:p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556792"/>
            <a:ext cx="4041775" cy="4569371"/>
          </a:xfrm>
        </p:spPr>
        <p:txBody>
          <a:bodyPr>
            <a:normAutofit/>
          </a:bodyPr>
          <a:lstStyle/>
          <a:p>
            <a:r>
              <a:rPr lang="cs-CZ" sz="2800" dirty="0"/>
              <a:t>a</a:t>
            </a:r>
            <a:r>
              <a:rPr lang="cs-CZ" sz="2800" dirty="0" smtClean="0"/>
              <a:t> </a:t>
            </a:r>
            <a:r>
              <a:rPr lang="cs-CZ" sz="2800" dirty="0" err="1" smtClean="0"/>
              <a:t>high-powered</a:t>
            </a:r>
            <a:r>
              <a:rPr lang="cs-CZ" sz="2800" dirty="0" smtClean="0"/>
              <a:t> car</a:t>
            </a:r>
          </a:p>
          <a:p>
            <a:r>
              <a:rPr lang="cs-CZ" sz="2800" dirty="0" err="1"/>
              <a:t>a</a:t>
            </a:r>
            <a:r>
              <a:rPr lang="cs-CZ" sz="2800" dirty="0" err="1" smtClean="0"/>
              <a:t>n</a:t>
            </a:r>
            <a:r>
              <a:rPr lang="cs-CZ" sz="2800" dirty="0" smtClean="0"/>
              <a:t> </a:t>
            </a:r>
            <a:r>
              <a:rPr lang="cs-CZ" sz="2800" dirty="0" err="1" smtClean="0"/>
              <a:t>ill-mannered</a:t>
            </a:r>
            <a:r>
              <a:rPr lang="cs-CZ" sz="2800" dirty="0" smtClean="0"/>
              <a:t> man</a:t>
            </a:r>
          </a:p>
          <a:p>
            <a:r>
              <a:rPr lang="cs-CZ" sz="2800" dirty="0"/>
              <a:t>a</a:t>
            </a:r>
            <a:r>
              <a:rPr lang="cs-CZ" sz="2800" dirty="0" smtClean="0"/>
              <a:t> </a:t>
            </a:r>
            <a:r>
              <a:rPr lang="cs-CZ" sz="2800" dirty="0" err="1" smtClean="0"/>
              <a:t>low-cost</a:t>
            </a:r>
            <a:r>
              <a:rPr lang="cs-CZ" sz="2800" dirty="0" smtClean="0"/>
              <a:t> </a:t>
            </a:r>
            <a:r>
              <a:rPr lang="cs-CZ" sz="2800" dirty="0" err="1" smtClean="0"/>
              <a:t>flight</a:t>
            </a:r>
            <a:endParaRPr lang="cs-CZ" sz="2800" dirty="0" smtClean="0"/>
          </a:p>
          <a:p>
            <a:r>
              <a:rPr lang="cs-CZ" sz="2800" dirty="0" err="1"/>
              <a:t>l</a:t>
            </a:r>
            <a:r>
              <a:rPr lang="cs-CZ" sz="2800" dirty="0" err="1" smtClean="0"/>
              <a:t>ead</a:t>
            </a:r>
            <a:r>
              <a:rPr lang="cs-CZ" sz="2800" dirty="0" smtClean="0"/>
              <a:t>-free </a:t>
            </a:r>
            <a:r>
              <a:rPr lang="cs-CZ" sz="2800" dirty="0" err="1" smtClean="0"/>
              <a:t>petrol</a:t>
            </a:r>
            <a:endParaRPr lang="cs-CZ" sz="2800" dirty="0" smtClean="0"/>
          </a:p>
          <a:p>
            <a:r>
              <a:rPr lang="cs-CZ" sz="2800" dirty="0" err="1"/>
              <a:t>h</a:t>
            </a:r>
            <a:r>
              <a:rPr lang="cs-CZ" sz="2800" dirty="0" err="1" smtClean="0"/>
              <a:t>igh-priced</a:t>
            </a:r>
            <a:r>
              <a:rPr lang="cs-CZ" sz="2800" dirty="0" smtClean="0"/>
              <a:t> </a:t>
            </a:r>
            <a:r>
              <a:rPr lang="cs-CZ" sz="2800" dirty="0" err="1" smtClean="0"/>
              <a:t>accommodation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414151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err="1" smtClean="0"/>
              <a:t>Work</a:t>
            </a:r>
            <a:r>
              <a:rPr lang="cs-CZ" sz="3200" b="1" dirty="0" smtClean="0"/>
              <a:t> in </a:t>
            </a:r>
            <a:r>
              <a:rPr lang="cs-CZ" sz="3200" b="1" dirty="0" err="1" smtClean="0"/>
              <a:t>pairs</a:t>
            </a:r>
            <a:r>
              <a:rPr lang="cs-CZ" sz="3200" b="1" dirty="0" smtClean="0"/>
              <a:t>. </a:t>
            </a:r>
            <a:r>
              <a:rPr lang="cs-CZ" sz="3200" b="1" dirty="0" err="1" smtClean="0"/>
              <a:t>Answer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the</a:t>
            </a:r>
            <a:r>
              <a:rPr lang="cs-CZ" sz="3200" b="1" dirty="0" smtClean="0"/>
              <a:t> </a:t>
            </a:r>
            <a:r>
              <a:rPr lang="cs-CZ" sz="3200" b="1" dirty="0" err="1" smtClean="0"/>
              <a:t>questions</a:t>
            </a:r>
            <a:r>
              <a:rPr lang="cs-CZ" sz="3200" b="1" dirty="0" smtClean="0"/>
              <a:t>:</a:t>
            </a:r>
            <a:endParaRPr lang="cs-CZ" sz="3200" b="1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there</a:t>
            </a:r>
            <a:r>
              <a:rPr lang="cs-CZ" dirty="0" smtClean="0"/>
              <a:t> a </a:t>
            </a:r>
            <a:r>
              <a:rPr lang="cs-CZ" dirty="0" err="1" smtClean="0"/>
              <a:t>back-seat</a:t>
            </a:r>
            <a:r>
              <a:rPr lang="cs-CZ" dirty="0" smtClean="0"/>
              <a:t> driver in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family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had </a:t>
            </a:r>
            <a:r>
              <a:rPr lang="cs-CZ" dirty="0" err="1" smtClean="0"/>
              <a:t>an</a:t>
            </a:r>
            <a:r>
              <a:rPr lang="cs-CZ" dirty="0" smtClean="0"/>
              <a:t> </a:t>
            </a:r>
            <a:r>
              <a:rPr lang="cs-CZ" dirty="0" err="1" smtClean="0"/>
              <a:t>ill-fated</a:t>
            </a:r>
            <a:r>
              <a:rPr lang="cs-CZ" dirty="0" smtClean="0"/>
              <a:t> </a:t>
            </a:r>
            <a:r>
              <a:rPr lang="cs-CZ" dirty="0" err="1" smtClean="0"/>
              <a:t>experience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dirty="0" err="1" smtClean="0"/>
              <a:t>What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a </a:t>
            </a:r>
            <a:r>
              <a:rPr lang="cs-CZ" dirty="0" err="1" smtClean="0"/>
              <a:t>never</a:t>
            </a:r>
            <a:r>
              <a:rPr lang="cs-CZ" dirty="0" smtClean="0"/>
              <a:t>-to-</a:t>
            </a:r>
            <a:r>
              <a:rPr lang="cs-CZ" dirty="0" err="1" smtClean="0"/>
              <a:t>be</a:t>
            </a:r>
            <a:r>
              <a:rPr lang="cs-CZ" dirty="0" smtClean="0"/>
              <a:t>-</a:t>
            </a:r>
            <a:r>
              <a:rPr lang="cs-CZ" dirty="0" err="1" smtClean="0"/>
              <a:t>forgotten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 in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dirty="0" err="1" smtClean="0"/>
              <a:t>life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r>
              <a:rPr lang="cs-CZ" i="1" dirty="0" smtClean="0"/>
              <a:t>(</a:t>
            </a:r>
            <a:r>
              <a:rPr lang="cs-CZ" i="1" dirty="0" err="1"/>
              <a:t>Y</a:t>
            </a:r>
            <a:r>
              <a:rPr lang="cs-CZ" i="1" dirty="0" err="1" smtClean="0"/>
              <a:t>our</a:t>
            </a:r>
            <a:r>
              <a:rPr lang="cs-CZ" i="1" dirty="0" smtClean="0"/>
              <a:t> </a:t>
            </a:r>
            <a:r>
              <a:rPr lang="cs-CZ" i="1" dirty="0" err="1" smtClean="0"/>
              <a:t>own</a:t>
            </a:r>
            <a:r>
              <a:rPr lang="cs-CZ" i="1" dirty="0" smtClean="0"/>
              <a:t> </a:t>
            </a:r>
            <a:r>
              <a:rPr lang="cs-CZ" i="1" dirty="0" err="1" smtClean="0"/>
              <a:t>questions</a:t>
            </a:r>
            <a:r>
              <a:rPr lang="cs-CZ" i="1" dirty="0" smtClean="0"/>
              <a:t>)</a:t>
            </a:r>
          </a:p>
          <a:p>
            <a:pPr marL="0" indent="0">
              <a:buNone/>
            </a:pPr>
            <a:endParaRPr lang="cs-CZ" i="1" dirty="0"/>
          </a:p>
          <a:p>
            <a:pPr marL="0" indent="0">
              <a:buNone/>
            </a:pPr>
            <a:r>
              <a:rPr lang="cs-CZ" i="1" dirty="0" err="1" smtClean="0"/>
              <a:t>Give</a:t>
            </a:r>
            <a:r>
              <a:rPr lang="cs-CZ" i="1" dirty="0" smtClean="0"/>
              <a:t> as many </a:t>
            </a:r>
            <a:r>
              <a:rPr lang="cs-CZ" i="1" dirty="0" err="1" smtClean="0"/>
              <a:t>details</a:t>
            </a:r>
            <a:r>
              <a:rPr lang="cs-CZ" i="1" dirty="0" smtClean="0"/>
              <a:t> as </a:t>
            </a:r>
            <a:r>
              <a:rPr lang="cs-CZ" i="1" dirty="0" err="1" smtClean="0"/>
              <a:t>possible</a:t>
            </a:r>
            <a:r>
              <a:rPr lang="cs-CZ" i="1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569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200" b="1" dirty="0" smtClean="0"/>
              <a:t>Zdroje</a:t>
            </a:r>
            <a:endParaRPr lang="cs-CZ" sz="3200" b="1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 smtClean="0">
                <a:hlinkClick r:id="rId2"/>
              </a:rPr>
              <a:t>www.thefreedictionary.org</a:t>
            </a:r>
            <a:endParaRPr lang="cs-CZ" sz="2400" dirty="0" smtClean="0"/>
          </a:p>
          <a:p>
            <a:pPr marL="0" indent="0">
              <a:buNone/>
            </a:pPr>
            <a:r>
              <a:rPr lang="cs-CZ" sz="2400" dirty="0"/>
              <a:t>http://</a:t>
            </a:r>
            <a:r>
              <a:rPr lang="cs-CZ" sz="2400" dirty="0" smtClean="0"/>
              <a:t>www.collinsdictionary.com/dictionary/english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282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755</TotalTime>
  <Words>236</Words>
  <Application>Microsoft Office PowerPoint</Application>
  <PresentationFormat>Předvádění na obrazovce (4:3)</PresentationFormat>
  <Paragraphs>65</Paragraphs>
  <Slides>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1" baseType="lpstr">
      <vt:lpstr>Arial</vt:lpstr>
      <vt:lpstr>Calibri</vt:lpstr>
      <vt:lpstr>Lucida Sans Unicode</vt:lpstr>
      <vt:lpstr>Times New Roman</vt:lpstr>
      <vt:lpstr>Motiv systému Office</vt:lpstr>
      <vt:lpstr>Adjective compounds, compound nouns</vt:lpstr>
      <vt:lpstr>Match the compounds with the definitions or synonyms</vt:lpstr>
      <vt:lpstr>Answer key</vt:lpstr>
      <vt:lpstr>Translate. Use two-word adjectives.</vt:lpstr>
      <vt:lpstr>Work in pairs. Answer the questions:</vt:lpstr>
      <vt:lpstr>Zdroje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formation – Maturita Solutions Intermediate 2nd Edition, U 4</dc:title>
  <dc:creator>M</dc:creator>
  <cp:lastModifiedBy>Mynářová, Dana</cp:lastModifiedBy>
  <cp:revision>54</cp:revision>
  <dcterms:created xsi:type="dcterms:W3CDTF">2013-08-02T12:13:19Z</dcterms:created>
  <dcterms:modified xsi:type="dcterms:W3CDTF">2013-12-29T18:46:14Z</dcterms:modified>
</cp:coreProperties>
</file>