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9"/>
  </p:notesMasterIdLst>
  <p:sldIdLst>
    <p:sldId id="257" r:id="rId2"/>
    <p:sldId id="265" r:id="rId3"/>
    <p:sldId id="266" r:id="rId4"/>
    <p:sldId id="268" r:id="rId5"/>
    <p:sldId id="269" r:id="rId6"/>
    <p:sldId id="270" r:id="rId7"/>
    <p:sldId id="26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F6FE"/>
    <a:srgbClr val="C7ECF5"/>
    <a:srgbClr val="9BDDED"/>
    <a:srgbClr val="58A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1B55-358C-40AA-B357-E446D1E1E07A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B423A-32B8-4482-B69A-A81149D50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02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fld id="{10FF4794-176C-4587-9BB3-6A28DD606EA2}" type="slidenum">
              <a:rPr 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3" y="4343231"/>
            <a:ext cx="5481215" cy="410970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946559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77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15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414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2875" cy="14605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24.7.2012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C5B3-DAA2-47D5-AE02-B285600F021B}" type="slidenum">
              <a:rPr lang="cs-CZ"/>
              <a:pPr>
                <a:defRPr/>
              </a:pPr>
              <a:t>‹#›</a:t>
            </a:fld>
            <a:fld id="{DB35B357-1253-404A-AE86-C196F2EAE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76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36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50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91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01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85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96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20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94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8A4BC"/>
            </a:gs>
            <a:gs pos="50000">
              <a:srgbClr val="C7ECF5"/>
            </a:gs>
            <a:gs pos="100000">
              <a:srgbClr val="DEF6FE"/>
            </a:gs>
          </a:gsLst>
          <a:path path="rect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18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75481" y="1664122"/>
            <a:ext cx="7772400" cy="494878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b="1" dirty="0" err="1" smtClean="0"/>
              <a:t>Giving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advice</a:t>
            </a:r>
            <a:r>
              <a:rPr lang="cs-CZ" sz="2400" b="1" dirty="0" smtClean="0"/>
              <a:t>. </a:t>
            </a:r>
            <a:r>
              <a:rPr lang="cs-CZ" sz="2400" b="1" dirty="0"/>
              <a:t>At </a:t>
            </a:r>
            <a:r>
              <a:rPr lang="cs-CZ" sz="2400" b="1" dirty="0" err="1"/>
              <a:t>the</a:t>
            </a:r>
            <a:r>
              <a:rPr lang="cs-CZ" sz="2400" b="1" dirty="0"/>
              <a:t> </a:t>
            </a:r>
            <a:r>
              <a:rPr lang="cs-CZ" sz="2400" b="1" dirty="0" err="1"/>
              <a:t>doctor´s</a:t>
            </a:r>
            <a:r>
              <a:rPr lang="cs-CZ" sz="2400" b="1" dirty="0"/>
              <a:t>. </a:t>
            </a:r>
            <a:endParaRPr lang="cs-CZ" sz="2400" b="1" dirty="0" smtClean="0"/>
          </a:p>
        </p:txBody>
      </p:sp>
      <p:sp>
        <p:nvSpPr>
          <p:cNvPr id="3074" name="Zástupný symbol pro datum 2"/>
          <p:cNvSpPr>
            <a:spLocks noGrp="1"/>
          </p:cNvSpPr>
          <p:nvPr>
            <p:ph type="dt" idx="10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24.7.2012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65595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379031"/>
              </p:ext>
            </p:extLst>
          </p:nvPr>
        </p:nvGraphicFramePr>
        <p:xfrm>
          <a:off x="780256" y="2080090"/>
          <a:ext cx="7667625" cy="3885539"/>
        </p:xfrm>
        <a:graphic>
          <a:graphicData uri="http://schemas.openxmlformats.org/drawingml/2006/table">
            <a:tbl>
              <a:tblPr/>
              <a:tblGrid>
                <a:gridCol w="2135560"/>
                <a:gridCol w="5532065"/>
              </a:tblGrid>
              <a:tr h="38123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Slovní zásoba a gramatika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8123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10. 8. 2013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8123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2.- 4. ročník, sexta-oktáva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94776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zaměřen na slovní zásobu a gramatiku učebnice Maturita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Solutions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Intermediate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 2nd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edition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, 4. lekce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76820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možno využít pro ústní opakování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procvičo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-vání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frází jak vyjádřit radu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,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doporučit správný životní styl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50605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51032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VY_32_INOVACE_04_AMYN16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270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Which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expressions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can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you</a:t>
            </a:r>
            <a:r>
              <a:rPr lang="cs-CZ" sz="3200" b="1" dirty="0" smtClean="0"/>
              <a:t> use to </a:t>
            </a:r>
            <a:r>
              <a:rPr lang="cs-CZ" sz="3200" b="1" dirty="0" err="1" smtClean="0"/>
              <a:t>give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advice</a:t>
            </a:r>
            <a:r>
              <a:rPr lang="cs-CZ" sz="3200" b="1" dirty="0" smtClean="0"/>
              <a:t>?</a:t>
            </a:r>
            <a:endParaRPr lang="cs-CZ" sz="32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I </a:t>
            </a:r>
            <a:r>
              <a:rPr lang="cs-CZ" dirty="0" err="1" smtClean="0"/>
              <a:t>think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……	</a:t>
            </a:r>
          </a:p>
          <a:p>
            <a:r>
              <a:rPr lang="cs-CZ" dirty="0" smtClean="0"/>
              <a:t>I </a:t>
            </a:r>
            <a:r>
              <a:rPr lang="cs-CZ" dirty="0" err="1" smtClean="0"/>
              <a:t>don´t</a:t>
            </a:r>
            <a:r>
              <a:rPr lang="cs-CZ" dirty="0" smtClean="0"/>
              <a:t> </a:t>
            </a:r>
            <a:r>
              <a:rPr lang="cs-CZ" dirty="0" err="1" smtClean="0"/>
              <a:t>think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….	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shouldn´t</a:t>
            </a:r>
            <a:r>
              <a:rPr lang="cs-CZ" dirty="0" smtClean="0"/>
              <a:t>…</a:t>
            </a:r>
          </a:p>
          <a:p>
            <a:r>
              <a:rPr lang="cs-CZ" dirty="0" err="1" smtClean="0"/>
              <a:t>If</a:t>
            </a:r>
            <a:r>
              <a:rPr lang="cs-CZ" dirty="0" smtClean="0"/>
              <a:t> I 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, I </a:t>
            </a:r>
            <a:r>
              <a:rPr lang="cs-CZ" dirty="0" err="1" smtClean="0"/>
              <a:t>would</a:t>
            </a:r>
            <a:r>
              <a:rPr lang="cs-CZ" dirty="0" smtClean="0"/>
              <a:t>(</a:t>
            </a:r>
            <a:r>
              <a:rPr lang="cs-CZ" dirty="0" err="1" smtClean="0"/>
              <a:t>n´t</a:t>
            </a:r>
            <a:r>
              <a:rPr lang="cs-CZ" dirty="0" smtClean="0"/>
              <a:t>)…..</a:t>
            </a:r>
          </a:p>
          <a:p>
            <a:r>
              <a:rPr lang="cs-CZ" dirty="0" err="1" smtClean="0"/>
              <a:t>Why</a:t>
            </a:r>
            <a:r>
              <a:rPr lang="cs-CZ" dirty="0" smtClean="0"/>
              <a:t> </a:t>
            </a:r>
            <a:r>
              <a:rPr lang="cs-CZ" dirty="0" err="1" smtClean="0"/>
              <a:t>don´t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….?</a:t>
            </a:r>
          </a:p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would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a </a:t>
            </a:r>
            <a:r>
              <a:rPr lang="cs-CZ" dirty="0" err="1" smtClean="0"/>
              <a:t>good</a:t>
            </a:r>
            <a:r>
              <a:rPr lang="cs-CZ" dirty="0" smtClean="0"/>
              <a:t> idea (not) to…..</a:t>
            </a:r>
          </a:p>
          <a:p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must</a:t>
            </a:r>
            <a:r>
              <a:rPr lang="cs-CZ" dirty="0" smtClean="0"/>
              <a:t>/</a:t>
            </a:r>
            <a:r>
              <a:rPr lang="cs-CZ" dirty="0" err="1" smtClean="0"/>
              <a:t>mustn´t</a:t>
            </a: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dirty="0" err="1" smtClean="0"/>
              <a:t>Look</a:t>
            </a:r>
            <a:r>
              <a:rPr lang="cs-CZ" dirty="0" smtClean="0"/>
              <a:t> </a:t>
            </a:r>
            <a:r>
              <a:rPr lang="cs-CZ" dirty="0" err="1" smtClean="0"/>
              <a:t>out</a:t>
            </a:r>
            <a:r>
              <a:rPr lang="cs-CZ" dirty="0" smtClean="0"/>
              <a:t>! </a:t>
            </a:r>
            <a:r>
              <a:rPr lang="cs-CZ" i="1" dirty="0" err="1" smtClean="0"/>
              <a:t>Must</a:t>
            </a:r>
            <a:r>
              <a:rPr lang="cs-CZ" i="1" dirty="0" smtClean="0"/>
              <a:t>/</a:t>
            </a:r>
            <a:r>
              <a:rPr lang="cs-CZ" i="1" dirty="0" err="1" smtClean="0"/>
              <a:t>mustn´t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stronger</a:t>
            </a:r>
            <a:r>
              <a:rPr lang="cs-CZ" dirty="0" smtClean="0"/>
              <a:t> </a:t>
            </a:r>
            <a:r>
              <a:rPr lang="cs-CZ" dirty="0" err="1" smtClean="0"/>
              <a:t>than</a:t>
            </a:r>
            <a:r>
              <a:rPr lang="cs-CZ" i="1" dirty="0" smtClean="0"/>
              <a:t> </a:t>
            </a:r>
            <a:r>
              <a:rPr lang="cs-CZ" i="1" dirty="0" err="1" smtClean="0"/>
              <a:t>should</a:t>
            </a:r>
            <a:r>
              <a:rPr lang="cs-CZ" i="1" dirty="0" smtClean="0"/>
              <a:t>(</a:t>
            </a:r>
            <a:r>
              <a:rPr lang="cs-CZ" i="1" dirty="0" err="1" smtClean="0"/>
              <a:t>n´t</a:t>
            </a:r>
            <a:r>
              <a:rPr lang="cs-CZ" i="1" dirty="0" smtClean="0"/>
              <a:t>)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089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Translate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Neměl bys kouřit ani pít alkohol.</a:t>
            </a:r>
          </a:p>
          <a:p>
            <a:pPr marL="0" indent="0">
              <a:buNone/>
            </a:pPr>
            <a:r>
              <a:rPr lang="cs-CZ" dirty="0" smtClean="0"/>
              <a:t>Měl by denně chodit 1 hodinu rychlou chůzí.</a:t>
            </a:r>
          </a:p>
          <a:p>
            <a:pPr marL="0" indent="0">
              <a:buNone/>
            </a:pPr>
            <a:r>
              <a:rPr lang="cs-CZ" dirty="0" smtClean="0"/>
              <a:t>Kdybych byl na tvém místě, zkusil bych meditaci.</a:t>
            </a:r>
          </a:p>
          <a:p>
            <a:pPr marL="0" indent="0">
              <a:buNone/>
            </a:pPr>
            <a:r>
              <a:rPr lang="cs-CZ" dirty="0" smtClean="0"/>
              <a:t>Musíš jít k psychologovi, abys neměl deprese.</a:t>
            </a:r>
          </a:p>
          <a:p>
            <a:pPr marL="0" indent="0">
              <a:buNone/>
            </a:pPr>
            <a:r>
              <a:rPr lang="cs-CZ" dirty="0" smtClean="0"/>
              <a:t>Bylo by dobré jíst vyváženou stravu.</a:t>
            </a:r>
          </a:p>
          <a:p>
            <a:pPr marL="0" indent="0">
              <a:buNone/>
            </a:pPr>
            <a:r>
              <a:rPr lang="cs-CZ" dirty="0" smtClean="0"/>
              <a:t>Přestaň jíst tolik čokolády!</a:t>
            </a:r>
          </a:p>
          <a:p>
            <a:pPr marL="0" indent="0">
              <a:buNone/>
            </a:pPr>
            <a:r>
              <a:rPr lang="cs-CZ" dirty="0" smtClean="0"/>
              <a:t>Myslím, že by se neměla rozčilovat.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253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458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 err="1"/>
              <a:t>Answer</a:t>
            </a:r>
            <a:r>
              <a:rPr lang="cs-CZ" sz="3200" b="1" dirty="0"/>
              <a:t> </a:t>
            </a:r>
            <a:r>
              <a:rPr lang="cs-CZ" sz="3200" b="1" dirty="0" err="1"/>
              <a:t>key</a:t>
            </a:r>
            <a:endParaRPr lang="cs-CZ" sz="32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0" y="864096"/>
            <a:ext cx="4497388" cy="5733256"/>
          </a:xfrm>
        </p:spPr>
        <p:txBody>
          <a:bodyPr>
            <a:normAutofit/>
          </a:bodyPr>
          <a:lstStyle/>
          <a:p>
            <a:r>
              <a:rPr lang="cs-CZ" dirty="0"/>
              <a:t>Neměl bys kouřit ani pít alkohol.</a:t>
            </a:r>
          </a:p>
          <a:p>
            <a:r>
              <a:rPr lang="cs-CZ" dirty="0"/>
              <a:t>Měl by denně chodit 1 hodinu rychlou chůzí.</a:t>
            </a:r>
          </a:p>
          <a:p>
            <a:r>
              <a:rPr lang="cs-CZ" dirty="0"/>
              <a:t>Kdybych byl na tvém místě, zkusil bych meditaci.</a:t>
            </a:r>
          </a:p>
          <a:p>
            <a:r>
              <a:rPr lang="cs-CZ" dirty="0"/>
              <a:t>Musíš jít k psychologovi, abys neměl deprese.</a:t>
            </a:r>
          </a:p>
          <a:p>
            <a:r>
              <a:rPr lang="cs-CZ" dirty="0"/>
              <a:t>Bylo by dobré jíst vyváženou stravu.</a:t>
            </a:r>
          </a:p>
          <a:p>
            <a:r>
              <a:rPr lang="cs-CZ" dirty="0"/>
              <a:t>Přestaň jíst tolik čokolády!</a:t>
            </a:r>
          </a:p>
          <a:p>
            <a:endParaRPr lang="cs-CZ" dirty="0" smtClean="0"/>
          </a:p>
          <a:p>
            <a:r>
              <a:rPr lang="cs-CZ" dirty="0" smtClean="0"/>
              <a:t>Myslím</a:t>
            </a:r>
            <a:r>
              <a:rPr lang="cs-CZ" dirty="0"/>
              <a:t>, že by se neměla rozčilovat.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4"/>
          </p:nvPr>
        </p:nvSpPr>
        <p:spPr>
          <a:xfrm>
            <a:off x="4497389" y="864096"/>
            <a:ext cx="4189412" cy="5993904"/>
          </a:xfrm>
        </p:spPr>
        <p:txBody>
          <a:bodyPr>
            <a:normAutofit/>
          </a:bodyPr>
          <a:lstStyle/>
          <a:p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shouldn´t</a:t>
            </a:r>
            <a:r>
              <a:rPr lang="cs-CZ" dirty="0"/>
              <a:t> </a:t>
            </a:r>
            <a:r>
              <a:rPr lang="cs-CZ" dirty="0" err="1"/>
              <a:t>smoke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drink </a:t>
            </a:r>
            <a:r>
              <a:rPr lang="cs-CZ" dirty="0" err="1"/>
              <a:t>alcohol</a:t>
            </a:r>
            <a:r>
              <a:rPr lang="cs-CZ" dirty="0"/>
              <a:t>.</a:t>
            </a:r>
          </a:p>
          <a:p>
            <a:r>
              <a:rPr lang="cs-CZ" dirty="0"/>
              <a:t>He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walk</a:t>
            </a:r>
            <a:r>
              <a:rPr lang="cs-CZ" dirty="0"/>
              <a:t> fast </a:t>
            </a:r>
            <a:r>
              <a:rPr lang="cs-CZ" dirty="0" err="1"/>
              <a:t>every</a:t>
            </a:r>
            <a:r>
              <a:rPr lang="cs-CZ" dirty="0"/>
              <a:t> </a:t>
            </a:r>
            <a:r>
              <a:rPr lang="cs-CZ" dirty="0" err="1"/>
              <a:t>day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1 </a:t>
            </a:r>
            <a:r>
              <a:rPr lang="cs-CZ" dirty="0" err="1"/>
              <a:t>hour</a:t>
            </a:r>
            <a:r>
              <a:rPr lang="cs-CZ" dirty="0"/>
              <a:t>.</a:t>
            </a:r>
          </a:p>
          <a:p>
            <a:r>
              <a:rPr lang="cs-CZ" dirty="0" err="1"/>
              <a:t>If</a:t>
            </a:r>
            <a:r>
              <a:rPr lang="cs-CZ" dirty="0"/>
              <a:t> I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, </a:t>
            </a:r>
            <a:r>
              <a:rPr lang="cs-CZ" dirty="0" err="1"/>
              <a:t>I´d</a:t>
            </a:r>
            <a:r>
              <a:rPr lang="cs-CZ" dirty="0"/>
              <a:t> </a:t>
            </a:r>
            <a:r>
              <a:rPr lang="cs-CZ" dirty="0" err="1"/>
              <a:t>try</a:t>
            </a:r>
            <a:r>
              <a:rPr lang="cs-CZ" dirty="0"/>
              <a:t> </a:t>
            </a:r>
            <a:r>
              <a:rPr lang="cs-CZ" dirty="0" err="1"/>
              <a:t>meditation</a:t>
            </a:r>
            <a:r>
              <a:rPr lang="cs-CZ" dirty="0"/>
              <a:t>.</a:t>
            </a:r>
          </a:p>
          <a:p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must</a:t>
            </a:r>
            <a:r>
              <a:rPr lang="cs-CZ" dirty="0" smtClean="0"/>
              <a:t> </a:t>
            </a:r>
            <a:r>
              <a:rPr lang="cs-CZ" dirty="0" err="1" smtClean="0"/>
              <a:t>see</a:t>
            </a:r>
            <a:r>
              <a:rPr lang="cs-CZ" dirty="0" smtClean="0"/>
              <a:t> a </a:t>
            </a:r>
            <a:r>
              <a:rPr lang="cs-CZ" dirty="0" err="1" smtClean="0"/>
              <a:t>psychologist</a:t>
            </a:r>
            <a:r>
              <a:rPr lang="cs-CZ" dirty="0" smtClean="0"/>
              <a:t> in </a:t>
            </a:r>
            <a:r>
              <a:rPr lang="cs-CZ" dirty="0" err="1" smtClean="0"/>
              <a:t>order</a:t>
            </a:r>
            <a:r>
              <a:rPr lang="cs-CZ" dirty="0" smtClean="0"/>
              <a:t> not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depressed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/>
              <a:t>would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a </a:t>
            </a:r>
            <a:r>
              <a:rPr lang="cs-CZ" dirty="0" err="1"/>
              <a:t>good</a:t>
            </a:r>
            <a:r>
              <a:rPr lang="cs-CZ" dirty="0"/>
              <a:t> idea </a:t>
            </a:r>
            <a:r>
              <a:rPr lang="cs-CZ" dirty="0" smtClean="0"/>
              <a:t>to </a:t>
            </a:r>
            <a:r>
              <a:rPr lang="cs-CZ" dirty="0" err="1"/>
              <a:t>eat</a:t>
            </a:r>
            <a:r>
              <a:rPr lang="cs-CZ" dirty="0"/>
              <a:t> </a:t>
            </a:r>
            <a:r>
              <a:rPr lang="cs-CZ" dirty="0" smtClean="0"/>
              <a:t>a </a:t>
            </a:r>
            <a:r>
              <a:rPr lang="cs-CZ" dirty="0" err="1" smtClean="0"/>
              <a:t>balanced</a:t>
            </a:r>
            <a:r>
              <a:rPr lang="cs-CZ" dirty="0" smtClean="0"/>
              <a:t> </a:t>
            </a:r>
            <a:r>
              <a:rPr lang="cs-CZ" dirty="0"/>
              <a:t>diet.</a:t>
            </a:r>
          </a:p>
          <a:p>
            <a:r>
              <a:rPr lang="cs-CZ" dirty="0" err="1"/>
              <a:t>Why</a:t>
            </a:r>
            <a:r>
              <a:rPr lang="cs-CZ" dirty="0"/>
              <a:t> </a:t>
            </a:r>
            <a:r>
              <a:rPr lang="cs-CZ" dirty="0" err="1"/>
              <a:t>don´t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stop </a:t>
            </a:r>
            <a:r>
              <a:rPr lang="cs-CZ" dirty="0" err="1"/>
              <a:t>eating</a:t>
            </a:r>
            <a:r>
              <a:rPr lang="cs-CZ" dirty="0"/>
              <a:t> so much </a:t>
            </a:r>
            <a:r>
              <a:rPr lang="cs-CZ" dirty="0" err="1"/>
              <a:t>chocolate</a:t>
            </a:r>
            <a:r>
              <a:rPr lang="cs-CZ" dirty="0"/>
              <a:t>?</a:t>
            </a:r>
          </a:p>
          <a:p>
            <a:r>
              <a:rPr lang="cs-CZ" dirty="0"/>
              <a:t>I </a:t>
            </a:r>
            <a:r>
              <a:rPr lang="cs-CZ" dirty="0" err="1"/>
              <a:t>don´t</a:t>
            </a:r>
            <a:r>
              <a:rPr lang="cs-CZ" dirty="0"/>
              <a:t> </a:t>
            </a:r>
            <a:r>
              <a:rPr lang="cs-CZ" dirty="0" err="1"/>
              <a:t>think</a:t>
            </a:r>
            <a:r>
              <a:rPr lang="cs-CZ" dirty="0"/>
              <a:t> 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err="1"/>
              <a:t>should</a:t>
            </a:r>
            <a:r>
              <a:rPr lang="cs-CZ" dirty="0"/>
              <a:t> </a:t>
            </a:r>
            <a:r>
              <a:rPr lang="cs-CZ" dirty="0" err="1"/>
              <a:t>get</a:t>
            </a:r>
            <a:r>
              <a:rPr lang="cs-CZ" dirty="0"/>
              <a:t> </a:t>
            </a:r>
            <a:r>
              <a:rPr lang="cs-CZ" dirty="0" err="1"/>
              <a:t>angry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048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Prepare</a:t>
            </a:r>
            <a:r>
              <a:rPr lang="cs-CZ" sz="3200" b="1" dirty="0" smtClean="0"/>
              <a:t> a role-play. </a:t>
            </a:r>
            <a:r>
              <a:rPr lang="cs-CZ" sz="3200" b="1" dirty="0" err="1" smtClean="0"/>
              <a:t>Give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advice</a:t>
            </a:r>
            <a:r>
              <a:rPr lang="cs-CZ" sz="3200" b="1" dirty="0" smtClean="0"/>
              <a:t> to a person </a:t>
            </a:r>
            <a:r>
              <a:rPr lang="cs-CZ" sz="3200" b="1" dirty="0" err="1" smtClean="0"/>
              <a:t>who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is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457200" y="1484784"/>
            <a:ext cx="4040188" cy="4641379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-   </a:t>
            </a:r>
            <a:r>
              <a:rPr lang="cs-CZ" b="1" dirty="0" err="1" smtClean="0"/>
              <a:t>overworked</a:t>
            </a:r>
            <a:endParaRPr lang="cs-CZ" b="1" dirty="0" smtClean="0"/>
          </a:p>
          <a:p>
            <a:pPr>
              <a:buFontTx/>
              <a:buChar char="-"/>
            </a:pPr>
            <a:r>
              <a:rPr lang="cs-CZ" b="1" dirty="0" err="1"/>
              <a:t>t</a:t>
            </a:r>
            <a:r>
              <a:rPr lang="cs-CZ" b="1" dirty="0" err="1" smtClean="0"/>
              <a:t>ired</a:t>
            </a:r>
            <a:endParaRPr lang="cs-CZ" b="1" dirty="0" smtClean="0"/>
          </a:p>
          <a:p>
            <a:pPr>
              <a:buFontTx/>
              <a:buChar char="-"/>
            </a:pPr>
            <a:r>
              <a:rPr lang="cs-CZ" b="1" dirty="0" err="1" smtClean="0"/>
              <a:t>overweight</a:t>
            </a:r>
            <a:endParaRPr lang="cs-CZ" b="1" dirty="0" smtClean="0"/>
          </a:p>
          <a:p>
            <a:pPr>
              <a:buFontTx/>
              <a:buChar char="-"/>
            </a:pPr>
            <a:r>
              <a:rPr lang="cs-CZ" b="1" dirty="0" err="1"/>
              <a:t>s</a:t>
            </a:r>
            <a:r>
              <a:rPr lang="cs-CZ" b="1" dirty="0" err="1" smtClean="0"/>
              <a:t>tressed</a:t>
            </a:r>
            <a:r>
              <a:rPr lang="cs-CZ" b="1" dirty="0" smtClean="0"/>
              <a:t> </a:t>
            </a:r>
            <a:r>
              <a:rPr lang="cs-CZ" b="1" dirty="0" err="1" smtClean="0"/>
              <a:t>out</a:t>
            </a:r>
            <a:r>
              <a:rPr lang="cs-CZ" b="1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Use </a:t>
            </a:r>
            <a:r>
              <a:rPr lang="cs-CZ" b="1" dirty="0" err="1" smtClean="0"/>
              <a:t>suitable</a:t>
            </a:r>
            <a:r>
              <a:rPr lang="cs-CZ" b="1" dirty="0" smtClean="0"/>
              <a:t> </a:t>
            </a:r>
            <a:r>
              <a:rPr lang="cs-CZ" b="1" dirty="0" err="1" smtClean="0"/>
              <a:t>expressions</a:t>
            </a:r>
            <a:r>
              <a:rPr lang="cs-CZ" b="1" dirty="0" smtClean="0"/>
              <a:t>.</a:t>
            </a:r>
          </a:p>
          <a:p>
            <a:pPr marL="0" indent="0">
              <a:buNone/>
            </a:pPr>
            <a:r>
              <a:rPr lang="cs-CZ" b="1" dirty="0" err="1" smtClean="0"/>
              <a:t>Act</a:t>
            </a:r>
            <a:r>
              <a:rPr lang="cs-CZ" b="1" dirty="0" smtClean="0"/>
              <a:t> </a:t>
            </a:r>
            <a:r>
              <a:rPr lang="cs-CZ" b="1" dirty="0" err="1" smtClean="0"/>
              <a:t>out</a:t>
            </a:r>
            <a:r>
              <a:rPr lang="cs-CZ" b="1" dirty="0" smtClean="0"/>
              <a:t> </a:t>
            </a:r>
            <a:r>
              <a:rPr lang="cs-CZ" b="1" dirty="0" err="1" smtClean="0"/>
              <a:t>your</a:t>
            </a:r>
            <a:r>
              <a:rPr lang="cs-CZ" b="1" dirty="0" smtClean="0"/>
              <a:t> </a:t>
            </a:r>
            <a:r>
              <a:rPr lang="cs-CZ" b="1" dirty="0" err="1" smtClean="0"/>
              <a:t>diaogues</a:t>
            </a:r>
            <a:r>
              <a:rPr lang="cs-CZ" b="1" dirty="0" smtClean="0"/>
              <a:t>.</a:t>
            </a:r>
          </a:p>
          <a:p>
            <a:pPr marL="0" indent="0">
              <a:buNone/>
            </a:pPr>
            <a:r>
              <a:rPr lang="cs-CZ" b="1" dirty="0" smtClean="0"/>
              <a:t>Swap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roles</a:t>
            </a:r>
            <a:r>
              <a:rPr lang="cs-CZ" b="1" dirty="0" smtClean="0"/>
              <a:t>.</a:t>
            </a:r>
            <a:endParaRPr lang="cs-CZ" b="1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052736"/>
            <a:ext cx="4041775" cy="5073427"/>
          </a:xfrm>
        </p:spPr>
        <p:txBody>
          <a:bodyPr/>
          <a:lstStyle/>
          <a:p>
            <a:pPr marL="0" indent="0">
              <a:buNone/>
            </a:pPr>
            <a:r>
              <a:rPr lang="cs-CZ" u="sng" dirty="0" smtClean="0"/>
              <a:t>Student A</a:t>
            </a:r>
            <a:r>
              <a:rPr lang="cs-CZ" dirty="0" smtClean="0"/>
              <a:t>: </a:t>
            </a:r>
            <a:r>
              <a:rPr lang="cs-CZ" dirty="0" err="1" smtClean="0"/>
              <a:t>tell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friend</a:t>
            </a:r>
            <a:r>
              <a:rPr lang="cs-CZ" dirty="0" smtClean="0"/>
              <a:t>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problem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. </a:t>
            </a:r>
            <a:r>
              <a:rPr lang="cs-CZ" dirty="0" err="1" smtClean="0"/>
              <a:t>Ask</a:t>
            </a:r>
            <a:r>
              <a:rPr lang="cs-CZ" dirty="0" smtClean="0"/>
              <a:t> </a:t>
            </a:r>
            <a:r>
              <a:rPr lang="cs-CZ" dirty="0" err="1" smtClean="0"/>
              <a:t>him</a:t>
            </a:r>
            <a:r>
              <a:rPr lang="cs-CZ" dirty="0" smtClean="0"/>
              <a:t>/her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advice</a:t>
            </a:r>
            <a:r>
              <a:rPr lang="cs-CZ" dirty="0" smtClean="0"/>
              <a:t>. </a:t>
            </a:r>
            <a:r>
              <a:rPr lang="cs-CZ" dirty="0" err="1" smtClean="0"/>
              <a:t>Refuse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</a:t>
            </a:r>
            <a:r>
              <a:rPr lang="cs-CZ" dirty="0" err="1" smtClean="0"/>
              <a:t>piece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advice</a:t>
            </a:r>
            <a:r>
              <a:rPr lang="cs-CZ" dirty="0" smtClean="0"/>
              <a:t> and </a:t>
            </a:r>
            <a:r>
              <a:rPr lang="cs-CZ" dirty="0" err="1" smtClean="0"/>
              <a:t>explain</a:t>
            </a:r>
            <a:r>
              <a:rPr lang="cs-CZ" dirty="0" smtClean="0"/>
              <a:t> </a:t>
            </a:r>
            <a:r>
              <a:rPr lang="cs-CZ" dirty="0" err="1" smtClean="0"/>
              <a:t>why</a:t>
            </a:r>
            <a:r>
              <a:rPr lang="cs-CZ" dirty="0" smtClean="0"/>
              <a:t>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doesn</a:t>
            </a:r>
            <a:r>
              <a:rPr lang="cs-CZ" dirty="0" smtClean="0"/>
              <a:t> ´t appeal to </a:t>
            </a:r>
            <a:r>
              <a:rPr lang="cs-CZ" dirty="0" err="1" smtClean="0"/>
              <a:t>you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u="sng" dirty="0" smtClean="0"/>
              <a:t>Student B: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friend</a:t>
            </a:r>
            <a:r>
              <a:rPr lang="cs-CZ" dirty="0" smtClean="0"/>
              <a:t> </a:t>
            </a:r>
            <a:r>
              <a:rPr lang="cs-CZ" dirty="0" err="1" smtClean="0"/>
              <a:t>needs</a:t>
            </a:r>
            <a:r>
              <a:rPr lang="cs-CZ" dirty="0" smtClean="0"/>
              <a:t> </a:t>
            </a:r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advice</a:t>
            </a:r>
            <a:r>
              <a:rPr lang="cs-CZ" dirty="0" smtClean="0"/>
              <a:t> </a:t>
            </a:r>
            <a:r>
              <a:rPr lang="cs-CZ" dirty="0" err="1" smtClean="0"/>
              <a:t>because</a:t>
            </a:r>
            <a:r>
              <a:rPr lang="cs-CZ" dirty="0" smtClean="0"/>
              <a:t> (s)he </a:t>
            </a:r>
            <a:r>
              <a:rPr lang="cs-CZ" dirty="0" err="1" smtClean="0"/>
              <a:t>feels</a:t>
            </a:r>
            <a:r>
              <a:rPr lang="cs-CZ" dirty="0" smtClean="0"/>
              <a:t> </a:t>
            </a:r>
            <a:r>
              <a:rPr lang="cs-CZ" dirty="0" err="1" smtClean="0"/>
              <a:t>unwell</a:t>
            </a:r>
            <a:r>
              <a:rPr lang="cs-CZ" dirty="0" smtClean="0"/>
              <a:t>. </a:t>
            </a:r>
            <a:r>
              <a:rPr lang="cs-CZ" dirty="0" err="1" smtClean="0"/>
              <a:t>Offer</a:t>
            </a:r>
            <a:r>
              <a:rPr lang="cs-CZ" dirty="0" smtClean="0"/>
              <a:t> </a:t>
            </a:r>
            <a:r>
              <a:rPr lang="cs-CZ" dirty="0" err="1" smtClean="0"/>
              <a:t>him</a:t>
            </a:r>
            <a:r>
              <a:rPr lang="cs-CZ" dirty="0" smtClean="0"/>
              <a:t>/her </a:t>
            </a:r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do. </a:t>
            </a:r>
            <a:r>
              <a:rPr lang="cs-CZ" dirty="0" err="1" smtClean="0"/>
              <a:t>Explain</a:t>
            </a:r>
            <a:r>
              <a:rPr lang="cs-CZ" dirty="0" smtClean="0"/>
              <a:t> </a:t>
            </a: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think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best</a:t>
            </a:r>
            <a:r>
              <a:rPr lang="cs-CZ" dirty="0" smtClean="0"/>
              <a:t> </a:t>
            </a:r>
            <a:r>
              <a:rPr lang="cs-CZ" dirty="0" err="1" smtClean="0"/>
              <a:t>solution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8034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err="1" smtClean="0"/>
              <a:t>Possible</a:t>
            </a:r>
            <a:r>
              <a:rPr lang="cs-CZ" b="1" dirty="0" smtClean="0"/>
              <a:t> </a:t>
            </a:r>
            <a:r>
              <a:rPr lang="cs-CZ" b="1" dirty="0" err="1" smtClean="0"/>
              <a:t>Answer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´</a:t>
            </a:r>
            <a:r>
              <a:rPr lang="cs-CZ" dirty="0" err="1" smtClean="0"/>
              <a:t>Hi</a:t>
            </a:r>
            <a:r>
              <a:rPr lang="cs-CZ" dirty="0" smtClean="0"/>
              <a:t>, John. </a:t>
            </a:r>
            <a:r>
              <a:rPr lang="cs-CZ" dirty="0" err="1" smtClean="0"/>
              <a:t>How</a:t>
            </a:r>
            <a:r>
              <a:rPr lang="cs-CZ" dirty="0" smtClean="0"/>
              <a:t> are </a:t>
            </a:r>
            <a:r>
              <a:rPr lang="cs-CZ" dirty="0" err="1" smtClean="0"/>
              <a:t>you</a:t>
            </a:r>
            <a:r>
              <a:rPr lang="cs-CZ" dirty="0" smtClean="0"/>
              <a:t>?´</a:t>
            </a:r>
          </a:p>
          <a:p>
            <a:pPr marL="0" indent="0">
              <a:buNone/>
            </a:pPr>
            <a:r>
              <a:rPr lang="cs-CZ" dirty="0" smtClean="0"/>
              <a:t>´</a:t>
            </a:r>
            <a:r>
              <a:rPr lang="cs-CZ" dirty="0" err="1" smtClean="0"/>
              <a:t>Hi</a:t>
            </a:r>
            <a:r>
              <a:rPr lang="cs-CZ" dirty="0" smtClean="0"/>
              <a:t>, Tom,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honest</a:t>
            </a:r>
            <a:r>
              <a:rPr lang="cs-CZ" dirty="0"/>
              <a:t> </a:t>
            </a:r>
            <a:r>
              <a:rPr lang="cs-CZ" dirty="0" smtClean="0"/>
              <a:t>I </a:t>
            </a:r>
            <a:r>
              <a:rPr lang="cs-CZ" dirty="0" err="1" smtClean="0"/>
              <a:t>haven´t</a:t>
            </a:r>
            <a:r>
              <a:rPr lang="cs-CZ" dirty="0" smtClean="0"/>
              <a:t> </a:t>
            </a:r>
            <a:r>
              <a:rPr lang="cs-CZ" dirty="0" err="1" smtClean="0"/>
              <a:t>been</a:t>
            </a:r>
            <a:r>
              <a:rPr lang="cs-CZ" dirty="0" smtClean="0"/>
              <a:t> feeling </a:t>
            </a:r>
            <a:r>
              <a:rPr lang="cs-CZ" dirty="0" err="1" smtClean="0"/>
              <a:t>well</a:t>
            </a:r>
            <a:r>
              <a:rPr lang="cs-CZ" dirty="0" smtClean="0"/>
              <a:t> </a:t>
            </a:r>
            <a:r>
              <a:rPr lang="cs-CZ" dirty="0" err="1" smtClean="0"/>
              <a:t>recently</a:t>
            </a:r>
            <a:r>
              <a:rPr lang="cs-CZ" dirty="0" smtClean="0"/>
              <a:t>.´</a:t>
            </a:r>
          </a:p>
          <a:p>
            <a:pPr marL="0" indent="0">
              <a:buNone/>
            </a:pPr>
            <a:r>
              <a:rPr lang="cs-CZ" dirty="0" smtClean="0"/>
              <a:t>´</a:t>
            </a:r>
            <a:r>
              <a:rPr lang="cs-CZ" dirty="0" err="1" smtClean="0"/>
              <a:t>What´s</a:t>
            </a:r>
            <a:r>
              <a:rPr lang="cs-CZ" dirty="0" smtClean="0"/>
              <a:t> up?´</a:t>
            </a:r>
          </a:p>
          <a:p>
            <a:pPr marL="0" indent="0">
              <a:buNone/>
            </a:pPr>
            <a:r>
              <a:rPr lang="cs-CZ" dirty="0" smtClean="0"/>
              <a:t>´</a:t>
            </a:r>
            <a:r>
              <a:rPr lang="cs-CZ" dirty="0" err="1" smtClean="0"/>
              <a:t>I´ve</a:t>
            </a:r>
            <a:r>
              <a:rPr lang="cs-CZ" dirty="0" smtClean="0"/>
              <a:t> </a:t>
            </a:r>
            <a:r>
              <a:rPr lang="cs-CZ" dirty="0" err="1" smtClean="0"/>
              <a:t>been</a:t>
            </a:r>
            <a:r>
              <a:rPr lang="cs-CZ" dirty="0" smtClean="0"/>
              <a:t> </a:t>
            </a:r>
            <a:r>
              <a:rPr lang="cs-CZ" dirty="0" err="1" smtClean="0"/>
              <a:t>working</a:t>
            </a:r>
            <a:r>
              <a:rPr lang="cs-CZ" dirty="0" smtClean="0"/>
              <a:t> hard and I </a:t>
            </a:r>
            <a:r>
              <a:rPr lang="cs-CZ" dirty="0" err="1" smtClean="0"/>
              <a:t>feel</a:t>
            </a:r>
            <a:r>
              <a:rPr lang="cs-CZ" dirty="0" smtClean="0"/>
              <a:t> </a:t>
            </a:r>
            <a:r>
              <a:rPr lang="cs-CZ" dirty="0" err="1" smtClean="0"/>
              <a:t>really</a:t>
            </a:r>
            <a:r>
              <a:rPr lang="cs-CZ" dirty="0" smtClean="0"/>
              <a:t> </a:t>
            </a:r>
            <a:r>
              <a:rPr lang="cs-CZ" dirty="0" err="1" smtClean="0"/>
              <a:t>exhausted</a:t>
            </a:r>
            <a:r>
              <a:rPr lang="cs-CZ" dirty="0" smtClean="0"/>
              <a:t> and </a:t>
            </a:r>
            <a:r>
              <a:rPr lang="cs-CZ" dirty="0" err="1" smtClean="0"/>
              <a:t>don´t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 </a:t>
            </a:r>
            <a:r>
              <a:rPr lang="cs-CZ" dirty="0" err="1" smtClean="0"/>
              <a:t>how</a:t>
            </a:r>
            <a:r>
              <a:rPr lang="cs-CZ" dirty="0" smtClean="0"/>
              <a:t> to </a:t>
            </a:r>
            <a:r>
              <a:rPr lang="cs-CZ" dirty="0" err="1" smtClean="0"/>
              <a:t>get</a:t>
            </a:r>
            <a:r>
              <a:rPr lang="cs-CZ" dirty="0" smtClean="0"/>
              <a:t> </a:t>
            </a:r>
            <a:r>
              <a:rPr lang="cs-CZ" dirty="0" err="1" smtClean="0"/>
              <a:t>over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´I </a:t>
            </a:r>
            <a:r>
              <a:rPr lang="cs-CZ" dirty="0" err="1" smtClean="0"/>
              <a:t>see</a:t>
            </a:r>
            <a:r>
              <a:rPr lang="cs-CZ" dirty="0" smtClean="0"/>
              <a:t>. I </a:t>
            </a:r>
            <a:r>
              <a:rPr lang="cs-CZ" dirty="0" err="1" smtClean="0"/>
              <a:t>think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a </a:t>
            </a:r>
            <a:r>
              <a:rPr lang="cs-CZ" dirty="0" err="1" smtClean="0"/>
              <a:t>short</a:t>
            </a:r>
            <a:r>
              <a:rPr lang="cs-CZ" dirty="0" smtClean="0"/>
              <a:t> </a:t>
            </a:r>
            <a:r>
              <a:rPr lang="cs-CZ" dirty="0" err="1" smtClean="0"/>
              <a:t>holiday</a:t>
            </a:r>
            <a:r>
              <a:rPr lang="cs-CZ" dirty="0" smtClean="0"/>
              <a:t>.´</a:t>
            </a:r>
          </a:p>
          <a:p>
            <a:pPr marL="0" indent="0">
              <a:buNone/>
            </a:pPr>
            <a:r>
              <a:rPr lang="cs-CZ" dirty="0" smtClean="0"/>
              <a:t>´</a:t>
            </a:r>
            <a:r>
              <a:rPr lang="cs-CZ" dirty="0" err="1" smtClean="0"/>
              <a:t>I´m</a:t>
            </a:r>
            <a:r>
              <a:rPr lang="cs-CZ" dirty="0" smtClean="0"/>
              <a:t> </a:t>
            </a:r>
            <a:r>
              <a:rPr lang="cs-CZ" dirty="0" err="1" smtClean="0"/>
              <a:t>afraid</a:t>
            </a:r>
            <a:r>
              <a:rPr lang="cs-CZ" dirty="0" smtClean="0"/>
              <a:t> I </a:t>
            </a:r>
            <a:r>
              <a:rPr lang="cs-CZ" dirty="0" err="1" smtClean="0"/>
              <a:t>can´t</a:t>
            </a:r>
            <a:r>
              <a:rPr lang="cs-CZ" dirty="0" smtClean="0"/>
              <a:t> </a:t>
            </a:r>
            <a:r>
              <a:rPr lang="cs-CZ" dirty="0" err="1" smtClean="0"/>
              <a:t>because</a:t>
            </a:r>
            <a:r>
              <a:rPr lang="cs-CZ" dirty="0" smtClean="0"/>
              <a:t> my boss </a:t>
            </a:r>
            <a:r>
              <a:rPr lang="cs-CZ" dirty="0" err="1" smtClean="0"/>
              <a:t>won´t</a:t>
            </a:r>
            <a:r>
              <a:rPr lang="cs-CZ" dirty="0" smtClean="0"/>
              <a:t> </a:t>
            </a:r>
            <a:r>
              <a:rPr lang="cs-CZ" dirty="0" err="1" smtClean="0"/>
              <a:t>give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any</a:t>
            </a:r>
            <a:r>
              <a:rPr lang="cs-CZ" dirty="0" smtClean="0"/>
              <a:t>,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.´</a:t>
            </a:r>
          </a:p>
          <a:p>
            <a:pPr marL="0" indent="0">
              <a:buNone/>
            </a:pPr>
            <a:r>
              <a:rPr lang="cs-CZ" dirty="0" smtClean="0"/>
              <a:t>´OK, so </a:t>
            </a:r>
            <a:r>
              <a:rPr lang="cs-CZ" dirty="0" err="1" smtClean="0"/>
              <a:t>why</a:t>
            </a:r>
            <a:r>
              <a:rPr lang="cs-CZ" dirty="0" smtClean="0"/>
              <a:t> </a:t>
            </a:r>
            <a:r>
              <a:rPr lang="cs-CZ" dirty="0" err="1" smtClean="0"/>
              <a:t>don´t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just </a:t>
            </a:r>
            <a:r>
              <a:rPr lang="cs-CZ" dirty="0" err="1" smtClean="0"/>
              <a:t>have</a:t>
            </a:r>
            <a:r>
              <a:rPr lang="cs-CZ" dirty="0" smtClean="0"/>
              <a:t> a </a:t>
            </a:r>
            <a:r>
              <a:rPr lang="cs-CZ" dirty="0" err="1" smtClean="0"/>
              <a:t>massage</a:t>
            </a:r>
            <a:r>
              <a:rPr lang="cs-CZ" dirty="0" smtClean="0"/>
              <a:t> and go </a:t>
            </a:r>
            <a:r>
              <a:rPr lang="cs-CZ" dirty="0" err="1" smtClean="0"/>
              <a:t>for</a:t>
            </a:r>
            <a:r>
              <a:rPr lang="cs-CZ" dirty="0" smtClean="0"/>
              <a:t> a long </a:t>
            </a:r>
            <a:r>
              <a:rPr lang="cs-CZ" dirty="0" err="1" smtClean="0"/>
              <a:t>walk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/>
              <a:t>?</a:t>
            </a:r>
            <a:r>
              <a:rPr lang="cs-CZ" dirty="0" smtClean="0"/>
              <a:t> </a:t>
            </a:r>
            <a:r>
              <a:rPr lang="cs-CZ" dirty="0" err="1" smtClean="0"/>
              <a:t>I´m</a:t>
            </a:r>
            <a:r>
              <a:rPr lang="cs-CZ" dirty="0" smtClean="0"/>
              <a:t> </a:t>
            </a:r>
            <a:r>
              <a:rPr lang="cs-CZ" dirty="0" err="1" smtClean="0"/>
              <a:t>sure</a:t>
            </a:r>
            <a:r>
              <a:rPr lang="cs-CZ" dirty="0" smtClean="0"/>
              <a:t> </a:t>
            </a:r>
            <a:r>
              <a:rPr lang="cs-CZ" dirty="0" err="1" smtClean="0"/>
              <a:t>it´ll</a:t>
            </a:r>
            <a:r>
              <a:rPr lang="cs-CZ" dirty="0" smtClean="0"/>
              <a:t> </a:t>
            </a:r>
            <a:r>
              <a:rPr lang="cs-CZ" dirty="0" err="1" smtClean="0"/>
              <a:t>help</a:t>
            </a:r>
            <a:r>
              <a:rPr lang="cs-CZ" dirty="0" smtClean="0"/>
              <a:t> in a </a:t>
            </a:r>
            <a:r>
              <a:rPr lang="cs-CZ" dirty="0" err="1" smtClean="0"/>
              <a:t>couple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days</a:t>
            </a:r>
            <a:r>
              <a:rPr lang="cs-CZ" smtClean="0"/>
              <a:t>.´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472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Zdroje</a:t>
            </a:r>
            <a:endParaRPr lang="cs-CZ" sz="3200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/>
              <a:t>Archiv autorky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5428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1717</TotalTime>
  <Words>487</Words>
  <Application>Microsoft Office PowerPoint</Application>
  <PresentationFormat>Předvádění na obrazovce (4:3)</PresentationFormat>
  <Paragraphs>71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Lucida Sans Unicode</vt:lpstr>
      <vt:lpstr>Times New Roman</vt:lpstr>
      <vt:lpstr>Motiv systému Office</vt:lpstr>
      <vt:lpstr>Giving advice. At the doctor´s. </vt:lpstr>
      <vt:lpstr>Which expressions can you use to give advice?</vt:lpstr>
      <vt:lpstr>Translate</vt:lpstr>
      <vt:lpstr>Answer key</vt:lpstr>
      <vt:lpstr>Prepare a role-play. Give advice to a person who is</vt:lpstr>
      <vt:lpstr>Possible Answer</vt:lpstr>
      <vt:lpstr>Zdroje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 – Maturita Solutions Intermediate 2nd Edition, U 4</dc:title>
  <dc:creator>M</dc:creator>
  <cp:lastModifiedBy>Mynářová, Dana</cp:lastModifiedBy>
  <cp:revision>72</cp:revision>
  <dcterms:created xsi:type="dcterms:W3CDTF">2013-08-02T12:13:19Z</dcterms:created>
  <dcterms:modified xsi:type="dcterms:W3CDTF">2013-12-29T18:33:17Z</dcterms:modified>
</cp:coreProperties>
</file>