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1E6"/>
    <a:srgbClr val="DDDDFF"/>
    <a:srgbClr val="CCECFF"/>
    <a:srgbClr val="FEE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F11B55-358C-40AA-B357-E446D1E1E07A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B423A-32B8-4482-B69A-A81149D500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5022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9pPr>
          </a:lstStyle>
          <a:p>
            <a:pPr eaLnBrk="1"/>
            <a:fld id="{10FF4794-176C-4587-9BB3-6A28DD606EA2}" type="slidenum">
              <a:rPr 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cs-CZ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3" y="4343231"/>
            <a:ext cx="5481215" cy="4109708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749610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2774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015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8414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62875" cy="14605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24.7.2012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9C5B3-DAA2-47D5-AE02-B285600F021B}" type="slidenum">
              <a:rPr lang="cs-CZ"/>
              <a:pPr>
                <a:defRPr/>
              </a:pPr>
              <a:t>‹#›</a:t>
            </a:fld>
            <a:fld id="{DB35B357-1253-404A-AE86-C196F2EAEC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3763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2364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250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1914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6018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855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4965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9200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8946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DDDDFF"/>
            </a:gs>
            <a:gs pos="0">
              <a:srgbClr val="CCECFF"/>
            </a:gs>
            <a:gs pos="49000">
              <a:srgbClr val="FEF1E6"/>
            </a:gs>
            <a:gs pos="99000">
              <a:srgbClr val="CCECFF"/>
            </a:gs>
            <a:gs pos="79000">
              <a:srgbClr val="DDDD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218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"/>
          <p:cNvSpPr>
            <a:spLocks noGrp="1" noChangeArrowheads="1"/>
          </p:cNvSpPr>
          <p:nvPr>
            <p:ph type="title"/>
          </p:nvPr>
        </p:nvSpPr>
        <p:spPr>
          <a:xfrm>
            <a:off x="675481" y="1664122"/>
            <a:ext cx="7772400" cy="649288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b="1" dirty="0" err="1" smtClean="0"/>
              <a:t>Reported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speech</a:t>
            </a:r>
            <a:endParaRPr lang="cs-CZ" sz="2400" b="1" dirty="0" smtClean="0"/>
          </a:p>
        </p:txBody>
      </p:sp>
      <p:sp>
        <p:nvSpPr>
          <p:cNvPr id="3074" name="Zástupný symbol pro datum 2"/>
          <p:cNvSpPr>
            <a:spLocks noGrp="1"/>
          </p:cNvSpPr>
          <p:nvPr>
            <p:ph type="dt" idx="10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9pPr>
          </a:lstStyle>
          <a:p>
            <a:pPr eaLnBrk="1"/>
            <a:r>
              <a:rPr lang="cs-CZ" smtClean="0">
                <a:solidFill>
                  <a:srgbClr val="000000"/>
                </a:solidFill>
              </a:rPr>
              <a:t>24.7.2012</a:t>
            </a:r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04813"/>
            <a:ext cx="863600" cy="863600"/>
          </a:xfrm>
          <a:prstGeom prst="rect">
            <a:avLst/>
          </a:prstGeom>
          <a:noFill/>
          <a:ln w="12600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60350"/>
            <a:ext cx="655955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8" name="Rectangle 4"/>
          <p:cNvSpPr>
            <a:spLocks noChangeArrowheads="1"/>
          </p:cNvSpPr>
          <p:nvPr/>
        </p:nvSpPr>
        <p:spPr bwMode="auto">
          <a:xfrm>
            <a:off x="0" y="6092825"/>
            <a:ext cx="9144000" cy="763588"/>
          </a:xfrm>
          <a:prstGeom prst="rect">
            <a:avLst/>
          </a:prstGeom>
          <a:solidFill>
            <a:srgbClr val="4F81BD"/>
          </a:solidFill>
          <a:ln w="25560">
            <a:solidFill>
              <a:srgbClr val="4F81B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9" name="Rectangle 5"/>
          <p:cNvSpPr>
            <a:spLocks noChangeArrowheads="1"/>
          </p:cNvSpPr>
          <p:nvPr/>
        </p:nvSpPr>
        <p:spPr bwMode="auto">
          <a:xfrm>
            <a:off x="360363" y="6207125"/>
            <a:ext cx="842486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/>
          <a:p>
            <a:pPr hangingPunct="1">
              <a:lnSpc>
                <a:spcPct val="102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>
                <a:solidFill>
                  <a:srgbClr val="FFFFFF"/>
                </a:solidFill>
                <a:latin typeface="Calibri" charset="0"/>
              </a:rPr>
              <a:t>Gymnázium a Jazyková škola s právem státní jazykové zkoušky Zlín</a:t>
            </a:r>
          </a:p>
        </p:txBody>
      </p:sp>
      <p:sp>
        <p:nvSpPr>
          <p:cNvPr id="3080" name="Line 6"/>
          <p:cNvSpPr>
            <a:spLocks noChangeShapeType="1"/>
          </p:cNvSpPr>
          <p:nvPr/>
        </p:nvSpPr>
        <p:spPr bwMode="auto">
          <a:xfrm>
            <a:off x="727075" y="2347913"/>
            <a:ext cx="7669213" cy="1587"/>
          </a:xfrm>
          <a:prstGeom prst="line">
            <a:avLst/>
          </a:prstGeom>
          <a:noFill/>
          <a:ln w="28440">
            <a:solidFill>
              <a:srgbClr val="4A7EB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4103" name="Group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539078"/>
              </p:ext>
            </p:extLst>
          </p:nvPr>
        </p:nvGraphicFramePr>
        <p:xfrm>
          <a:off x="698333" y="2302589"/>
          <a:ext cx="7667625" cy="3772895"/>
        </p:xfrm>
        <a:graphic>
          <a:graphicData uri="http://schemas.openxmlformats.org/drawingml/2006/table">
            <a:tbl>
              <a:tblPr/>
              <a:tblGrid>
                <a:gridCol w="2465387"/>
                <a:gridCol w="5202238"/>
              </a:tblGrid>
              <a:tr h="38107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Tematická oblast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Slovní zásoba a gramatika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8107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Datum vytvoření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14. 8. 2013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8107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Ročník 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2.-3. ročník, sexta-septima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66687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Stručný obsah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Opakování a procvičování slovní zásoby a gramatiky učebnice Maturita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Solutions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Intermediate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 2nd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edition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, 6. lekce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9643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Způsob využití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Materiál je možno využít k opakování nebo testování nepřímé řeči 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51011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Autor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charset="0"/>
                        </a:rPr>
                        <a:t>Mgr. Dana Mynářová</a:t>
                      </a:r>
                    </a:p>
                  </a:txBody>
                  <a:tcPr marT="261338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51011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Kód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charset="0"/>
                        </a:rPr>
                        <a:t>VY_32_INOVACE_04_AMYN17</a:t>
                      </a:r>
                    </a:p>
                  </a:txBody>
                  <a:tcPr marT="261338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22706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200" b="1" dirty="0" smtClean="0"/>
              <a:t>A) </a:t>
            </a:r>
            <a:r>
              <a:rPr lang="cs-CZ" sz="3200" b="1" dirty="0" err="1" smtClean="0"/>
              <a:t>Complete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sentences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with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reported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speech</a:t>
            </a:r>
            <a:r>
              <a:rPr lang="cs-CZ" sz="3200" b="1" dirty="0" smtClean="0"/>
              <a:t>. Use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reporting </a:t>
            </a:r>
            <a:r>
              <a:rPr lang="cs-CZ" sz="3200" b="1" dirty="0" err="1" smtClean="0"/>
              <a:t>verbs</a:t>
            </a:r>
            <a:r>
              <a:rPr lang="cs-CZ" sz="3200" b="1" dirty="0" smtClean="0"/>
              <a:t> in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past tense.</a:t>
            </a:r>
            <a:endParaRPr lang="cs-CZ" sz="3200" b="1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/>
              <a:t>1) </a:t>
            </a:r>
            <a:r>
              <a:rPr lang="cs-CZ" dirty="0" err="1" smtClean="0"/>
              <a:t>Our</a:t>
            </a:r>
            <a:r>
              <a:rPr lang="cs-CZ" dirty="0" smtClean="0"/>
              <a:t> </a:t>
            </a:r>
            <a:r>
              <a:rPr lang="cs-CZ" dirty="0" err="1" smtClean="0"/>
              <a:t>teacher</a:t>
            </a:r>
            <a:r>
              <a:rPr lang="cs-CZ" dirty="0" smtClean="0"/>
              <a:t> </a:t>
            </a:r>
            <a:r>
              <a:rPr lang="cs-CZ" dirty="0"/>
              <a:t>to </a:t>
            </a:r>
            <a:r>
              <a:rPr lang="cs-CZ" dirty="0" err="1"/>
              <a:t>us</a:t>
            </a:r>
            <a:r>
              <a:rPr lang="cs-CZ" dirty="0"/>
              <a:t>: ´Stop </a:t>
            </a:r>
            <a:r>
              <a:rPr lang="cs-CZ" dirty="0" err="1"/>
              <a:t>talking</a:t>
            </a:r>
            <a:r>
              <a:rPr lang="cs-CZ" dirty="0"/>
              <a:t>!´ (</a:t>
            </a:r>
            <a:r>
              <a:rPr lang="cs-CZ" dirty="0" err="1"/>
              <a:t>order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 err="1"/>
              <a:t>Our</a:t>
            </a:r>
            <a:r>
              <a:rPr lang="cs-CZ" dirty="0"/>
              <a:t> </a:t>
            </a:r>
            <a:r>
              <a:rPr lang="cs-CZ" dirty="0" err="1" smtClean="0"/>
              <a:t>teacher</a:t>
            </a:r>
            <a:r>
              <a:rPr lang="cs-CZ" dirty="0" smtClean="0"/>
              <a:t> …………………………………………………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2) </a:t>
            </a:r>
            <a:r>
              <a:rPr lang="cs-CZ" dirty="0" err="1" smtClean="0"/>
              <a:t>Stephen</a:t>
            </a:r>
            <a:r>
              <a:rPr lang="cs-CZ" dirty="0" smtClean="0"/>
              <a:t> </a:t>
            </a:r>
            <a:r>
              <a:rPr lang="cs-CZ" dirty="0"/>
              <a:t>to </a:t>
            </a:r>
            <a:r>
              <a:rPr lang="cs-CZ" dirty="0" smtClean="0"/>
              <a:t>Lucy: </a:t>
            </a:r>
            <a:r>
              <a:rPr lang="cs-CZ" dirty="0"/>
              <a:t>´</a:t>
            </a:r>
            <a:r>
              <a:rPr lang="cs-CZ" dirty="0" err="1"/>
              <a:t>Don´t</a:t>
            </a:r>
            <a:r>
              <a:rPr lang="cs-CZ" dirty="0"/>
              <a:t> go </a:t>
            </a:r>
            <a:r>
              <a:rPr lang="cs-CZ" dirty="0" err="1"/>
              <a:t>without</a:t>
            </a:r>
            <a:r>
              <a:rPr lang="cs-CZ" dirty="0"/>
              <a:t> </a:t>
            </a:r>
            <a:r>
              <a:rPr lang="cs-CZ" dirty="0" err="1"/>
              <a:t>me</a:t>
            </a:r>
            <a:r>
              <a:rPr lang="cs-CZ" dirty="0"/>
              <a:t>, </a:t>
            </a:r>
            <a:r>
              <a:rPr lang="cs-CZ" dirty="0" smtClean="0"/>
              <a:t>Lucy.´ </a:t>
            </a:r>
            <a:r>
              <a:rPr lang="cs-CZ" dirty="0"/>
              <a:t>(</a:t>
            </a:r>
            <a:r>
              <a:rPr lang="cs-CZ" dirty="0" err="1"/>
              <a:t>ask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 err="1" smtClean="0"/>
              <a:t>Stephen</a:t>
            </a:r>
            <a:r>
              <a:rPr lang="cs-CZ" dirty="0" smtClean="0"/>
              <a:t> …………………………………………………………………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3)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trainer</a:t>
            </a:r>
            <a:r>
              <a:rPr lang="cs-CZ" dirty="0" smtClean="0"/>
              <a:t> </a:t>
            </a:r>
            <a:r>
              <a:rPr lang="cs-CZ" dirty="0"/>
              <a:t>to John and </a:t>
            </a:r>
            <a:r>
              <a:rPr lang="cs-CZ" dirty="0" smtClean="0"/>
              <a:t>Mary: ´</a:t>
            </a:r>
            <a:r>
              <a:rPr lang="cs-CZ" dirty="0" err="1" smtClean="0"/>
              <a:t>Will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come</a:t>
            </a:r>
            <a:r>
              <a:rPr lang="cs-CZ" dirty="0" smtClean="0"/>
              <a:t> and </a:t>
            </a:r>
            <a:r>
              <a:rPr lang="cs-CZ" dirty="0" err="1" smtClean="0"/>
              <a:t>practise</a:t>
            </a:r>
            <a:r>
              <a:rPr lang="cs-CZ" dirty="0" smtClean="0"/>
              <a:t> </a:t>
            </a:r>
            <a:r>
              <a:rPr lang="cs-CZ" dirty="0" err="1" smtClean="0"/>
              <a:t>tomorrow</a:t>
            </a:r>
            <a:r>
              <a:rPr lang="cs-CZ" dirty="0" smtClean="0"/>
              <a:t>?´(</a:t>
            </a:r>
            <a:r>
              <a:rPr lang="cs-CZ" dirty="0" err="1" smtClean="0"/>
              <a:t>ask</a:t>
            </a:r>
            <a:r>
              <a:rPr lang="cs-CZ" dirty="0" smtClean="0"/>
              <a:t>)</a:t>
            </a:r>
            <a:endParaRPr lang="cs-CZ" dirty="0"/>
          </a:p>
          <a:p>
            <a:pPr marL="0" indent="0">
              <a:buNone/>
            </a:pP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trainer</a:t>
            </a:r>
            <a:r>
              <a:rPr lang="cs-CZ" dirty="0" smtClean="0"/>
              <a:t>……………………………………………………………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8479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60486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4) My </a:t>
            </a:r>
            <a:r>
              <a:rPr lang="cs-CZ" dirty="0" err="1"/>
              <a:t>friend</a:t>
            </a:r>
            <a:r>
              <a:rPr lang="cs-CZ" dirty="0"/>
              <a:t> to </a:t>
            </a:r>
            <a:r>
              <a:rPr lang="cs-CZ" dirty="0" err="1"/>
              <a:t>me</a:t>
            </a:r>
            <a:r>
              <a:rPr lang="cs-CZ" dirty="0"/>
              <a:t>: ´</a:t>
            </a:r>
            <a:r>
              <a:rPr lang="cs-CZ" dirty="0" err="1"/>
              <a:t>Don´t</a:t>
            </a:r>
            <a:r>
              <a:rPr lang="cs-CZ" dirty="0"/>
              <a:t> </a:t>
            </a:r>
            <a:r>
              <a:rPr lang="cs-CZ" dirty="0" err="1"/>
              <a:t>watch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horror film </a:t>
            </a:r>
            <a:r>
              <a:rPr lang="cs-CZ" dirty="0" err="1"/>
              <a:t>because</a:t>
            </a:r>
            <a:r>
              <a:rPr lang="cs-CZ" dirty="0"/>
              <a:t> </a:t>
            </a:r>
            <a:r>
              <a:rPr lang="cs-CZ" dirty="0" err="1"/>
              <a:t>it´s</a:t>
            </a:r>
            <a:r>
              <a:rPr lang="cs-CZ" dirty="0"/>
              <a:t> </a:t>
            </a:r>
            <a:r>
              <a:rPr lang="cs-CZ" dirty="0" err="1"/>
              <a:t>really</a:t>
            </a:r>
            <a:r>
              <a:rPr lang="cs-CZ" dirty="0"/>
              <a:t> </a:t>
            </a:r>
            <a:r>
              <a:rPr lang="cs-CZ" dirty="0" err="1"/>
              <a:t>terrifying</a:t>
            </a:r>
            <a:r>
              <a:rPr lang="cs-CZ" dirty="0"/>
              <a:t>. </a:t>
            </a:r>
            <a:r>
              <a:rPr lang="cs-CZ" dirty="0" smtClean="0"/>
              <a:t>(</a:t>
            </a:r>
            <a:r>
              <a:rPr lang="cs-CZ" dirty="0" err="1" smtClean="0"/>
              <a:t>advise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/>
              <a:t>My </a:t>
            </a:r>
            <a:r>
              <a:rPr lang="cs-CZ" dirty="0" err="1" smtClean="0"/>
              <a:t>friend</a:t>
            </a:r>
            <a:r>
              <a:rPr lang="cs-CZ" dirty="0" smtClean="0"/>
              <a:t>……………………………………………………………………….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5</a:t>
            </a:r>
            <a:r>
              <a:rPr lang="cs-CZ" dirty="0"/>
              <a:t>) </a:t>
            </a:r>
            <a:r>
              <a:rPr lang="cs-CZ" dirty="0" err="1"/>
              <a:t>Ann´s</a:t>
            </a:r>
            <a:r>
              <a:rPr lang="cs-CZ" dirty="0"/>
              <a:t> </a:t>
            </a:r>
            <a:r>
              <a:rPr lang="cs-CZ" dirty="0" err="1"/>
              <a:t>brother</a:t>
            </a:r>
            <a:r>
              <a:rPr lang="cs-CZ" dirty="0"/>
              <a:t> to Ann: ´</a:t>
            </a:r>
            <a:r>
              <a:rPr lang="cs-CZ" dirty="0" err="1"/>
              <a:t>Could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help</a:t>
            </a:r>
            <a:r>
              <a:rPr lang="cs-CZ" dirty="0"/>
              <a:t> </a:t>
            </a:r>
            <a:r>
              <a:rPr lang="cs-CZ" dirty="0" err="1"/>
              <a:t>me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my </a:t>
            </a:r>
            <a:r>
              <a:rPr lang="cs-CZ" dirty="0" err="1"/>
              <a:t>homework</a:t>
            </a:r>
            <a:r>
              <a:rPr lang="cs-CZ" dirty="0"/>
              <a:t>, </a:t>
            </a:r>
            <a:r>
              <a:rPr lang="cs-CZ" dirty="0" err="1"/>
              <a:t>please</a:t>
            </a:r>
            <a:r>
              <a:rPr lang="cs-CZ" dirty="0"/>
              <a:t>?´ (</a:t>
            </a:r>
            <a:r>
              <a:rPr lang="cs-CZ" dirty="0" err="1"/>
              <a:t>ask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 err="1"/>
              <a:t>Ann´s</a:t>
            </a:r>
            <a:r>
              <a:rPr lang="cs-CZ" dirty="0"/>
              <a:t> </a:t>
            </a:r>
            <a:r>
              <a:rPr lang="cs-CZ" dirty="0" err="1"/>
              <a:t>brother</a:t>
            </a:r>
            <a:r>
              <a:rPr lang="cs-CZ" dirty="0"/>
              <a:t> </a:t>
            </a:r>
            <a:r>
              <a:rPr lang="cs-CZ" dirty="0" smtClean="0"/>
              <a:t>………………………………………………………………..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6</a:t>
            </a:r>
            <a:r>
              <a:rPr lang="cs-CZ" dirty="0"/>
              <a:t>) </a:t>
            </a:r>
            <a:r>
              <a:rPr lang="cs-CZ" dirty="0" smtClean="0"/>
              <a:t>Paul </a:t>
            </a:r>
            <a:r>
              <a:rPr lang="cs-CZ" dirty="0"/>
              <a:t>to </a:t>
            </a:r>
            <a:r>
              <a:rPr lang="cs-CZ" dirty="0" err="1"/>
              <a:t>me</a:t>
            </a:r>
            <a:r>
              <a:rPr lang="cs-CZ" dirty="0"/>
              <a:t>: ´</a:t>
            </a:r>
            <a:r>
              <a:rPr lang="cs-CZ" dirty="0" err="1"/>
              <a:t>Phone</a:t>
            </a:r>
            <a:r>
              <a:rPr lang="cs-CZ" dirty="0"/>
              <a:t> </a:t>
            </a:r>
            <a:r>
              <a:rPr lang="cs-CZ" dirty="0" err="1"/>
              <a:t>me</a:t>
            </a:r>
            <a:r>
              <a:rPr lang="cs-CZ" dirty="0"/>
              <a:t> </a:t>
            </a:r>
            <a:r>
              <a:rPr lang="cs-CZ" dirty="0" err="1" smtClean="0"/>
              <a:t>next</a:t>
            </a:r>
            <a:r>
              <a:rPr lang="cs-CZ" dirty="0" smtClean="0"/>
              <a:t> </a:t>
            </a:r>
            <a:r>
              <a:rPr lang="cs-CZ" dirty="0" err="1" smtClean="0"/>
              <a:t>week</a:t>
            </a:r>
            <a:r>
              <a:rPr lang="cs-CZ" dirty="0" smtClean="0"/>
              <a:t>, </a:t>
            </a:r>
            <a:r>
              <a:rPr lang="cs-CZ" dirty="0" err="1" smtClean="0"/>
              <a:t>please</a:t>
            </a:r>
            <a:r>
              <a:rPr lang="cs-CZ" dirty="0"/>
              <a:t>.´ (</a:t>
            </a:r>
            <a:r>
              <a:rPr lang="cs-CZ" dirty="0" err="1"/>
              <a:t>want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 smtClean="0"/>
              <a:t>Paul ……………………………………………………………………………….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 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7) My </a:t>
            </a:r>
            <a:r>
              <a:rPr lang="cs-CZ" dirty="0" err="1" smtClean="0"/>
              <a:t>younger</a:t>
            </a:r>
            <a:r>
              <a:rPr lang="cs-CZ" dirty="0" smtClean="0"/>
              <a:t> </a:t>
            </a:r>
            <a:r>
              <a:rPr lang="cs-CZ" dirty="0" err="1" smtClean="0"/>
              <a:t>brother</a:t>
            </a:r>
            <a:r>
              <a:rPr lang="cs-CZ" dirty="0" smtClean="0"/>
              <a:t> to </a:t>
            </a:r>
            <a:r>
              <a:rPr lang="cs-CZ" dirty="0" err="1" smtClean="0"/>
              <a:t>me</a:t>
            </a:r>
            <a:r>
              <a:rPr lang="cs-CZ" dirty="0" smtClean="0"/>
              <a:t>: ´</a:t>
            </a:r>
            <a:r>
              <a:rPr lang="cs-CZ" dirty="0" err="1" smtClean="0"/>
              <a:t>How</a:t>
            </a:r>
            <a:r>
              <a:rPr lang="cs-CZ" dirty="0" smtClean="0"/>
              <a:t> </a:t>
            </a:r>
            <a:r>
              <a:rPr lang="cs-CZ" dirty="0" err="1" smtClean="0"/>
              <a:t>does</a:t>
            </a:r>
            <a:r>
              <a:rPr lang="cs-CZ" dirty="0" smtClean="0"/>
              <a:t> </a:t>
            </a:r>
            <a:r>
              <a:rPr lang="cs-CZ" dirty="0" err="1" smtClean="0"/>
              <a:t>this</a:t>
            </a:r>
            <a:r>
              <a:rPr lang="cs-CZ" dirty="0" smtClean="0"/>
              <a:t> </a:t>
            </a:r>
            <a:r>
              <a:rPr lang="cs-CZ" dirty="0" err="1" smtClean="0"/>
              <a:t>machine</a:t>
            </a:r>
            <a:r>
              <a:rPr lang="cs-CZ" dirty="0" smtClean="0"/>
              <a:t> </a:t>
            </a:r>
            <a:r>
              <a:rPr lang="cs-CZ" dirty="0" err="1" smtClean="0"/>
              <a:t>work</a:t>
            </a:r>
            <a:r>
              <a:rPr lang="cs-CZ" dirty="0" smtClean="0"/>
              <a:t>?´ (</a:t>
            </a:r>
            <a:r>
              <a:rPr lang="cs-CZ" dirty="0" err="1" smtClean="0"/>
              <a:t>ask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My </a:t>
            </a:r>
            <a:r>
              <a:rPr lang="cs-CZ" dirty="0" err="1" smtClean="0"/>
              <a:t>younger</a:t>
            </a:r>
            <a:r>
              <a:rPr lang="cs-CZ" dirty="0" smtClean="0"/>
              <a:t> </a:t>
            </a:r>
            <a:r>
              <a:rPr lang="cs-CZ" dirty="0" err="1" smtClean="0"/>
              <a:t>brother</a:t>
            </a:r>
            <a:r>
              <a:rPr lang="cs-CZ" dirty="0" smtClean="0"/>
              <a:t> ……………………………………………………..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8864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smtClean="0"/>
              <a:t>B) </a:t>
            </a:r>
            <a:r>
              <a:rPr lang="cs-CZ" sz="3200" b="1" dirty="0" err="1" smtClean="0"/>
              <a:t>Rewrite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sentences</a:t>
            </a:r>
            <a:r>
              <a:rPr lang="cs-CZ" sz="3200" b="1" dirty="0" smtClean="0"/>
              <a:t> in </a:t>
            </a:r>
            <a:r>
              <a:rPr lang="cs-CZ" sz="3200" b="1" dirty="0" err="1" smtClean="0"/>
              <a:t>reported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speech</a:t>
            </a:r>
            <a:r>
              <a:rPr lang="cs-CZ" sz="3200" b="1" dirty="0" smtClean="0"/>
              <a:t>. </a:t>
            </a:r>
            <a:br>
              <a:rPr lang="cs-CZ" sz="3200" b="1" dirty="0" smtClean="0"/>
            </a:br>
            <a:r>
              <a:rPr lang="cs-CZ" sz="3200" b="1" dirty="0" smtClean="0"/>
              <a:t>Use </a:t>
            </a:r>
            <a:r>
              <a:rPr lang="cs-CZ" sz="3200" b="1" dirty="0" err="1" smtClean="0"/>
              <a:t>different</a:t>
            </a:r>
            <a:r>
              <a:rPr lang="cs-CZ" sz="3200" b="1" dirty="0" smtClean="0"/>
              <a:t> reporting </a:t>
            </a:r>
            <a:r>
              <a:rPr lang="cs-CZ" sz="3200" b="1" dirty="0" err="1" smtClean="0"/>
              <a:t>verbs</a:t>
            </a:r>
            <a:r>
              <a:rPr lang="cs-CZ" sz="3200" b="1" dirty="0" smtClean="0"/>
              <a:t>.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en-US" dirty="0"/>
              <a:t>1 ‘Don’t drink or eat anything in the reading room, please,’ </a:t>
            </a:r>
            <a:r>
              <a:rPr lang="en-US" dirty="0" smtClean="0"/>
              <a:t>the</a:t>
            </a:r>
            <a:r>
              <a:rPr lang="cs-CZ" dirty="0" smtClean="0"/>
              <a:t> </a:t>
            </a:r>
            <a:r>
              <a:rPr lang="en-US" dirty="0" smtClean="0"/>
              <a:t>librarian </a:t>
            </a:r>
            <a:r>
              <a:rPr lang="en-US" dirty="0"/>
              <a:t>said to David.</a:t>
            </a:r>
            <a:endParaRPr lang="cs-CZ" dirty="0"/>
          </a:p>
          <a:p>
            <a:pPr marL="0" indent="0">
              <a:buNone/>
            </a:pPr>
            <a:r>
              <a:rPr lang="en-US" dirty="0" smtClean="0"/>
              <a:t>…………………………………………………………………………………………</a:t>
            </a:r>
            <a:endParaRPr lang="cs-CZ" dirty="0"/>
          </a:p>
          <a:p>
            <a:pPr marL="0" indent="0">
              <a:buNone/>
            </a:pPr>
            <a:r>
              <a:rPr lang="en-US" dirty="0"/>
              <a:t>2 ‘You should drink a glass of water and lie down for a while,’ the doctor said to my mum.</a:t>
            </a:r>
            <a:endParaRPr lang="cs-CZ" dirty="0"/>
          </a:p>
          <a:p>
            <a:pPr marL="0" indent="0">
              <a:buNone/>
            </a:pPr>
            <a:r>
              <a:rPr lang="en-US" dirty="0" smtClean="0"/>
              <a:t>…………………………………………………………………………………………</a:t>
            </a:r>
            <a:endParaRPr lang="cs-CZ" dirty="0"/>
          </a:p>
          <a:p>
            <a:pPr marL="0" indent="0">
              <a:buNone/>
            </a:pPr>
            <a:r>
              <a:rPr lang="en-US" dirty="0"/>
              <a:t>3 ‘Where are you going?’ my parents </a:t>
            </a:r>
            <a:r>
              <a:rPr lang="cs-CZ" dirty="0" err="1" smtClean="0"/>
              <a:t>always</a:t>
            </a:r>
            <a:r>
              <a:rPr lang="en-US" dirty="0" smtClean="0"/>
              <a:t> </a:t>
            </a:r>
            <a:r>
              <a:rPr lang="en-US" dirty="0"/>
              <a:t>asked me.</a:t>
            </a:r>
            <a:endParaRPr lang="cs-CZ" dirty="0"/>
          </a:p>
          <a:p>
            <a:pPr marL="0" indent="0">
              <a:buNone/>
            </a:pPr>
            <a:r>
              <a:rPr lang="en-US" dirty="0" smtClean="0"/>
              <a:t>………………………………………………………………………………………</a:t>
            </a:r>
            <a:endParaRPr lang="cs-CZ" dirty="0"/>
          </a:p>
          <a:p>
            <a:pPr marL="0" indent="0">
              <a:buNone/>
            </a:pPr>
            <a:r>
              <a:rPr lang="en-US" dirty="0"/>
              <a:t>4 ‘Don´t bring any sweets to our children,’ they said to Margaret.</a:t>
            </a:r>
            <a:endParaRPr lang="cs-CZ" dirty="0"/>
          </a:p>
          <a:p>
            <a:pPr marL="0" indent="0">
              <a:buNone/>
            </a:pPr>
            <a:r>
              <a:rPr lang="en-US" dirty="0" smtClean="0"/>
              <a:t>…………………………………………………………………………………………….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8120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Answer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key</a:t>
            </a:r>
            <a:r>
              <a:rPr lang="cs-CZ" sz="3200" b="1" dirty="0" smtClean="0"/>
              <a:t> – A)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cs-CZ" dirty="0" err="1" smtClean="0"/>
              <a:t>Our</a:t>
            </a:r>
            <a:r>
              <a:rPr lang="cs-CZ" dirty="0" smtClean="0"/>
              <a:t> </a:t>
            </a:r>
            <a:r>
              <a:rPr lang="cs-CZ" dirty="0" err="1" smtClean="0"/>
              <a:t>teacher</a:t>
            </a:r>
            <a:r>
              <a:rPr lang="cs-CZ" dirty="0" smtClean="0"/>
              <a:t> </a:t>
            </a:r>
            <a:r>
              <a:rPr lang="cs-CZ" dirty="0" err="1" smtClean="0"/>
              <a:t>ordered</a:t>
            </a:r>
            <a:r>
              <a:rPr lang="cs-CZ" dirty="0" smtClean="0"/>
              <a:t> </a:t>
            </a:r>
            <a:r>
              <a:rPr lang="cs-CZ" dirty="0" err="1" smtClean="0"/>
              <a:t>us</a:t>
            </a:r>
            <a:r>
              <a:rPr lang="cs-CZ" dirty="0" smtClean="0"/>
              <a:t> to stop </a:t>
            </a:r>
            <a:r>
              <a:rPr lang="cs-CZ" dirty="0" err="1" smtClean="0"/>
              <a:t>talking</a:t>
            </a:r>
            <a:r>
              <a:rPr lang="cs-CZ" dirty="0" smtClean="0"/>
              <a:t>.</a:t>
            </a:r>
          </a:p>
          <a:p>
            <a:pPr marL="514350" indent="-514350">
              <a:buAutoNum type="arabicParenR"/>
            </a:pPr>
            <a:r>
              <a:rPr lang="cs-CZ" dirty="0" err="1" smtClean="0"/>
              <a:t>Stephen</a:t>
            </a:r>
            <a:r>
              <a:rPr lang="cs-CZ" dirty="0" smtClean="0"/>
              <a:t> </a:t>
            </a:r>
            <a:r>
              <a:rPr lang="cs-CZ" dirty="0" err="1" smtClean="0"/>
              <a:t>asked</a:t>
            </a:r>
            <a:r>
              <a:rPr lang="cs-CZ" dirty="0" smtClean="0"/>
              <a:t> Lucy not to go </a:t>
            </a:r>
            <a:r>
              <a:rPr lang="cs-CZ" dirty="0" err="1" smtClean="0"/>
              <a:t>without</a:t>
            </a:r>
            <a:r>
              <a:rPr lang="cs-CZ" dirty="0" smtClean="0"/>
              <a:t> </a:t>
            </a:r>
            <a:r>
              <a:rPr lang="cs-CZ" dirty="0" err="1" smtClean="0"/>
              <a:t>him</a:t>
            </a:r>
            <a:r>
              <a:rPr lang="cs-CZ" dirty="0" smtClean="0"/>
              <a:t>.</a:t>
            </a:r>
          </a:p>
          <a:p>
            <a:pPr marL="514350" indent="-514350">
              <a:buAutoNum type="arabicParenR"/>
            </a:pP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trainer</a:t>
            </a:r>
            <a:r>
              <a:rPr lang="cs-CZ" dirty="0" smtClean="0"/>
              <a:t> </a:t>
            </a:r>
            <a:r>
              <a:rPr lang="cs-CZ" dirty="0" err="1" smtClean="0"/>
              <a:t>asked</a:t>
            </a:r>
            <a:r>
              <a:rPr lang="cs-CZ" dirty="0" smtClean="0"/>
              <a:t> John and </a:t>
            </a:r>
            <a:r>
              <a:rPr lang="cs-CZ" dirty="0"/>
              <a:t>M</a:t>
            </a:r>
            <a:r>
              <a:rPr lang="cs-CZ" dirty="0" smtClean="0"/>
              <a:t>ary </a:t>
            </a:r>
            <a:r>
              <a:rPr lang="cs-CZ" dirty="0" err="1" smtClean="0"/>
              <a:t>if</a:t>
            </a:r>
            <a:r>
              <a:rPr lang="cs-CZ" dirty="0" smtClean="0"/>
              <a:t> </a:t>
            </a: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would</a:t>
            </a:r>
            <a:r>
              <a:rPr lang="cs-CZ" dirty="0" smtClean="0"/>
              <a:t> </a:t>
            </a:r>
            <a:r>
              <a:rPr lang="cs-CZ" dirty="0" err="1" smtClean="0"/>
              <a:t>come</a:t>
            </a:r>
            <a:r>
              <a:rPr lang="cs-CZ" dirty="0" smtClean="0"/>
              <a:t> and </a:t>
            </a:r>
            <a:r>
              <a:rPr lang="cs-CZ" dirty="0" err="1" smtClean="0"/>
              <a:t>practise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next</a:t>
            </a:r>
            <a:r>
              <a:rPr lang="cs-CZ" dirty="0" smtClean="0"/>
              <a:t> </a:t>
            </a:r>
            <a:r>
              <a:rPr lang="cs-CZ" dirty="0" err="1" smtClean="0"/>
              <a:t>day</a:t>
            </a:r>
            <a:r>
              <a:rPr lang="cs-CZ" dirty="0" smtClean="0"/>
              <a:t>.</a:t>
            </a:r>
          </a:p>
          <a:p>
            <a:pPr marL="514350" indent="-514350">
              <a:buAutoNum type="arabicParenR"/>
            </a:pPr>
            <a:r>
              <a:rPr lang="cs-CZ" dirty="0" smtClean="0"/>
              <a:t>My </a:t>
            </a:r>
            <a:r>
              <a:rPr lang="cs-CZ" dirty="0" err="1" smtClean="0"/>
              <a:t>friend</a:t>
            </a:r>
            <a:r>
              <a:rPr lang="cs-CZ" dirty="0" smtClean="0"/>
              <a:t> </a:t>
            </a:r>
            <a:r>
              <a:rPr lang="cs-CZ" dirty="0" err="1" smtClean="0"/>
              <a:t>advised</a:t>
            </a:r>
            <a:r>
              <a:rPr lang="cs-CZ" dirty="0" smtClean="0"/>
              <a:t> </a:t>
            </a:r>
            <a:r>
              <a:rPr lang="cs-CZ" dirty="0" err="1" smtClean="0"/>
              <a:t>me</a:t>
            </a:r>
            <a:r>
              <a:rPr lang="cs-CZ" dirty="0" smtClean="0"/>
              <a:t> not to </a:t>
            </a:r>
            <a:r>
              <a:rPr lang="cs-CZ" dirty="0" err="1" smtClean="0"/>
              <a:t>watch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horror film </a:t>
            </a:r>
            <a:r>
              <a:rPr lang="cs-CZ" dirty="0" err="1" smtClean="0"/>
              <a:t>because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really</a:t>
            </a:r>
            <a:r>
              <a:rPr lang="cs-CZ" dirty="0" smtClean="0"/>
              <a:t> </a:t>
            </a:r>
            <a:r>
              <a:rPr lang="cs-CZ" dirty="0" err="1" smtClean="0"/>
              <a:t>terrifying</a:t>
            </a:r>
            <a:r>
              <a:rPr lang="cs-CZ" dirty="0" smtClean="0"/>
              <a:t>.</a:t>
            </a:r>
          </a:p>
          <a:p>
            <a:pPr marL="514350" indent="-514350">
              <a:buAutoNum type="arabicParenR"/>
            </a:pPr>
            <a:r>
              <a:rPr lang="cs-CZ" dirty="0" err="1" smtClean="0"/>
              <a:t>Ann´s</a:t>
            </a:r>
            <a:r>
              <a:rPr lang="cs-CZ" dirty="0" smtClean="0"/>
              <a:t> </a:t>
            </a:r>
            <a:r>
              <a:rPr lang="cs-CZ" dirty="0" err="1" smtClean="0"/>
              <a:t>brother</a:t>
            </a:r>
            <a:r>
              <a:rPr lang="cs-CZ" dirty="0" smtClean="0"/>
              <a:t> </a:t>
            </a:r>
            <a:r>
              <a:rPr lang="cs-CZ" dirty="0" err="1" smtClean="0"/>
              <a:t>asked</a:t>
            </a:r>
            <a:r>
              <a:rPr lang="cs-CZ" dirty="0" smtClean="0"/>
              <a:t> her </a:t>
            </a:r>
            <a:r>
              <a:rPr lang="cs-CZ" dirty="0" err="1" smtClean="0"/>
              <a:t>if</a:t>
            </a:r>
            <a:r>
              <a:rPr lang="cs-CZ" dirty="0" smtClean="0"/>
              <a:t>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could</a:t>
            </a:r>
            <a:r>
              <a:rPr lang="cs-CZ" dirty="0" smtClean="0"/>
              <a:t> </a:t>
            </a:r>
            <a:r>
              <a:rPr lang="cs-CZ" dirty="0" err="1" smtClean="0"/>
              <a:t>help</a:t>
            </a:r>
            <a:r>
              <a:rPr lang="cs-CZ" dirty="0" smtClean="0"/>
              <a:t> </a:t>
            </a:r>
            <a:r>
              <a:rPr lang="cs-CZ" dirty="0" err="1" smtClean="0"/>
              <a:t>him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his </a:t>
            </a:r>
            <a:r>
              <a:rPr lang="cs-CZ" dirty="0" err="1" smtClean="0"/>
              <a:t>homework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7731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6) Paul </a:t>
            </a:r>
            <a:r>
              <a:rPr lang="cs-CZ" dirty="0" err="1" smtClean="0"/>
              <a:t>wanted</a:t>
            </a:r>
            <a:r>
              <a:rPr lang="cs-CZ" dirty="0" smtClean="0"/>
              <a:t> </a:t>
            </a:r>
            <a:r>
              <a:rPr lang="cs-CZ" dirty="0" err="1" smtClean="0"/>
              <a:t>me</a:t>
            </a:r>
            <a:r>
              <a:rPr lang="cs-CZ" dirty="0" smtClean="0"/>
              <a:t> to </a:t>
            </a:r>
            <a:r>
              <a:rPr lang="cs-CZ" dirty="0" err="1" smtClean="0"/>
              <a:t>phone</a:t>
            </a:r>
            <a:r>
              <a:rPr lang="cs-CZ" dirty="0" smtClean="0"/>
              <a:t> </a:t>
            </a:r>
            <a:r>
              <a:rPr lang="cs-CZ" dirty="0" err="1" smtClean="0"/>
              <a:t>him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next</a:t>
            </a:r>
            <a:r>
              <a:rPr lang="cs-CZ" dirty="0" smtClean="0"/>
              <a:t> </a:t>
            </a:r>
            <a:r>
              <a:rPr lang="cs-CZ" dirty="0" err="1" smtClean="0"/>
              <a:t>week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7) My </a:t>
            </a:r>
            <a:r>
              <a:rPr lang="cs-CZ" dirty="0" err="1" smtClean="0"/>
              <a:t>younger</a:t>
            </a:r>
            <a:r>
              <a:rPr lang="cs-CZ" dirty="0" smtClean="0"/>
              <a:t> </a:t>
            </a:r>
            <a:r>
              <a:rPr lang="cs-CZ" dirty="0" err="1" smtClean="0"/>
              <a:t>brother</a:t>
            </a:r>
            <a:r>
              <a:rPr lang="cs-CZ" dirty="0" smtClean="0"/>
              <a:t> </a:t>
            </a:r>
            <a:r>
              <a:rPr lang="cs-CZ" dirty="0" err="1" smtClean="0"/>
              <a:t>asked</a:t>
            </a:r>
            <a:r>
              <a:rPr lang="cs-CZ" dirty="0" smtClean="0"/>
              <a:t> </a:t>
            </a:r>
            <a:r>
              <a:rPr lang="cs-CZ" dirty="0" err="1" smtClean="0"/>
              <a:t>me</a:t>
            </a:r>
            <a:r>
              <a:rPr lang="cs-CZ" dirty="0" smtClean="0"/>
              <a:t> </a:t>
            </a:r>
            <a:r>
              <a:rPr lang="cs-CZ" dirty="0" err="1" smtClean="0"/>
              <a:t>how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machine</a:t>
            </a:r>
            <a:r>
              <a:rPr lang="cs-CZ" dirty="0" smtClean="0"/>
              <a:t> </a:t>
            </a:r>
            <a:r>
              <a:rPr lang="cs-CZ" dirty="0" err="1" smtClean="0"/>
              <a:t>worked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9921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smtClean="0"/>
              <a:t>B)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librarian</a:t>
            </a:r>
            <a:r>
              <a:rPr lang="cs-CZ" dirty="0" smtClean="0"/>
              <a:t> </a:t>
            </a:r>
            <a:r>
              <a:rPr lang="cs-CZ" dirty="0" err="1" smtClean="0"/>
              <a:t>told</a:t>
            </a:r>
            <a:r>
              <a:rPr lang="cs-CZ" dirty="0" smtClean="0"/>
              <a:t> David not to drink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eat</a:t>
            </a:r>
            <a:r>
              <a:rPr lang="cs-CZ" dirty="0" smtClean="0"/>
              <a:t> </a:t>
            </a:r>
            <a:r>
              <a:rPr lang="cs-CZ" dirty="0" err="1" smtClean="0"/>
              <a:t>anything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reading</a:t>
            </a:r>
            <a:r>
              <a:rPr lang="cs-CZ" dirty="0" smtClean="0"/>
              <a:t> </a:t>
            </a:r>
            <a:r>
              <a:rPr lang="cs-CZ" dirty="0" err="1" smtClean="0"/>
              <a:t>room</a:t>
            </a:r>
            <a:r>
              <a:rPr lang="cs-CZ" dirty="0" smtClean="0"/>
              <a:t>.</a:t>
            </a:r>
          </a:p>
          <a:p>
            <a:pPr marL="514350" indent="-514350">
              <a:buAutoNum type="arabicParenR"/>
            </a:pP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doctor</a:t>
            </a:r>
            <a:r>
              <a:rPr lang="cs-CZ" dirty="0" smtClean="0"/>
              <a:t> </a:t>
            </a:r>
            <a:r>
              <a:rPr lang="cs-CZ" dirty="0" err="1" smtClean="0"/>
              <a:t>advised</a:t>
            </a:r>
            <a:r>
              <a:rPr lang="cs-CZ" dirty="0" smtClean="0"/>
              <a:t> my </a:t>
            </a:r>
            <a:r>
              <a:rPr lang="cs-CZ" dirty="0" err="1" smtClean="0"/>
              <a:t>mum</a:t>
            </a:r>
            <a:r>
              <a:rPr lang="cs-CZ" dirty="0" smtClean="0"/>
              <a:t> to drink a </a:t>
            </a:r>
            <a:r>
              <a:rPr lang="cs-CZ" dirty="0" err="1" smtClean="0"/>
              <a:t>glass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water</a:t>
            </a:r>
            <a:r>
              <a:rPr lang="cs-CZ" dirty="0" smtClean="0"/>
              <a:t> and </a:t>
            </a:r>
            <a:r>
              <a:rPr lang="cs-CZ" dirty="0" err="1" smtClean="0"/>
              <a:t>lie</a:t>
            </a:r>
            <a:r>
              <a:rPr lang="cs-CZ" dirty="0" smtClean="0"/>
              <a:t> </a:t>
            </a:r>
            <a:r>
              <a:rPr lang="cs-CZ" dirty="0" err="1" smtClean="0"/>
              <a:t>down</a:t>
            </a:r>
            <a:r>
              <a:rPr lang="cs-CZ" dirty="0" smtClean="0"/>
              <a:t> </a:t>
            </a:r>
            <a:r>
              <a:rPr lang="cs-CZ" smtClean="0"/>
              <a:t>for </a:t>
            </a:r>
            <a:r>
              <a:rPr lang="cs-CZ" dirty="0" smtClean="0"/>
              <a:t>a </a:t>
            </a:r>
            <a:r>
              <a:rPr lang="cs-CZ" dirty="0" err="1" smtClean="0"/>
              <a:t>while</a:t>
            </a:r>
            <a:r>
              <a:rPr lang="cs-CZ" dirty="0" smtClean="0"/>
              <a:t>.</a:t>
            </a:r>
          </a:p>
          <a:p>
            <a:pPr marL="514350" indent="-514350">
              <a:buAutoNum type="arabicParenR"/>
            </a:pPr>
            <a:r>
              <a:rPr lang="cs-CZ" dirty="0" smtClean="0"/>
              <a:t>My </a:t>
            </a:r>
            <a:r>
              <a:rPr lang="cs-CZ" dirty="0" err="1" smtClean="0"/>
              <a:t>parents</a:t>
            </a:r>
            <a:r>
              <a:rPr lang="cs-CZ" dirty="0" smtClean="0"/>
              <a:t> </a:t>
            </a:r>
            <a:r>
              <a:rPr lang="cs-CZ" dirty="0" err="1" smtClean="0"/>
              <a:t>always</a:t>
            </a:r>
            <a:r>
              <a:rPr lang="cs-CZ" dirty="0" smtClean="0"/>
              <a:t> </a:t>
            </a:r>
            <a:r>
              <a:rPr lang="cs-CZ" dirty="0" err="1" smtClean="0"/>
              <a:t>wanted</a:t>
            </a:r>
            <a:r>
              <a:rPr lang="cs-CZ" dirty="0" smtClean="0"/>
              <a:t> to </a:t>
            </a:r>
            <a:r>
              <a:rPr lang="cs-CZ" dirty="0" err="1" smtClean="0"/>
              <a:t>know</a:t>
            </a:r>
            <a:r>
              <a:rPr lang="cs-CZ" dirty="0" smtClean="0"/>
              <a:t> </a:t>
            </a:r>
            <a:r>
              <a:rPr lang="cs-CZ" dirty="0" err="1" smtClean="0"/>
              <a:t>where</a:t>
            </a:r>
            <a:r>
              <a:rPr lang="cs-CZ" dirty="0" smtClean="0"/>
              <a:t> I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going</a:t>
            </a:r>
            <a:r>
              <a:rPr lang="cs-CZ" dirty="0" smtClean="0"/>
              <a:t>.</a:t>
            </a:r>
          </a:p>
          <a:p>
            <a:pPr marL="514350" indent="-514350">
              <a:buAutoNum type="arabicParenR"/>
            </a:pP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warned</a:t>
            </a:r>
            <a:r>
              <a:rPr lang="cs-CZ" dirty="0" smtClean="0"/>
              <a:t> Margaret not to </a:t>
            </a:r>
            <a:r>
              <a:rPr lang="cs-CZ" dirty="0" err="1" smtClean="0"/>
              <a:t>bring</a:t>
            </a:r>
            <a:r>
              <a:rPr lang="cs-CZ" dirty="0" smtClean="0"/>
              <a:t> </a:t>
            </a:r>
            <a:r>
              <a:rPr lang="cs-CZ" dirty="0" err="1" smtClean="0"/>
              <a:t>any</a:t>
            </a:r>
            <a:r>
              <a:rPr lang="cs-CZ" dirty="0" smtClean="0"/>
              <a:t> </a:t>
            </a:r>
            <a:r>
              <a:rPr lang="cs-CZ" dirty="0" err="1" smtClean="0"/>
              <a:t>sweets</a:t>
            </a:r>
            <a:r>
              <a:rPr lang="cs-CZ" dirty="0" smtClean="0"/>
              <a:t> to </a:t>
            </a:r>
            <a:r>
              <a:rPr lang="cs-CZ" dirty="0" err="1" smtClean="0"/>
              <a:t>their</a:t>
            </a:r>
            <a:r>
              <a:rPr lang="cs-CZ" dirty="0" smtClean="0"/>
              <a:t> </a:t>
            </a:r>
            <a:r>
              <a:rPr lang="cs-CZ" dirty="0" err="1" smtClean="0"/>
              <a:t>children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5467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smtClean="0"/>
              <a:t>Zdroj: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a</a:t>
            </a:r>
            <a:r>
              <a:rPr lang="cs-CZ" dirty="0" smtClean="0"/>
              <a:t>rchiv autorky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072756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1738</TotalTime>
  <Words>378</Words>
  <Application>Microsoft Office PowerPoint</Application>
  <PresentationFormat>Předvádění na obrazovce (4:3)</PresentationFormat>
  <Paragraphs>61</Paragraphs>
  <Slides>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Lucida Sans Unicode</vt:lpstr>
      <vt:lpstr>Times New Roman</vt:lpstr>
      <vt:lpstr>Motiv systému Office</vt:lpstr>
      <vt:lpstr>Reported speech</vt:lpstr>
      <vt:lpstr>A) Complete the sentences with reported speech. Use the reporting verbs in the past tense.</vt:lpstr>
      <vt:lpstr>Prezentace aplikace PowerPoint</vt:lpstr>
      <vt:lpstr>B) Rewrite the sentences in reported speech.  Use different reporting verbs.</vt:lpstr>
      <vt:lpstr>Answer key – A)</vt:lpstr>
      <vt:lpstr>Prezentace aplikace PowerPoint</vt:lpstr>
      <vt:lpstr>B)</vt:lpstr>
      <vt:lpstr>Zdroj: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formation – Maturita Solutions Intermediate 2nd Edition, U 4</dc:title>
  <dc:creator>M</dc:creator>
  <cp:lastModifiedBy>Mynářová, Dana</cp:lastModifiedBy>
  <cp:revision>78</cp:revision>
  <dcterms:created xsi:type="dcterms:W3CDTF">2013-08-02T12:13:19Z</dcterms:created>
  <dcterms:modified xsi:type="dcterms:W3CDTF">2013-12-29T19:48:03Z</dcterms:modified>
</cp:coreProperties>
</file>