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9F2A-25A2-4AD8-9F44-8EB03778F35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F391-0D55-4B1C-8674-94BB3B4034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58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/>
            <a:fld id="{10FF4794-176C-4587-9BB3-6A28DD606EA2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3" y="4343231"/>
            <a:ext cx="5481215" cy="410970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0269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78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91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03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2875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24.7.2012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C5B3-DAA2-47D5-AE02-B285600F021B}" type="slidenum">
              <a:rPr lang="cs-CZ"/>
              <a:pPr>
                <a:defRPr/>
              </a:pPr>
              <a:t>‹#›</a:t>
            </a:fld>
            <a:fld id="{DB35B357-1253-404A-AE86-C196F2EAEC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17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8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6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24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1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7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88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09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68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4999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68214-A952-4309-9B36-8491DA4B75A3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DE68-919F-48AA-BF51-D5C287E960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4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75481" y="1664122"/>
            <a:ext cx="7772400" cy="64928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err="1" smtClean="0"/>
              <a:t>Write</a:t>
            </a:r>
            <a:r>
              <a:rPr lang="cs-CZ" sz="2400" b="1" dirty="0" smtClean="0"/>
              <a:t> a story</a:t>
            </a:r>
          </a:p>
        </p:txBody>
      </p:sp>
      <p:sp>
        <p:nvSpPr>
          <p:cNvPr id="3074" name="Zástupný symbol pro datum 2"/>
          <p:cNvSpPr>
            <a:spLocks noGrp="1"/>
          </p:cNvSpPr>
          <p:nvPr>
            <p:ph type="dt" idx="10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24.7.2012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813"/>
            <a:ext cx="863600" cy="863600"/>
          </a:xfrm>
          <a:prstGeom prst="rect">
            <a:avLst/>
          </a:prstGeom>
          <a:noFill/>
          <a:ln w="12600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65595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3080" name="Line 6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41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81060"/>
              </p:ext>
            </p:extLst>
          </p:nvPr>
        </p:nvGraphicFramePr>
        <p:xfrm>
          <a:off x="698333" y="2302589"/>
          <a:ext cx="7667625" cy="3784600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810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Slovní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zásoba a gramatika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810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17. 8. 2013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810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2. - 4. ročník, kvinta - oktáva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6668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Opakování a procvičování časů ve vypravování 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542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Ústní nebo písemné testování, např. k maturitě, opakování popisu událostí – učebnice Maturita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Solutions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 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Intermediate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 2nd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edition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, 2. lekce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5101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Lucida Sans Unicode" charset="0"/>
                        </a:rPr>
                        <a:t>Mgr. Dana Mynářová</a:t>
                      </a:r>
                    </a:p>
                  </a:txBody>
                  <a:tcPr marT="261338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101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29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Lucida Sans Unicode" charset="0"/>
                        </a:rPr>
                        <a:t>VY_32_INOVACE_04_AMYN19</a:t>
                      </a:r>
                    </a:p>
                  </a:txBody>
                  <a:tcPr marT="261338" marB="45729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780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 smtClean="0"/>
              <a:t>Possible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answer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472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 smtClean="0"/>
              <a:t>Last </a:t>
            </a:r>
            <a:r>
              <a:rPr lang="cs-CZ" dirty="0" err="1" smtClean="0"/>
              <a:t>summer</a:t>
            </a:r>
            <a:r>
              <a:rPr lang="cs-CZ" dirty="0" smtClean="0"/>
              <a:t> I </a:t>
            </a:r>
            <a:r>
              <a:rPr lang="cs-CZ" dirty="0" err="1" smtClean="0"/>
              <a:t>spent</a:t>
            </a:r>
            <a:r>
              <a:rPr lang="cs-CZ" dirty="0" smtClean="0"/>
              <a:t> my </a:t>
            </a:r>
            <a:r>
              <a:rPr lang="cs-CZ" dirty="0" err="1" smtClean="0"/>
              <a:t>holiday</a:t>
            </a:r>
            <a:r>
              <a:rPr lang="cs-CZ" dirty="0" smtClean="0"/>
              <a:t> in </a:t>
            </a:r>
            <a:r>
              <a:rPr lang="cs-CZ" dirty="0"/>
              <a:t>G</a:t>
            </a:r>
            <a:r>
              <a:rPr lang="cs-CZ" dirty="0" smtClean="0"/>
              <a:t>reat </a:t>
            </a:r>
            <a:r>
              <a:rPr lang="cs-CZ" dirty="0" err="1" smtClean="0"/>
              <a:t>Britain</a:t>
            </a:r>
            <a:r>
              <a:rPr lang="cs-CZ" dirty="0" smtClean="0"/>
              <a:t>. I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looking</a:t>
            </a:r>
            <a:r>
              <a:rPr lang="cs-CZ" dirty="0" smtClean="0"/>
              <a:t> forward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trip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long </a:t>
            </a:r>
            <a:r>
              <a:rPr lang="cs-CZ" dirty="0" err="1" smtClean="0"/>
              <a:t>time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/>
              <a:t>When</a:t>
            </a:r>
            <a:r>
              <a:rPr lang="cs-CZ" dirty="0" smtClean="0"/>
              <a:t> I </a:t>
            </a:r>
            <a:r>
              <a:rPr lang="cs-CZ" dirty="0" err="1" smtClean="0"/>
              <a:t>arrived</a:t>
            </a:r>
            <a:r>
              <a:rPr lang="cs-CZ" dirty="0" smtClean="0"/>
              <a:t> in London I </a:t>
            </a:r>
            <a:r>
              <a:rPr lang="cs-CZ" dirty="0" err="1" smtClean="0"/>
              <a:t>headed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Gallery</a:t>
            </a:r>
            <a:r>
              <a:rPr lang="cs-CZ" dirty="0" smtClean="0"/>
              <a:t> as I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 </a:t>
            </a:r>
            <a:r>
              <a:rPr lang="cs-CZ" dirty="0" err="1" smtClean="0"/>
              <a:t>paintings</a:t>
            </a:r>
            <a:r>
              <a:rPr lang="cs-CZ" dirty="0" smtClean="0"/>
              <a:t>.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I </a:t>
            </a:r>
            <a:r>
              <a:rPr lang="cs-CZ" dirty="0" err="1" smtClean="0"/>
              <a:t>went</a:t>
            </a:r>
            <a:r>
              <a:rPr lang="cs-CZ" dirty="0" smtClean="0"/>
              <a:t> to Buckingham </a:t>
            </a:r>
            <a:r>
              <a:rPr lang="cs-CZ" dirty="0" err="1" smtClean="0"/>
              <a:t>Palace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my </a:t>
            </a:r>
            <a:r>
              <a:rPr lang="cs-CZ" dirty="0" err="1" smtClean="0"/>
              <a:t>friend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waiting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. </a:t>
            </a:r>
            <a:r>
              <a:rPr lang="cs-CZ" dirty="0" err="1" smtClean="0"/>
              <a:t>We</a:t>
            </a:r>
            <a:r>
              <a:rPr lang="cs-CZ" dirty="0" smtClean="0"/>
              <a:t> had a rest in Green Park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while</a:t>
            </a:r>
            <a:r>
              <a:rPr lang="cs-CZ" dirty="0" smtClean="0"/>
              <a:t> and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set </a:t>
            </a:r>
            <a:r>
              <a:rPr lang="cs-CZ" dirty="0" err="1" smtClean="0"/>
              <a:t>off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journey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 err="1" smtClean="0"/>
              <a:t>Twenty</a:t>
            </a:r>
            <a:r>
              <a:rPr lang="cs-CZ" dirty="0" smtClean="0"/>
              <a:t> </a:t>
            </a:r>
            <a:r>
              <a:rPr lang="cs-CZ" dirty="0" err="1" smtClean="0"/>
              <a:t>minutes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sitting</a:t>
            </a:r>
            <a:r>
              <a:rPr lang="cs-CZ" dirty="0" smtClean="0"/>
              <a:t> on a </a:t>
            </a:r>
            <a:r>
              <a:rPr lang="cs-CZ" dirty="0" err="1" smtClean="0"/>
              <a:t>train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Cotswolds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area </a:t>
            </a:r>
            <a:r>
              <a:rPr lang="cs-CZ" dirty="0" err="1" smtClean="0"/>
              <a:t>where</a:t>
            </a:r>
            <a:r>
              <a:rPr lang="cs-CZ" dirty="0" smtClean="0"/>
              <a:t> my </a:t>
            </a:r>
            <a:r>
              <a:rPr lang="cs-CZ" dirty="0" err="1" smtClean="0"/>
              <a:t>friend</a:t>
            </a:r>
            <a:r>
              <a:rPr lang="cs-CZ" dirty="0" smtClean="0"/>
              <a:t> </a:t>
            </a:r>
            <a:r>
              <a:rPr lang="cs-CZ" dirty="0" err="1" smtClean="0"/>
              <a:t>lives</a:t>
            </a:r>
            <a:r>
              <a:rPr lang="cs-CZ" dirty="0" smtClean="0"/>
              <a:t>. I had a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wonderful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3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9766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visited</a:t>
            </a:r>
            <a:r>
              <a:rPr lang="cs-CZ" dirty="0"/>
              <a:t> a </a:t>
            </a:r>
            <a:r>
              <a:rPr lang="cs-CZ" dirty="0" err="1" smtClean="0"/>
              <a:t>historic</a:t>
            </a:r>
            <a:r>
              <a:rPr lang="cs-CZ" dirty="0" smtClean="0"/>
              <a:t> </a:t>
            </a:r>
            <a:r>
              <a:rPr lang="cs-CZ" dirty="0" err="1" smtClean="0"/>
              <a:t>village</a:t>
            </a:r>
            <a:r>
              <a:rPr lang="cs-CZ" dirty="0" smtClean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 smtClean="0"/>
              <a:t>Painswick</a:t>
            </a:r>
            <a:r>
              <a:rPr lang="cs-CZ" dirty="0" smtClean="0"/>
              <a:t> 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en-US" dirty="0"/>
              <a:t>there is a variety of small shops and galleries to browse </a:t>
            </a:r>
            <a:r>
              <a:rPr lang="en-US" dirty="0" smtClean="0"/>
              <a:t>around</a:t>
            </a:r>
            <a:r>
              <a:rPr lang="cs-CZ" dirty="0" smtClean="0"/>
              <a:t> and </a:t>
            </a:r>
            <a:r>
              <a:rPr lang="cs-CZ" dirty="0"/>
              <a:t>had a cup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tea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r>
              <a:rPr lang="cs-CZ" dirty="0" smtClean="0"/>
              <a:t>. I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astonished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stone </a:t>
            </a:r>
            <a:r>
              <a:rPr lang="cs-CZ" dirty="0" err="1" smtClean="0"/>
              <a:t>houses</a:t>
            </a:r>
            <a:r>
              <a:rPr lang="cs-CZ" dirty="0" smtClean="0"/>
              <a:t>!</a:t>
            </a:r>
            <a:endParaRPr lang="cs-CZ" dirty="0"/>
          </a:p>
          <a:p>
            <a:pPr marL="0" indent="0" algn="just">
              <a:buNone/>
            </a:pP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decided</a:t>
            </a:r>
            <a:r>
              <a:rPr lang="cs-CZ" dirty="0" smtClean="0"/>
              <a:t> to go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farmer´s</a:t>
            </a:r>
            <a:r>
              <a:rPr lang="cs-CZ" dirty="0" smtClean="0"/>
              <a:t> market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. I </a:t>
            </a:r>
            <a:r>
              <a:rPr lang="cs-CZ" dirty="0" err="1" smtClean="0"/>
              <a:t>hadn´t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so many </a:t>
            </a:r>
            <a:r>
              <a:rPr lang="cs-CZ" dirty="0" err="1" smtClean="0"/>
              <a:t>home</a:t>
            </a:r>
            <a:r>
              <a:rPr lang="cs-CZ" dirty="0" smtClean="0"/>
              <a:t>-made </a:t>
            </a:r>
            <a:r>
              <a:rPr lang="cs-CZ" dirty="0" err="1" smtClean="0"/>
              <a:t>products</a:t>
            </a:r>
            <a:r>
              <a:rPr lang="cs-CZ" dirty="0" smtClean="0"/>
              <a:t> and </a:t>
            </a:r>
            <a:r>
              <a:rPr lang="cs-CZ" dirty="0" err="1" smtClean="0"/>
              <a:t>fresh</a:t>
            </a:r>
            <a:r>
              <a:rPr lang="cs-CZ" dirty="0" smtClean="0"/>
              <a:t> </a:t>
            </a:r>
            <a:r>
              <a:rPr lang="cs-CZ" dirty="0" err="1" smtClean="0"/>
              <a:t>vegetables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. My </a:t>
            </a:r>
            <a:r>
              <a:rPr lang="cs-CZ" dirty="0" err="1" smtClean="0"/>
              <a:t>friend</a:t>
            </a:r>
            <a:r>
              <a:rPr lang="cs-CZ" dirty="0" smtClean="0"/>
              <a:t> met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neighbours</a:t>
            </a:r>
            <a:r>
              <a:rPr lang="cs-CZ" dirty="0" smtClean="0"/>
              <a:t> and </a:t>
            </a:r>
            <a:r>
              <a:rPr lang="cs-CZ" dirty="0" err="1" smtClean="0"/>
              <a:t>talked</a:t>
            </a:r>
            <a:r>
              <a:rPr lang="cs-CZ" dirty="0" smtClean="0"/>
              <a:t> to </a:t>
            </a:r>
            <a:r>
              <a:rPr lang="cs-CZ" dirty="0" err="1" smtClean="0"/>
              <a:t>them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my </a:t>
            </a:r>
            <a:r>
              <a:rPr lang="cs-CZ" dirty="0" err="1" smtClean="0"/>
              <a:t>holiday</a:t>
            </a:r>
            <a:r>
              <a:rPr lang="cs-CZ" dirty="0" smtClean="0"/>
              <a:t> I </a:t>
            </a:r>
            <a:r>
              <a:rPr lang="cs-CZ" dirty="0" err="1" smtClean="0"/>
              <a:t>bought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souvenirs</a:t>
            </a:r>
            <a:r>
              <a:rPr lang="cs-CZ" dirty="0" smtClean="0"/>
              <a:t> and </a:t>
            </a:r>
            <a:r>
              <a:rPr lang="cs-CZ" dirty="0" err="1" smtClean="0"/>
              <a:t>packed</a:t>
            </a:r>
            <a:r>
              <a:rPr lang="cs-CZ" dirty="0" smtClean="0"/>
              <a:t> my </a:t>
            </a:r>
            <a:r>
              <a:rPr lang="cs-CZ" dirty="0" err="1" smtClean="0"/>
              <a:t>luggage</a:t>
            </a:r>
            <a:r>
              <a:rPr lang="cs-CZ" dirty="0" smtClean="0"/>
              <a:t>. </a:t>
            </a:r>
            <a:r>
              <a:rPr lang="cs-CZ" dirty="0" err="1" smtClean="0"/>
              <a:t>After</a:t>
            </a:r>
            <a:r>
              <a:rPr lang="cs-CZ" dirty="0" smtClean="0"/>
              <a:t> a </a:t>
            </a:r>
            <a:r>
              <a:rPr lang="cs-CZ" dirty="0" err="1" smtClean="0"/>
              <a:t>couple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weeks</a:t>
            </a:r>
            <a:r>
              <a:rPr lang="cs-CZ" dirty="0" smtClean="0"/>
              <a:t> I </a:t>
            </a:r>
            <a:r>
              <a:rPr lang="cs-CZ" dirty="0" err="1" smtClean="0"/>
              <a:t>took</a:t>
            </a:r>
            <a:r>
              <a:rPr lang="cs-CZ" dirty="0" smtClean="0"/>
              <a:t> a </a:t>
            </a:r>
            <a:r>
              <a:rPr lang="cs-CZ" dirty="0" err="1" smtClean="0"/>
              <a:t>train</a:t>
            </a:r>
            <a:r>
              <a:rPr lang="cs-CZ" dirty="0" smtClean="0"/>
              <a:t> to </a:t>
            </a:r>
            <a:r>
              <a:rPr lang="cs-CZ" dirty="0" err="1" smtClean="0"/>
              <a:t>Paddington</a:t>
            </a:r>
            <a:r>
              <a:rPr lang="cs-CZ" dirty="0" smtClean="0"/>
              <a:t> Station in London and </a:t>
            </a:r>
            <a:r>
              <a:rPr lang="cs-CZ" dirty="0" err="1" smtClean="0"/>
              <a:t>then</a:t>
            </a:r>
            <a:r>
              <a:rPr lang="cs-CZ" dirty="0" smtClean="0"/>
              <a:t> a plane to Prague.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</a:t>
            </a:r>
            <a:r>
              <a:rPr lang="cs-CZ" dirty="0" err="1" smtClean="0"/>
              <a:t>fantastic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2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 smtClean="0"/>
              <a:t>Zdroj</a:t>
            </a:r>
            <a:endParaRPr lang="cs-CZ" sz="32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rchiv autorky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1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416824" cy="864095"/>
          </a:xfrm>
        </p:spPr>
        <p:txBody>
          <a:bodyPr/>
          <a:lstStyle/>
          <a:p>
            <a:pPr algn="l"/>
            <a:r>
              <a:rPr lang="cs-CZ" dirty="0" err="1" smtClean="0"/>
              <a:t>Write</a:t>
            </a:r>
            <a:r>
              <a:rPr lang="cs-CZ" dirty="0" smtClean="0"/>
              <a:t> a story	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232848" cy="429803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Begin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your</a:t>
            </a:r>
            <a:r>
              <a:rPr lang="cs-CZ" dirty="0" smtClean="0">
                <a:solidFill>
                  <a:schemeClr val="tx1"/>
                </a:solidFill>
              </a:rPr>
              <a:t> story </a:t>
            </a:r>
            <a:r>
              <a:rPr lang="cs-CZ" dirty="0" err="1" smtClean="0">
                <a:solidFill>
                  <a:schemeClr val="tx1"/>
                </a:solidFill>
              </a:rPr>
              <a:t>with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sentence:</a:t>
            </a:r>
          </a:p>
          <a:p>
            <a:pPr algn="l"/>
            <a:r>
              <a:rPr lang="cs-CZ" i="1" dirty="0" smtClean="0">
                <a:solidFill>
                  <a:schemeClr val="tx1"/>
                </a:solidFill>
              </a:rPr>
              <a:t>Last </a:t>
            </a:r>
            <a:r>
              <a:rPr lang="cs-CZ" i="1" dirty="0" err="1" smtClean="0">
                <a:solidFill>
                  <a:schemeClr val="tx1"/>
                </a:solidFill>
              </a:rPr>
              <a:t>summer</a:t>
            </a:r>
            <a:r>
              <a:rPr lang="cs-CZ" i="1" dirty="0" smtClean="0">
                <a:solidFill>
                  <a:schemeClr val="tx1"/>
                </a:solidFill>
              </a:rPr>
              <a:t> I </a:t>
            </a:r>
            <a:r>
              <a:rPr lang="cs-CZ" i="1" dirty="0" err="1" smtClean="0">
                <a:solidFill>
                  <a:schemeClr val="tx1"/>
                </a:solidFill>
              </a:rPr>
              <a:t>spent</a:t>
            </a:r>
            <a:r>
              <a:rPr lang="cs-CZ" i="1" dirty="0" smtClean="0">
                <a:solidFill>
                  <a:schemeClr val="tx1"/>
                </a:solidFill>
              </a:rPr>
              <a:t> my </a:t>
            </a:r>
            <a:r>
              <a:rPr lang="cs-CZ" i="1" dirty="0" err="1" smtClean="0">
                <a:solidFill>
                  <a:schemeClr val="tx1"/>
                </a:solidFill>
              </a:rPr>
              <a:t>holiday</a:t>
            </a:r>
            <a:r>
              <a:rPr lang="cs-CZ" i="1" dirty="0" smtClean="0">
                <a:solidFill>
                  <a:schemeClr val="tx1"/>
                </a:solidFill>
              </a:rPr>
              <a:t> in </a:t>
            </a:r>
            <a:r>
              <a:rPr lang="cs-CZ" i="1" dirty="0">
                <a:solidFill>
                  <a:schemeClr val="tx1"/>
                </a:solidFill>
              </a:rPr>
              <a:t>G</a:t>
            </a:r>
            <a:r>
              <a:rPr lang="cs-CZ" i="1" dirty="0" smtClean="0">
                <a:solidFill>
                  <a:schemeClr val="tx1"/>
                </a:solidFill>
              </a:rPr>
              <a:t>reat </a:t>
            </a:r>
            <a:r>
              <a:rPr lang="cs-CZ" i="1" dirty="0" err="1" smtClean="0">
                <a:solidFill>
                  <a:schemeClr val="tx1"/>
                </a:solidFill>
              </a:rPr>
              <a:t>Britain</a:t>
            </a:r>
            <a:r>
              <a:rPr lang="cs-CZ" i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Use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pictures</a:t>
            </a:r>
            <a:r>
              <a:rPr lang="cs-CZ" dirty="0" smtClean="0">
                <a:solidFill>
                  <a:schemeClr val="tx1"/>
                </a:solidFill>
              </a:rPr>
              <a:t> (not </a:t>
            </a:r>
            <a:r>
              <a:rPr lang="cs-CZ" dirty="0" err="1" smtClean="0">
                <a:solidFill>
                  <a:schemeClr val="tx1"/>
                </a:solidFill>
              </a:rPr>
              <a:t>necessarily</a:t>
            </a:r>
            <a:r>
              <a:rPr lang="cs-CZ" dirty="0" smtClean="0">
                <a:solidFill>
                  <a:schemeClr val="tx1"/>
                </a:solidFill>
              </a:rPr>
              <a:t> in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given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order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Use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narrative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time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expressions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/>
            <a:r>
              <a:rPr lang="cs-CZ" i="1" dirty="0" smtClean="0">
                <a:solidFill>
                  <a:schemeClr val="tx1"/>
                </a:solidFill>
              </a:rPr>
              <a:t>	At </a:t>
            </a:r>
            <a:r>
              <a:rPr lang="cs-CZ" i="1" dirty="0" err="1" smtClean="0">
                <a:solidFill>
                  <a:schemeClr val="tx1"/>
                </a:solidFill>
              </a:rPr>
              <a:t>first</a:t>
            </a:r>
            <a:r>
              <a:rPr lang="cs-CZ" i="1" dirty="0" smtClean="0">
                <a:solidFill>
                  <a:schemeClr val="tx1"/>
                </a:solidFill>
              </a:rPr>
              <a:t>, </a:t>
            </a:r>
            <a:r>
              <a:rPr lang="cs-CZ" i="1" dirty="0" err="1" smtClean="0">
                <a:solidFill>
                  <a:schemeClr val="tx1"/>
                </a:solidFill>
              </a:rPr>
              <a:t>then</a:t>
            </a:r>
            <a:r>
              <a:rPr lang="cs-CZ" i="1" dirty="0" smtClean="0">
                <a:solidFill>
                  <a:schemeClr val="tx1"/>
                </a:solidFill>
              </a:rPr>
              <a:t>, </a:t>
            </a:r>
            <a:r>
              <a:rPr lang="cs-CZ" i="1" dirty="0" err="1" smtClean="0">
                <a:solidFill>
                  <a:schemeClr val="tx1"/>
                </a:solidFill>
              </a:rPr>
              <a:t>suddenly</a:t>
            </a:r>
            <a:r>
              <a:rPr lang="cs-CZ" i="1" dirty="0" smtClean="0">
                <a:solidFill>
                  <a:schemeClr val="tx1"/>
                </a:solidFill>
              </a:rPr>
              <a:t>, </a:t>
            </a:r>
            <a:r>
              <a:rPr lang="cs-CZ" i="1" dirty="0" err="1" smtClean="0">
                <a:solidFill>
                  <a:schemeClr val="tx1"/>
                </a:solidFill>
              </a:rPr>
              <a:t>after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that</a:t>
            </a:r>
            <a:r>
              <a:rPr lang="cs-CZ" i="1" dirty="0" smtClean="0">
                <a:solidFill>
                  <a:schemeClr val="tx1"/>
                </a:solidFill>
              </a:rPr>
              <a:t>, a </a:t>
            </a:r>
            <a:r>
              <a:rPr lang="cs-CZ" i="1" dirty="0" err="1" smtClean="0">
                <a:solidFill>
                  <a:schemeClr val="tx1"/>
                </a:solidFill>
              </a:rPr>
              <a:t>few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minutes</a:t>
            </a:r>
            <a:r>
              <a:rPr lang="cs-CZ" i="1" dirty="0" smtClean="0">
                <a:solidFill>
                  <a:schemeClr val="tx1"/>
                </a:solidFill>
              </a:rPr>
              <a:t> (</a:t>
            </a:r>
            <a:r>
              <a:rPr lang="cs-CZ" i="1" dirty="0" err="1" smtClean="0">
                <a:solidFill>
                  <a:schemeClr val="tx1"/>
                </a:solidFill>
              </a:rPr>
              <a:t>hours</a:t>
            </a:r>
            <a:r>
              <a:rPr lang="cs-CZ" i="1" dirty="0" smtClean="0">
                <a:solidFill>
                  <a:schemeClr val="tx1"/>
                </a:solidFill>
              </a:rPr>
              <a:t>) </a:t>
            </a:r>
            <a:r>
              <a:rPr lang="cs-CZ" i="1" dirty="0" err="1" smtClean="0">
                <a:solidFill>
                  <a:schemeClr val="tx1"/>
                </a:solidFill>
              </a:rPr>
              <a:t>later</a:t>
            </a:r>
            <a:r>
              <a:rPr lang="cs-CZ" i="1" dirty="0" smtClean="0">
                <a:solidFill>
                  <a:schemeClr val="tx1"/>
                </a:solidFill>
              </a:rPr>
              <a:t>, </a:t>
            </a:r>
            <a:r>
              <a:rPr lang="cs-CZ" i="1" dirty="0" err="1" smtClean="0">
                <a:solidFill>
                  <a:schemeClr val="tx1"/>
                </a:solidFill>
              </a:rPr>
              <a:t>later</a:t>
            </a:r>
            <a:r>
              <a:rPr lang="cs-CZ" i="1" dirty="0" smtClean="0">
                <a:solidFill>
                  <a:schemeClr val="tx1"/>
                </a:solidFill>
              </a:rPr>
              <a:t> on, in </a:t>
            </a:r>
            <a:r>
              <a:rPr lang="cs-CZ" i="1" dirty="0" err="1" smtClean="0">
                <a:solidFill>
                  <a:schemeClr val="tx1"/>
                </a:solidFill>
              </a:rPr>
              <a:t>the</a:t>
            </a:r>
            <a:r>
              <a:rPr lang="cs-CZ" i="1" dirty="0" smtClean="0">
                <a:solidFill>
                  <a:schemeClr val="tx1"/>
                </a:solidFill>
              </a:rPr>
              <a:t> end … </a:t>
            </a:r>
            <a:r>
              <a:rPr lang="cs-CZ" dirty="0" smtClean="0">
                <a:solidFill>
                  <a:schemeClr val="tx1"/>
                </a:solidFill>
              </a:rPr>
              <a:t>and </a:t>
            </a:r>
            <a:r>
              <a:rPr lang="cs-CZ" dirty="0" err="1" smtClean="0">
                <a:solidFill>
                  <a:schemeClr val="tx1"/>
                </a:solidFill>
              </a:rPr>
              <a:t>narrative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tenses</a:t>
            </a: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0" y="836712"/>
            <a:ext cx="6860580" cy="5145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5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0" y="764704"/>
            <a:ext cx="6860580" cy="5145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1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0" y="836711"/>
            <a:ext cx="6859200" cy="514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5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0" y="908720"/>
            <a:ext cx="6859200" cy="514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0" y="836711"/>
            <a:ext cx="6859200" cy="514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9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Plocha\DSC00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2" y="764704"/>
            <a:ext cx="4401457" cy="514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1" y="836712"/>
            <a:ext cx="6859199" cy="514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8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348</Words>
  <Application>Microsoft Office PowerPoint</Application>
  <PresentationFormat>Předvádění na obrazovce (4:3)</PresentationFormat>
  <Paragraphs>33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Motiv systému Office</vt:lpstr>
      <vt:lpstr>Write a story</vt:lpstr>
      <vt:lpstr>Write a story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Possible answer</vt:lpstr>
      <vt:lpstr>Prezentace aplikace PowerPoint</vt:lpstr>
      <vt:lpstr>Zdroj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a story </dc:title>
  <dc:creator>M</dc:creator>
  <cp:lastModifiedBy>Mynářová, Dana</cp:lastModifiedBy>
  <cp:revision>20</cp:revision>
  <dcterms:created xsi:type="dcterms:W3CDTF">2012-04-15T21:48:08Z</dcterms:created>
  <dcterms:modified xsi:type="dcterms:W3CDTF">2013-12-29T20:44:04Z</dcterms:modified>
</cp:coreProperties>
</file>