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68" r:id="rId2"/>
    <p:sldId id="256" r:id="rId3"/>
    <p:sldId id="257" r:id="rId4"/>
    <p:sldId id="261" r:id="rId5"/>
    <p:sldId id="259" r:id="rId6"/>
    <p:sldId id="270" r:id="rId7"/>
    <p:sldId id="258" r:id="rId8"/>
    <p:sldId id="271" r:id="rId9"/>
    <p:sldId id="262" r:id="rId10"/>
    <p:sldId id="272" r:id="rId11"/>
    <p:sldId id="264" r:id="rId12"/>
    <p:sldId id="273" r:id="rId13"/>
    <p:sldId id="263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4278E-8A12-4889-82C9-744D78E8E3BB}" type="datetimeFigureOut">
              <a:rPr lang="cs-CZ" smtClean="0"/>
              <a:t>23.8.2013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20047-66BB-4178-9053-9CC0064B3F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596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0047-66BB-4178-9053-9CC0064B3F2B}" type="slidenum">
              <a:rPr lang="cs-CZ" smtClean="0"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0047-66BB-4178-9053-9CC0064B3F2B}" type="slidenum">
              <a:rPr lang="cs-CZ" smtClean="0"/>
              <a:t>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imgres?hl=cs&amp;tbo=d&amp;gl=cz&amp;biw=1024&amp;bih=687&amp;tbm=isch&amp;tbnid=vIBSLiagmtdT2M:&amp;imgrefurl=http://www.valtice-zamek.cz/&amp;docid=mK7eEzR5qLbbcM&amp;imgurl=http://www.ubytovani-valtice.cz/picture/miniweby/celni-pohled-valtice-zamek.jpg&amp;w=510&amp;h=395&amp;ei=2r_mUNXUB9DVsgavsoHwBw&amp;zoom=1&amp;iact=hc&amp;vpx=579&amp;vpy=308&amp;dur=3142&amp;hovh=198&amp;hovw=255&amp;tx=178&amp;ty=109&amp;sig=117809575946673020716&amp;page=1&amp;tbnh=141&amp;tbnw=171&amp;start=0&amp;ndsp=20&amp;ved=1t:429,r:8,s:0,i:149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www.google.cz/imgres?hl=cs&amp;sa=X&amp;tbo=d&amp;gl=cz&amp;biw=1024&amp;bih=687&amp;tbm=isch&amp;tbnid=yPfi1v6QTk-b_M:&amp;imgrefurl=http://www.lednice.org/home.htm&amp;docid=IQaSd8JWGIBopM&amp;imgurl=http://www.lednice.org/images/photos/big/zamek_lednice.jpg&amp;w=600&amp;h=408&amp;ei=2r7mUK3MAsKItQb-64CYAw&amp;zoom=1&amp;iact=hc&amp;vpx=170&amp;vpy=173&amp;dur=1869&amp;hovh=185&amp;hovw=272&amp;tx=127&amp;ty=93&amp;sig=117809575946673020716&amp;page=1&amp;tbnh=136&amp;tbnw=192&amp;start=0&amp;ndsp=15&amp;ved=1t:429,r:11,s:0,i:14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imgres?hl=cs&amp;tbo=d&amp;gl=cz&amp;biw=1024&amp;bih=687&amp;tbm=isch&amp;tbnid=-3xtUBtmcsj-gM:&amp;imgrefurl=http://www.rr-strednimorava.cz/photo_full/zamek-novy-svetlov-v-1&amp;docid=qU-AqrMRs14oqM&amp;imgurl=http://www.rr-strednimorava.cz/uploads/gallery/full/35.jpg&amp;w=600&amp;h=400&amp;ei=d7_mULmEEYjasgaQyoDABQ&amp;zoom=1&amp;iact=hc&amp;vpx=350&amp;vpy=380&amp;dur=136&amp;hovh=183&amp;hovw=275&amp;tx=157&amp;ty=163&amp;sig=117809575946673020716&amp;page=1&amp;tbnh=140&amp;tbnw=195&amp;start=0&amp;ndsp=20&amp;ved=1t:429,r:12,s:0,i:121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google.cz/imgres?hl=cs&amp;tbo=d&amp;gl=cz&amp;biw=1024&amp;bih=687&amp;tbm=isch&amp;tbnid=Tp_npaDoh3WPpM:&amp;imgrefurl=http://www.cestujemesdetmi.cz/?p=42005&amp;docid=dWkUVQVQmz_-UM&amp;imgurl=http://www.cestujemesdetmi.cz/wp-content/uploads/2012/09/Z%C3%A1mek-Hlubok%C3%A1-1.jpg&amp;w=1280&amp;h=849&amp;ei=JL_mUNWSEsjXtAbnh4CYDA&amp;zoom=1&amp;iact=hc&amp;vpx=706&amp;vpy=392&amp;dur=2328&amp;hovh=183&amp;hovw=276&amp;tx=158&amp;ty=95&amp;sig=117809575946673020716&amp;page=1&amp;tbnh=137&amp;tbnw=207&amp;start=0&amp;ndsp=20&amp;ved=1t:429,r:14,s:0,i:127" TargetMode="External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z/imgres?hl=cs&amp;tbo=d&amp;gl=cz&amp;biw=1024&amp;bih=687&amp;tbm=isch&amp;tbnid=TmPGXYT2TVtAkM:&amp;imgrefurl=http://www.kras.unas.cz/prvni.htm&amp;docid=cACvapzzQE8C1M&amp;imgurl=http://www.kras.unas.cz/obr/balcarka/balc2.jpg&amp;w=350&amp;h=228&amp;ei=N8HmUPaZCcfotQaO44DoBQ&amp;zoom=1&amp;iact=hc&amp;vpx=408&amp;vpy=382&amp;dur=2161&amp;hovh=181&amp;hovw=278&amp;tx=109&amp;ty=94&amp;sig=117809575946673020716&amp;page=1&amp;tbnh=130&amp;tbnw=205&amp;start=0&amp;ndsp=23&amp;ved=1t:429,r:14,s:0,i:12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www.google.cz/imgres?hl=cs&amp;tbo=d&amp;gl=cz&amp;biw=1024&amp;bih=687&amp;tbm=isch&amp;tbnid=wCtvlMsoBUdg0M:&amp;imgrefurl=http://www.tvezdravi.cz/krasna-mista.html&amp;docid=kvmSMCgV_rTXaM&amp;imgurl=http://www.tvezdravi.cz/photos/doporucujeme/54253500adrspach2.jpg&amp;w=600&amp;h=479&amp;ei=csHmULjrDMLXtAaJg4GwCg&amp;zoom=1&amp;iact=hc&amp;vpx=731&amp;vpy=67&amp;dur=2344&amp;hovh=201&amp;hovw=251&amp;tx=189&amp;ty=116&amp;sig=117809575946673020716&amp;page=1&amp;tbnh=133&amp;tbnw=167&amp;start=0&amp;ndsp=25&amp;ved=1t:429,r:5,s:0,i:11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z/imgres?hl=cs&amp;tbo=d&amp;gl=cz&amp;biw=1024&amp;bih=687&amp;tbm=isch&amp;tbnid=TmPGXYT2TVtAkM:&amp;imgrefurl=http://www.kras.unas.cz/prvni.htm&amp;docid=cACvapzzQE8C1M&amp;imgurl=http://www.kras.unas.cz/obr/balcarka/balc2.jpg&amp;w=350&amp;h=228&amp;ei=N8HmUPaZCcfotQaO44DoBQ&amp;zoom=1&amp;iact=hc&amp;vpx=408&amp;vpy=382&amp;dur=2161&amp;hovh=181&amp;hovw=278&amp;tx=109&amp;ty=94&amp;sig=117809575946673020716&amp;page=1&amp;tbnh=130&amp;tbnw=205&amp;start=0&amp;ndsp=23&amp;ved=1t:429,r:14,s:0,i:12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www.google.cz/imgres?hl=cs&amp;tbo=d&amp;gl=cz&amp;biw=1024&amp;bih=687&amp;tbm=isch&amp;tbnid=wCtvlMsoBUdg0M:&amp;imgrefurl=http://www.tvezdravi.cz/krasna-mista.html&amp;docid=kvmSMCgV_rTXaM&amp;imgurl=http://www.tvezdravi.cz/photos/doporucujeme/54253500adrspach2.jpg&amp;w=600&amp;h=479&amp;ei=csHmULjrDMLXtAaJg4GwCg&amp;zoom=1&amp;iact=hc&amp;vpx=731&amp;vpy=67&amp;dur=2344&amp;hovh=201&amp;hovw=251&amp;tx=189&amp;ty=116&amp;sig=117809575946673020716&amp;page=1&amp;tbnh=133&amp;tbnw=167&amp;start=0&amp;ndsp=25&amp;ved=1t:429,r:5,s:0,i:11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amp;ndsp=25&amp;ved=1t:429,r:24,s:0,i:215" TargetMode="External"/><Relationship Id="rId2" Type="http://schemas.openxmlformats.org/officeDocument/2006/relationships/hyperlink" Target="&amp;start=0&amp;ndsp=20&amp;ved=1t:429,r:0,s:0,i:15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haonline.cz/clanek/musite-vedet/67493/havluv-hradecek-tady-planoval-sametovou-revoluci-a-nakonec-tu-i-zemrel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google.cz/imgres?hl=cs&amp;sa=X&amp;tbo=d&amp;gl=cz&amp;biw=1024&amp;bih=687&amp;tbm=isch&amp;tbnid=lYHMr--AH4SoKM:&amp;imgrefurl=http://www.realit.cz/aktualita/karlovy-vary-chteji-pri-tendrech-na-stavby-usetrit-miliony-korun&amp;docid=fPtuvvy0WZ-2bM&amp;imgurl=http://www.realit.cz/fi" TargetMode="External"/><Relationship Id="rId7" Type="http://schemas.openxmlformats.org/officeDocument/2006/relationships/hyperlink" Target="http://www.google.cz/imgres?hl=cs&amp;tbo=d&amp;gl=cz&amp;biw=1024&amp;bih=687&amp;tbm=isch&amp;tbnid=KT5UBlqlbt9IQM:&amp;imgrefurl=http://www.luhacovice.cz/1333-lazne-luhacovice&amp;docid=ZErL0j4SwJ9QFM&amp;imgurl=http://www.luhacovice.cz/wcd/photos/lazne-velike/jurkovicuv-dum-vodotrysk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hyperlink" Target="http://www.google.cz/imgres?hl=cs&amp;tbo=d&amp;gl=cz&amp;biw=1024&amp;bih=687&amp;tbm=isch&amp;tbnid=gAuVkZAtbvLqRM:&amp;imgrefurl=http://www.pobytovebalicky.cz/pobytove-balicky/pobyty-pro-seniory/407_marianske-lazne-darkovy-poukaz-v-hodnote-5.000-kc.html&amp;docid=pWfHMTMz1IGE5M&amp;imgurl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hyperlink" Target="http://www.google.cz/imgres?hl=cs&amp;tbo=d&amp;gl=cz&amp;biw=1024&amp;bih=687&amp;tbm=isch&amp;tbnid=pxg0hQIFmAQInM:&amp;imgrefurl=http://www.lazenskepobyty.cz/lazne-jachymov/&amp;docid=yaJqwPBbpX73RM&amp;imgurl=http://www.lazenskepobyty.cz/lazne-jachymov/images/radium2-big.jpg&amp;w=510&amp;h=385&amp;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google.cz/imgres?hl=cs&amp;sa=X&amp;tbo=d&amp;gl=cz&amp;biw=1024&amp;bih=687&amp;tbm=isch&amp;tbnid=lYHMr--AH4SoKM:&amp;imgrefurl=http://www.realit.cz/aktualita/karlovy-vary-chteji-pri-tendrech-na-stavby-usetrit-miliony-korun&amp;docid=fPtuvvy0WZ-2bM&amp;imgurl=http://www.realit.cz/fi" TargetMode="External"/><Relationship Id="rId7" Type="http://schemas.openxmlformats.org/officeDocument/2006/relationships/hyperlink" Target="http://www.google.cz/imgres?hl=cs&amp;tbo=d&amp;gl=cz&amp;biw=1024&amp;bih=687&amp;tbm=isch&amp;tbnid=KT5UBlqlbt9IQM:&amp;imgrefurl=http://www.luhacovice.cz/1333-lazne-luhacovice&amp;docid=ZErL0j4SwJ9QFM&amp;imgurl=http://www.luhacovice.cz/wcd/photos/lazne-velike/jurkovicuv-dum-vodotrysk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hyperlink" Target="http://www.google.cz/imgres?hl=cs&amp;tbo=d&amp;gl=cz&amp;biw=1024&amp;bih=687&amp;tbm=isch&amp;tbnid=gAuVkZAtbvLqRM:&amp;imgrefurl=http://www.pobytovebalicky.cz/pobytove-balicky/pobyty-pro-seniory/407_marianske-lazne-darkovy-poukaz-v-hodnote-5.000-kc.html&amp;docid=pWfHMTMz1IGE5M&amp;imgurl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hyperlink" Target="http://www.google.cz/imgres?hl=cs&amp;tbo=d&amp;gl=cz&amp;biw=1024&amp;bih=687&amp;tbm=isch&amp;tbnid=pxg0hQIFmAQInM:&amp;imgrefurl=http://www.lazenskepobyty.cz/lazne-jachymov/&amp;docid=yaJqwPBbpX73RM&amp;imgurl=http://www.lazenskepobyty.cz/lazne-jachymov/images/radium2-big.jpg&amp;w=510&amp;h=385&amp;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www.google.cz/imgres?um=1&amp;hl=cs&amp;sa=N&amp;tbo=d&amp;gl=cz&amp;biw=1024&amp;bih=687&amp;tbm=isch&amp;tbnid=2MsJf15GryIh0M:&amp;imgrefurl=http://www.brno.me/vylety.php&amp;docid=QZcTT0Ri4ob1PM&amp;imgurl=http://www.brno.me/photos/trip/telc_town.jpg&amp;w=657&amp;h=555&amp;ei=PrTmUMmNOMXCswazoIC4Dw&amp;zoom=1&amp;iact=hc&amp;vpx=356&amp;vpy=306&amp;dur=943&amp;hovh=206&amp;hovw=244&amp;tx=99&amp;ty=148&amp;sig=117809575946673020716&amp;page=1&amp;tbnh=142&amp;tbnw=172&amp;start=0&amp;ndsp=20&amp;ved=1t:429,r:7,s:0,i:162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z/imgres?um=1&amp;hl=cs&amp;tbo=d&amp;gl=cz&amp;biw=1024&amp;bih=687&amp;tbm=isch&amp;tbnid=HORQNTv6JAVSLM:&amp;imgrefurl=http://www.kutnahora.cz/&amp;docid=-EdQtby9zAnZRM&amp;imgurl=http://www.kutnahora.cz/data/pageadds/66_panorama-pic1-orez_low.jpg&amp;w=400&amp;h=183&amp;ei=5LTmUJXZBovNsgbU-4DoBQ&amp;zoom=1&amp;iact=hc&amp;vpx=2&amp;vpy=183&amp;dur=2181&amp;hovh=146&amp;hovw=320&amp;tx=159&amp;ty=78&amp;sig=117809575946673020716&amp;page=1&amp;tbnh=136&amp;tbnw=272&amp;start=0&amp;ndsp=20&amp;ved=1t:429,r:0,s:0,i:151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google.cz/imgres?um=1&amp;hl=cs&amp;tbo=d&amp;gl=cz&amp;biw=1024&amp;bih=687&amp;tbm=isch&amp;tbnid=flrYT3fInSdN-M:&amp;imgrefurl=http://www.zamky-hrady.cz/1/cesky_krumlov.htm&amp;docid=cJzIErH8u7OzwM&amp;imgurl=http://www.zamky-hrady.cz/1/img/zk%2001.jpg&amp;w=389&amp;h=265&amp;ei=frTmULyQBYjatAb-6IGwAg&amp;zoom=1&amp;iact=hc&amp;vpx=381&amp;vpy=390&amp;dur=2232&amp;hovh=185&amp;hovw=272&amp;tx=145&amp;ty=101&amp;sig=117809575946673020716&amp;page=1&amp;tbnh=138&amp;tbnw=196&amp;start=0&amp;ndsp=20&amp;ved=1t:429,r:12,s:0,i:18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www.google.cz/imgres?um=1&amp;hl=cs&amp;sa=N&amp;tbo=d&amp;gl=cz&amp;biw=1024&amp;bih=687&amp;tbm=isch&amp;tbnid=2MsJf15GryIh0M:&amp;imgrefurl=http://www.brno.me/vylety.php&amp;docid=QZcTT0Ri4ob1PM&amp;imgurl=http://www.brno.me/photos/trip/telc_town.jpg&amp;w=657&amp;h=555&amp;ei=PrTmUMmNOMXCswazoIC4Dw&amp;zoom=1&amp;iact=hc&amp;vpx=356&amp;vpy=306&amp;dur=943&amp;hovh=206&amp;hovw=244&amp;tx=99&amp;ty=148&amp;sig=117809575946673020716&amp;page=1&amp;tbnh=142&amp;tbnw=172&amp;start=0&amp;ndsp=20&amp;ved=1t:429,r:7,s:0,i:162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z/imgres?um=1&amp;hl=cs&amp;tbo=d&amp;gl=cz&amp;biw=1024&amp;bih=687&amp;tbm=isch&amp;tbnid=HORQNTv6JAVSLM:&amp;imgrefurl=http://www.kutnahora.cz/&amp;docid=-EdQtby9zAnZRM&amp;imgurl=http://www.kutnahora.cz/data/pageadds/66_panorama-pic1-orez_low.jpg&amp;w=400&amp;h=183&amp;ei=5LTmUJXZBovNsgbU-4DoBQ&amp;zoom=1&amp;iact=hc&amp;vpx=2&amp;vpy=183&amp;dur=2181&amp;hovh=146&amp;hovw=320&amp;tx=159&amp;ty=78&amp;sig=117809575946673020716&amp;page=1&amp;tbnh=136&amp;tbnw=272&amp;start=0&amp;ndsp=20&amp;ved=1t:429,r:0,s:0,i:151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google.cz/imgres?um=1&amp;hl=cs&amp;tbo=d&amp;gl=cz&amp;biw=1024&amp;bih=687&amp;tbm=isch&amp;tbnid=flrYT3fInSdN-M:&amp;imgrefurl=http://www.zamky-hrady.cz/1/cesky_krumlov.htm&amp;docid=cJzIErH8u7OzwM&amp;imgurl=http://www.zamky-hrady.cz/1/img/zk%2001.jpg&amp;w=389&amp;h=265&amp;ei=frTmULyQBYjatAb-6IGwAg&amp;zoom=1&amp;iact=hc&amp;vpx=381&amp;vpy=390&amp;dur=2232&amp;hovh=185&amp;hovw=272&amp;tx=145&amp;ty=101&amp;sig=117809575946673020716&amp;page=1&amp;tbnh=138&amp;tbnw=196&amp;start=0&amp;ndsp=20&amp;ved=1t:429,r:12,s:0,i:187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imgres?hl=cs&amp;tbo=d&amp;gl=cz&amp;biw=1024&amp;bih=687&amp;tbm=isch&amp;tbnid=vIBSLiagmtdT2M:&amp;imgrefurl=http://www.valtice-zamek.cz/&amp;docid=mK7eEzR5qLbbcM&amp;imgurl=http://www.ubytovani-valtice.cz/picture/miniweby/celni-pohled-valtice-zamek.jpg&amp;w=510&amp;h=395&amp;ei=2r_mUNXUB9DVsgavsoHwBw&amp;zoom=1&amp;iact=hc&amp;vpx=579&amp;vpy=308&amp;dur=3142&amp;hovh=198&amp;hovw=255&amp;tx=178&amp;ty=109&amp;sig=117809575946673020716&amp;page=1&amp;tbnh=141&amp;tbnw=171&amp;start=0&amp;ndsp=20&amp;ved=1t:429,r:8,s:0,i:149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www.google.cz/imgres?hl=cs&amp;sa=X&amp;tbo=d&amp;gl=cz&amp;biw=1024&amp;bih=687&amp;tbm=isch&amp;tbnid=yPfi1v6QTk-b_M:&amp;imgrefurl=http://www.lednice.org/home.htm&amp;docid=IQaSd8JWGIBopM&amp;imgurl=http://www.lednice.org/images/photos/big/zamek_lednice.jpg&amp;w=600&amp;h=408&amp;ei=2r7mUK3MAsKItQb-64CYAw&amp;zoom=1&amp;iact=hc&amp;vpx=170&amp;vpy=173&amp;dur=1869&amp;hovh=185&amp;hovw=272&amp;tx=127&amp;ty=93&amp;sig=117809575946673020716&amp;page=1&amp;tbnh=136&amp;tbnw=192&amp;start=0&amp;ndsp=15&amp;ved=1t:429,r:11,s:0,i:14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imgres?hl=cs&amp;tbo=d&amp;gl=cz&amp;biw=1024&amp;bih=687&amp;tbm=isch&amp;tbnid=-3xtUBtmcsj-gM:&amp;imgrefurl=http://www.rr-strednimorava.cz/photo_full/zamek-novy-svetlov-v-1&amp;docid=qU-AqrMRs14oqM&amp;imgurl=http://www.rr-strednimorava.cz/uploads/gallery/full/35.jpg&amp;w=600&amp;h=400&amp;ei=d7_mULmEEYjasgaQyoDABQ&amp;zoom=1&amp;iact=hc&amp;vpx=350&amp;vpy=380&amp;dur=136&amp;hovh=183&amp;hovw=275&amp;tx=157&amp;ty=163&amp;sig=117809575946673020716&amp;page=1&amp;tbnh=140&amp;tbnw=195&amp;start=0&amp;ndsp=20&amp;ved=1t:429,r:12,s:0,i:121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google.cz/imgres?hl=cs&amp;tbo=d&amp;gl=cz&amp;biw=1024&amp;bih=687&amp;tbm=isch&amp;tbnid=Tp_npaDoh3WPpM:&amp;imgrefurl=http://www.cestujemesdetmi.cz/?p=42005&amp;docid=dWkUVQVQmz_-UM&amp;imgurl=http://www.cestujemesdetmi.cz/wp-content/uploads/2012/09/Z%C3%A1mek-Hlubok%C3%A1-1.jpg&amp;w=1280&amp;h=849&amp;ei=JL_mUNWSEsjXtAbnh4CYDA&amp;zoom=1&amp;iact=hc&amp;vpx=706&amp;vpy=392&amp;dur=2328&amp;hovh=183&amp;hovw=276&amp;tx=158&amp;ty=95&amp;sig=117809575946673020716&amp;page=1&amp;tbnh=137&amp;tbnw=207&amp;start=0&amp;ndsp=20&amp;ved=1t:429,r:14,s:0,i:127" TargetMode="External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smtClean="0"/>
              <a:t>			</a:t>
            </a:r>
            <a:r>
              <a:rPr lang="en-GB" sz="3600" b="1" smtClean="0"/>
              <a:t>Tourism</a:t>
            </a:r>
            <a:endParaRPr lang="en-GB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57158" y="6143644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prstClr val="white"/>
                </a:solidFill>
              </a:rPr>
              <a:t>Gymn</a:t>
            </a:r>
            <a:r>
              <a:rPr lang="cs-CZ" sz="2000" dirty="0" err="1" smtClean="0">
                <a:solidFill>
                  <a:prstClr val="white"/>
                </a:solidFill>
              </a:rPr>
              <a:t>ázium</a:t>
            </a:r>
            <a:r>
              <a:rPr lang="cs-CZ" sz="2000" dirty="0" smtClean="0">
                <a:solidFill>
                  <a:prstClr val="white"/>
                </a:solidFill>
              </a:rPr>
              <a:t> a Jazyková škola s právem státní jazykové zkoušky Zlín</a:t>
            </a:r>
            <a:endParaRPr lang="cs-CZ" sz="2000" dirty="0">
              <a:solidFill>
                <a:prstClr val="white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258286"/>
              </p:ext>
            </p:extLst>
          </p:nvPr>
        </p:nvGraphicFramePr>
        <p:xfrm>
          <a:off x="729020" y="2492896"/>
          <a:ext cx="7666515" cy="3114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Tematická oblast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 Angličtina: </a:t>
                      </a:r>
                      <a:r>
                        <a:rPr lang="cs-CZ" noProof="0" dirty="0" smtClean="0"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GB" noProof="0" dirty="0" smtClean="0">
                          <a:latin typeface="Calibri" pitchFamily="34" charset="0"/>
                          <a:cs typeface="Calibri" pitchFamily="34" charset="0"/>
                        </a:rPr>
                        <a:t>he</a:t>
                      </a:r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Czech</a:t>
                      </a:r>
                      <a:r>
                        <a:rPr lang="cs-CZ" baseline="0" dirty="0" smtClean="0">
                          <a:latin typeface="Calibri" pitchFamily="34" charset="0"/>
                          <a:cs typeface="Calibri" pitchFamily="34" charset="0"/>
                        </a:rPr>
                        <a:t> Republic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Datum vytvoření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27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. 1</a:t>
                      </a:r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cs-CZ" smtClean="0">
                          <a:latin typeface="Calibri" pitchFamily="34" charset="0"/>
                          <a:cs typeface="Calibri" pitchFamily="34" charset="0"/>
                        </a:rPr>
                        <a:t> 2012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latin typeface="Calibri" pitchFamily="34" charset="0"/>
                          <a:cs typeface="Calibri" pitchFamily="34" charset="0"/>
                        </a:rPr>
                        <a:t>Ročník 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Lucida Sans Unicode" charset="0"/>
                          <a:cs typeface="Calibri" pitchFamily="34" charset="0"/>
                        </a:rPr>
                        <a:t>2. - 4., sexta – oktáva, úroveň B1</a:t>
                      </a:r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Calibri" pitchFamily="34" charset="0"/>
                          <a:cs typeface="Calibri" pitchFamily="34" charset="0"/>
                        </a:rPr>
                        <a:t>Stručný obsah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Stručný</a:t>
                      </a:r>
                      <a:r>
                        <a:rPr lang="cs-CZ" baseline="0" dirty="0" smtClean="0">
                          <a:latin typeface="Calibri" pitchFamily="34" charset="0"/>
                          <a:cs typeface="Calibri" pitchFamily="34" charset="0"/>
                        </a:rPr>
                        <a:t> geografický přehled zajímavých turistických oblastí/míst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Způsob využití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Otázky na nejznámější turistické oblasti/místa</a:t>
                      </a:r>
                      <a:r>
                        <a:rPr lang="cs-CZ" baseline="0" dirty="0" smtClean="0">
                          <a:latin typeface="Calibri" pitchFamily="34" charset="0"/>
                          <a:cs typeface="Calibri" pitchFamily="34" charset="0"/>
                        </a:rPr>
                        <a:t>. Forma otázek a cvičení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Autor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Mgr. Jiřina Juříčková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Kód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VY_32_INOVACE_06_AJUR06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4" y="188640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29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315200" cy="1154097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Well-known castles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 descr="http://www.lednice.org/images/photos/big/zamek_lednic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2731452" cy="1857388"/>
          </a:xfrm>
          <a:prstGeom prst="rect">
            <a:avLst/>
          </a:prstGeom>
          <a:noFill/>
        </p:spPr>
      </p:pic>
      <p:pic>
        <p:nvPicPr>
          <p:cNvPr id="6148" name="Picture 4" descr="http://www.cestujemesdetmi.cz/wp-content/uploads/2012/09/Z%C3%A1mek-Hlubok%C3%A1-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643050"/>
            <a:ext cx="2802666" cy="1857388"/>
          </a:xfrm>
          <a:prstGeom prst="rect">
            <a:avLst/>
          </a:prstGeom>
          <a:noFill/>
        </p:spPr>
      </p:pic>
      <p:pic>
        <p:nvPicPr>
          <p:cNvPr id="6150" name="Picture 6" descr="http://www.rr-strednimorava.cz/uploads/gallery/full/35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4357694"/>
            <a:ext cx="2786082" cy="1857388"/>
          </a:xfrm>
          <a:prstGeom prst="rect">
            <a:avLst/>
          </a:prstGeom>
          <a:noFill/>
        </p:spPr>
      </p:pic>
      <p:pic>
        <p:nvPicPr>
          <p:cNvPr id="6152" name="Picture 8" descr="http://www.ubytovani-valtice.cz/picture/miniweby/celni-pohled-valtice-zamek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57950" y="1643050"/>
            <a:ext cx="2571768" cy="193653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285720" y="3528956"/>
            <a:ext cx="99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Calibri" pitchFamily="34" charset="0"/>
              </a:rPr>
              <a:t>Lednice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86116" y="3508256"/>
            <a:ext cx="1069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Calibri" pitchFamily="34" charset="0"/>
              </a:rPr>
              <a:t>Hluboká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357950" y="3579580"/>
            <a:ext cx="899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Calibri" pitchFamily="34" charset="0"/>
              </a:rPr>
              <a:t>Valtice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143240" y="4330650"/>
            <a:ext cx="2430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latin typeface="Calibri" pitchFamily="34" charset="0"/>
              </a:rPr>
              <a:t>Světlov</a:t>
            </a:r>
            <a:r>
              <a:rPr lang="cs-CZ" sz="2000" b="1" dirty="0" smtClean="0">
                <a:latin typeface="Calibri" pitchFamily="34" charset="0"/>
              </a:rPr>
              <a:t>, </a:t>
            </a:r>
            <a:r>
              <a:rPr lang="en-US" sz="2000" b="1" dirty="0" smtClean="0">
                <a:latin typeface="Calibri" pitchFamily="34" charset="0"/>
              </a:rPr>
              <a:t>in our region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772691" y="5517232"/>
            <a:ext cx="4605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Which castles would you suggest visiting?</a:t>
            </a: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Why?</a:t>
            </a:r>
            <a:endParaRPr lang="en-GB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2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315200" cy="1154097"/>
          </a:xfrm>
        </p:spPr>
        <p:txBody>
          <a:bodyPr/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Places of natural beauty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28596" y="2000240"/>
            <a:ext cx="6643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What are these places? What are they famous for?</a:t>
            </a:r>
            <a:endParaRPr lang="cs-CZ" sz="2400" b="1" dirty="0">
              <a:latin typeface="Calibri" pitchFamily="34" charset="0"/>
            </a:endParaRPr>
          </a:p>
        </p:txBody>
      </p:sp>
      <p:pic>
        <p:nvPicPr>
          <p:cNvPr id="5122" name="Picture 2" descr="http://www.kras.unas.cz/obr/balcarka/balc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643182"/>
            <a:ext cx="2857520" cy="1861471"/>
          </a:xfrm>
          <a:prstGeom prst="rect">
            <a:avLst/>
          </a:prstGeom>
          <a:noFill/>
        </p:spPr>
      </p:pic>
      <p:pic>
        <p:nvPicPr>
          <p:cNvPr id="5124" name="Picture 4" descr="http://www.tvezdravi.cz/photos/doporucujeme/54253500adrspach2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2571744"/>
            <a:ext cx="2786082" cy="2224223"/>
          </a:xfrm>
          <a:prstGeom prst="rect">
            <a:avLst/>
          </a:prstGeom>
          <a:noFill/>
        </p:spPr>
      </p:pic>
      <p:pic>
        <p:nvPicPr>
          <p:cNvPr id="5126" name="Picture 6" descr="http://regiony.ic.cz/clanky/liberec/jested_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4714884"/>
            <a:ext cx="2500330" cy="1875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526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315200" cy="1154097"/>
          </a:xfrm>
        </p:spPr>
        <p:txBody>
          <a:bodyPr/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Places of natural beauty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http://www.kras.unas.cz/obr/balcarka/balc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2857520" cy="1861471"/>
          </a:xfrm>
          <a:prstGeom prst="rect">
            <a:avLst/>
          </a:prstGeom>
          <a:noFill/>
        </p:spPr>
      </p:pic>
      <p:pic>
        <p:nvPicPr>
          <p:cNvPr id="5124" name="Picture 4" descr="http://www.tvezdravi.cz/photos/doporucujeme/54253500adrspach2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1571612"/>
            <a:ext cx="2786082" cy="2224223"/>
          </a:xfrm>
          <a:prstGeom prst="rect">
            <a:avLst/>
          </a:prstGeom>
          <a:noFill/>
        </p:spPr>
      </p:pic>
      <p:pic>
        <p:nvPicPr>
          <p:cNvPr id="5126" name="Picture 6" descr="http://regiony.ic.cz/clanky/liberec/jested_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786322"/>
            <a:ext cx="2500330" cy="1875248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214282" y="3571876"/>
            <a:ext cx="4283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Calibri" pitchFamily="34" charset="0"/>
              </a:rPr>
              <a:t>Moravian </a:t>
            </a:r>
            <a:r>
              <a:rPr lang="en-GB" sz="2000" b="1" dirty="0" err="1" smtClean="0">
                <a:latin typeface="Calibri" pitchFamily="34" charset="0"/>
              </a:rPr>
              <a:t>karst</a:t>
            </a:r>
            <a:r>
              <a:rPr lang="en-GB" sz="2000" b="1" dirty="0" smtClean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– famous for caves and</a:t>
            </a:r>
          </a:p>
          <a:p>
            <a:r>
              <a:rPr lang="en-US" sz="2000" b="1" dirty="0" smtClean="0">
                <a:latin typeface="Calibri" pitchFamily="34" charset="0"/>
              </a:rPr>
              <a:t>the underground </a:t>
            </a:r>
            <a:r>
              <a:rPr lang="en-US" sz="2000" b="1" dirty="0" err="1" smtClean="0">
                <a:latin typeface="Calibri" pitchFamily="34" charset="0"/>
              </a:rPr>
              <a:t>Punkva</a:t>
            </a:r>
            <a:r>
              <a:rPr lang="en-US" sz="2000" b="1" dirty="0" smtClean="0">
                <a:latin typeface="Calibri" pitchFamily="34" charset="0"/>
              </a:rPr>
              <a:t> river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286380" y="3857628"/>
            <a:ext cx="3684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Calibri" pitchFamily="34" charset="0"/>
              </a:rPr>
              <a:t>Adrspach</a:t>
            </a:r>
            <a:r>
              <a:rPr lang="en-US" sz="2000" b="1" dirty="0" smtClean="0">
                <a:latin typeface="Calibri" pitchFamily="34" charset="0"/>
              </a:rPr>
              <a:t> rocky town – a popular</a:t>
            </a:r>
          </a:p>
          <a:p>
            <a:r>
              <a:rPr lang="en-US" sz="2000" b="1" dirty="0" smtClean="0">
                <a:latin typeface="Calibri" pitchFamily="34" charset="0"/>
              </a:rPr>
              <a:t>climbing area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854445" y="4786322"/>
            <a:ext cx="5839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Calibri" pitchFamily="34" charset="0"/>
              </a:rPr>
              <a:t>Ještěd</a:t>
            </a:r>
            <a:r>
              <a:rPr lang="en-US" sz="2000" b="1" dirty="0" smtClean="0">
                <a:latin typeface="Calibri" pitchFamily="34" charset="0"/>
              </a:rPr>
              <a:t> mountain – famous for the building on the top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779912" y="5723946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Which places do you find interesting or beautiful?</a:t>
            </a:r>
            <a:endParaRPr lang="cs-CZ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26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315200" cy="1154097"/>
          </a:xfrm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700809"/>
            <a:ext cx="7315200" cy="4608552"/>
          </a:xfrm>
        </p:spPr>
        <p:txBody>
          <a:bodyPr>
            <a:normAutofit fontScale="25000" lnSpcReduction="20000"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google.cz</a:t>
            </a:r>
            <a:r>
              <a:rPr lang="cs-CZ" dirty="0" smtClean="0"/>
              <a:t>/</a:t>
            </a:r>
            <a:r>
              <a:rPr lang="cs-CZ" dirty="0" err="1" smtClean="0"/>
              <a:t>imgres</a:t>
            </a:r>
            <a:r>
              <a:rPr lang="cs-CZ" dirty="0" smtClean="0"/>
              <a:t>?</a:t>
            </a:r>
            <a:r>
              <a:rPr lang="cs-CZ" dirty="0" err="1" smtClean="0"/>
              <a:t>hl</a:t>
            </a:r>
            <a:r>
              <a:rPr lang="cs-CZ" dirty="0" smtClean="0"/>
              <a:t>=</a:t>
            </a:r>
            <a:r>
              <a:rPr lang="cs-CZ" dirty="0" err="1" smtClean="0"/>
              <a:t>cs</a:t>
            </a:r>
            <a:r>
              <a:rPr lang="cs-CZ" dirty="0" smtClean="0"/>
              <a:t>&amp;</a:t>
            </a:r>
            <a:r>
              <a:rPr lang="cs-CZ" dirty="0" err="1" smtClean="0"/>
              <a:t>sa</a:t>
            </a:r>
            <a:r>
              <a:rPr lang="cs-CZ" dirty="0" smtClean="0"/>
              <a:t>=X&amp;</a:t>
            </a:r>
            <a:r>
              <a:rPr lang="cs-CZ" dirty="0" err="1" smtClean="0"/>
              <a:t>tbo</a:t>
            </a:r>
            <a:r>
              <a:rPr lang="cs-CZ" dirty="0" smtClean="0"/>
              <a:t>=d&amp;</a:t>
            </a:r>
            <a:r>
              <a:rPr lang="cs-CZ" dirty="0" err="1" smtClean="0"/>
              <a:t>gl</a:t>
            </a:r>
            <a:r>
              <a:rPr lang="cs-CZ" dirty="0" smtClean="0"/>
              <a:t>=</a:t>
            </a:r>
            <a:r>
              <a:rPr lang="cs-CZ" dirty="0" err="1" smtClean="0"/>
              <a:t>cz</a:t>
            </a:r>
            <a:r>
              <a:rPr lang="cs-CZ" dirty="0" smtClean="0"/>
              <a:t>&amp;</a:t>
            </a:r>
            <a:r>
              <a:rPr lang="cs-CZ" dirty="0" err="1" smtClean="0"/>
              <a:t>biw</a:t>
            </a:r>
            <a:r>
              <a:rPr lang="cs-CZ" dirty="0" smtClean="0"/>
              <a:t>=1024&amp;</a:t>
            </a:r>
            <a:r>
              <a:rPr lang="cs-CZ" dirty="0" err="1" smtClean="0"/>
              <a:t>bih</a:t>
            </a:r>
            <a:r>
              <a:rPr lang="cs-CZ" dirty="0" smtClean="0"/>
              <a:t>=687&amp;</a:t>
            </a:r>
            <a:r>
              <a:rPr lang="cs-CZ" dirty="0" err="1" smtClean="0"/>
              <a:t>tbm</a:t>
            </a:r>
            <a:r>
              <a:rPr lang="cs-CZ" dirty="0" smtClean="0"/>
              <a:t>=</a:t>
            </a:r>
            <a:r>
              <a:rPr lang="cs-CZ" dirty="0" err="1" smtClean="0"/>
              <a:t>isch</a:t>
            </a:r>
            <a:r>
              <a:rPr lang="cs-CZ" dirty="0" smtClean="0"/>
              <a:t>&amp;</a:t>
            </a:r>
            <a:r>
              <a:rPr lang="cs-CZ" dirty="0" err="1" smtClean="0"/>
              <a:t>tbnid</a:t>
            </a:r>
            <a:r>
              <a:rPr lang="cs-CZ" dirty="0" smtClean="0"/>
              <a:t>=</a:t>
            </a:r>
            <a:r>
              <a:rPr lang="cs-CZ" dirty="0" err="1" smtClean="0"/>
              <a:t>lYHMr</a:t>
            </a:r>
            <a:r>
              <a:rPr lang="cs-CZ" dirty="0" smtClean="0"/>
              <a:t>--AH4SoKM:&amp;</a:t>
            </a:r>
            <a:r>
              <a:rPr lang="cs-CZ" dirty="0" err="1" smtClean="0"/>
              <a:t>imgrefurl</a:t>
            </a:r>
            <a:r>
              <a:rPr lang="cs-CZ" dirty="0" smtClean="0"/>
              <a:t>=http://www.realit.</a:t>
            </a:r>
            <a:r>
              <a:rPr lang="cs-CZ" dirty="0" err="1" smtClean="0"/>
              <a:t>cz</a:t>
            </a:r>
            <a:r>
              <a:rPr lang="cs-CZ" dirty="0" smtClean="0"/>
              <a:t>/aktualita/</a:t>
            </a:r>
            <a:r>
              <a:rPr lang="cs-CZ" dirty="0" err="1" smtClean="0"/>
              <a:t>karlovy</a:t>
            </a:r>
            <a:r>
              <a:rPr lang="cs-CZ" dirty="0" smtClean="0"/>
              <a:t>-vary-</a:t>
            </a:r>
            <a:r>
              <a:rPr lang="cs-CZ" dirty="0" err="1" smtClean="0"/>
              <a:t>chteji</a:t>
            </a:r>
            <a:r>
              <a:rPr lang="cs-CZ" dirty="0" smtClean="0"/>
              <a:t>-</a:t>
            </a:r>
            <a:r>
              <a:rPr lang="cs-CZ" dirty="0" err="1" smtClean="0"/>
              <a:t>pri</a:t>
            </a:r>
            <a:r>
              <a:rPr lang="cs-CZ" dirty="0" smtClean="0"/>
              <a:t>-tendrech-na-stavby-</a:t>
            </a:r>
            <a:r>
              <a:rPr lang="cs-CZ" dirty="0" err="1" smtClean="0"/>
              <a:t>usetrit</a:t>
            </a:r>
            <a:r>
              <a:rPr lang="cs-CZ" dirty="0" smtClean="0"/>
              <a:t>-miliony-korun&amp;</a:t>
            </a:r>
            <a:r>
              <a:rPr lang="cs-CZ" dirty="0" err="1" smtClean="0"/>
              <a:t>docid</a:t>
            </a:r>
            <a:r>
              <a:rPr lang="cs-CZ" dirty="0" smtClean="0"/>
              <a:t>=fPtuvvy0WZ-2bM&amp;</a:t>
            </a:r>
            <a:r>
              <a:rPr lang="cs-CZ" dirty="0" err="1" smtClean="0"/>
              <a:t>imgurl</a:t>
            </a:r>
            <a:r>
              <a:rPr lang="cs-CZ" dirty="0" smtClean="0"/>
              <a:t>=http://www.realit.</a:t>
            </a:r>
            <a:r>
              <a:rPr lang="cs-CZ" dirty="0" err="1" smtClean="0"/>
              <a:t>cz</a:t>
            </a:r>
            <a:r>
              <a:rPr lang="cs-CZ" dirty="0" smtClean="0"/>
              <a:t>/</a:t>
            </a:r>
            <a:r>
              <a:rPr lang="cs-CZ" dirty="0" err="1" smtClean="0"/>
              <a:t>files</a:t>
            </a:r>
            <a:r>
              <a:rPr lang="cs-CZ" dirty="0" smtClean="0"/>
              <a:t>/</a:t>
            </a:r>
            <a:r>
              <a:rPr lang="cs-CZ" dirty="0" err="1" smtClean="0"/>
              <a:t>imagecache</a:t>
            </a:r>
            <a:r>
              <a:rPr lang="cs-CZ" dirty="0" smtClean="0"/>
              <a:t>/</a:t>
            </a:r>
            <a:r>
              <a:rPr lang="cs-CZ" dirty="0" err="1" smtClean="0"/>
              <a:t>dust</a:t>
            </a:r>
            <a:r>
              <a:rPr lang="cs-CZ" dirty="0" smtClean="0"/>
              <a:t>_</a:t>
            </a:r>
            <a:r>
              <a:rPr lang="cs-CZ" dirty="0" err="1" smtClean="0"/>
              <a:t>filerenderer</a:t>
            </a:r>
            <a:r>
              <a:rPr lang="cs-CZ" dirty="0" smtClean="0"/>
              <a:t>_</a:t>
            </a:r>
            <a:r>
              <a:rPr lang="cs-CZ" dirty="0" err="1" smtClean="0"/>
              <a:t>big</a:t>
            </a:r>
            <a:r>
              <a:rPr lang="cs-CZ" dirty="0" smtClean="0"/>
              <a:t>/</a:t>
            </a:r>
            <a:r>
              <a:rPr lang="cs-CZ" dirty="0" err="1" smtClean="0"/>
              <a:t>files</a:t>
            </a:r>
            <a:r>
              <a:rPr lang="cs-CZ" dirty="0" smtClean="0"/>
              <a:t>/</a:t>
            </a:r>
            <a:r>
              <a:rPr lang="cs-CZ" dirty="0" err="1" smtClean="0"/>
              <a:t>upload</a:t>
            </a:r>
            <a:r>
              <a:rPr lang="cs-CZ" dirty="0" smtClean="0"/>
              <a:t>/story_online/</a:t>
            </a:r>
            <a:r>
              <a:rPr lang="cs-CZ" dirty="0" err="1" smtClean="0"/>
              <a:t>karlovy</a:t>
            </a:r>
            <a:r>
              <a:rPr lang="cs-CZ" dirty="0" smtClean="0"/>
              <a:t>_vary_4dce33fbf2.jpg&amp;w=800&amp;h=600&amp;</a:t>
            </a:r>
            <a:r>
              <a:rPr lang="cs-CZ" dirty="0" err="1" smtClean="0"/>
              <a:t>ei</a:t>
            </a:r>
            <a:r>
              <a:rPr lang="cs-CZ" dirty="0" smtClean="0"/>
              <a:t>=NKzmUOH5JYeRhQezzoCICA&amp;zoom=1&amp;</a:t>
            </a:r>
            <a:r>
              <a:rPr lang="cs-CZ" dirty="0" err="1" smtClean="0"/>
              <a:t>iact</a:t>
            </a:r>
            <a:r>
              <a:rPr lang="cs-CZ" dirty="0" smtClean="0"/>
              <a:t>=</a:t>
            </a:r>
            <a:r>
              <a:rPr lang="cs-CZ" dirty="0" err="1" smtClean="0"/>
              <a:t>hc</a:t>
            </a:r>
            <a:r>
              <a:rPr lang="cs-CZ" dirty="0" smtClean="0"/>
              <a:t>&amp;</a:t>
            </a:r>
            <a:r>
              <a:rPr lang="cs-CZ" dirty="0" err="1" smtClean="0"/>
              <a:t>vpx</a:t>
            </a:r>
            <a:r>
              <a:rPr lang="cs-CZ" dirty="0" smtClean="0"/>
              <a:t>=2&amp;</a:t>
            </a:r>
            <a:r>
              <a:rPr lang="cs-CZ" dirty="0" err="1" smtClean="0"/>
              <a:t>vpy</a:t>
            </a:r>
            <a:r>
              <a:rPr lang="cs-CZ" dirty="0" smtClean="0"/>
              <a:t>=62&amp;dur=118&amp;</a:t>
            </a:r>
            <a:r>
              <a:rPr lang="cs-CZ" dirty="0" err="1" smtClean="0"/>
              <a:t>hovh</a:t>
            </a:r>
            <a:r>
              <a:rPr lang="cs-CZ" dirty="0" smtClean="0"/>
              <a:t>=194&amp;</a:t>
            </a:r>
            <a:r>
              <a:rPr lang="cs-CZ" dirty="0" err="1" smtClean="0"/>
              <a:t>hovw</a:t>
            </a:r>
            <a:r>
              <a:rPr lang="cs-CZ" dirty="0" smtClean="0"/>
              <a:t>=259&amp;</a:t>
            </a:r>
            <a:r>
              <a:rPr lang="cs-CZ" dirty="0" err="1" smtClean="0"/>
              <a:t>tx</a:t>
            </a:r>
            <a:r>
              <a:rPr lang="cs-CZ" dirty="0" smtClean="0"/>
              <a:t>=112&amp;ty=90&amp;</a:t>
            </a:r>
            <a:r>
              <a:rPr lang="cs-CZ" dirty="0" err="1" smtClean="0"/>
              <a:t>sig</a:t>
            </a:r>
            <a:r>
              <a:rPr lang="cs-CZ" dirty="0" smtClean="0"/>
              <a:t>=117809575946673020716&amp;</a:t>
            </a:r>
            <a:r>
              <a:rPr lang="cs-CZ" dirty="0" err="1" smtClean="0"/>
              <a:t>page</a:t>
            </a:r>
            <a:r>
              <a:rPr lang="cs-CZ" dirty="0" smtClean="0"/>
              <a:t>=1&amp;</a:t>
            </a:r>
            <a:r>
              <a:rPr lang="cs-CZ" dirty="0" err="1" smtClean="0"/>
              <a:t>tbnh</a:t>
            </a:r>
            <a:r>
              <a:rPr lang="cs-CZ" dirty="0" smtClean="0"/>
              <a:t>=144&amp;</a:t>
            </a:r>
            <a:r>
              <a:rPr lang="cs-CZ" dirty="0" err="1" smtClean="0"/>
              <a:t>tbnw</a:t>
            </a:r>
            <a:r>
              <a:rPr lang="cs-CZ" dirty="0" smtClean="0"/>
              <a:t>=181</a:t>
            </a:r>
            <a:r>
              <a:rPr lang="cs-CZ" dirty="0" smtClean="0">
                <a:hlinkClick r:id="rId2" action="ppaction://hlinkfile"/>
              </a:rPr>
              <a:t>&amp;start=0&amp;</a:t>
            </a:r>
            <a:r>
              <a:rPr lang="cs-CZ" dirty="0" err="1" smtClean="0">
                <a:hlinkClick r:id="rId2" action="ppaction://hlinkfile"/>
              </a:rPr>
              <a:t>ndsp</a:t>
            </a:r>
            <a:r>
              <a:rPr lang="cs-CZ" dirty="0" smtClean="0">
                <a:hlinkClick r:id="rId2" action="ppaction://hlinkfile"/>
              </a:rPr>
              <a:t>=20&amp;</a:t>
            </a:r>
            <a:r>
              <a:rPr lang="cs-CZ" dirty="0" err="1" smtClean="0">
                <a:hlinkClick r:id="rId2" action="ppaction://hlinkfile"/>
              </a:rPr>
              <a:t>ved</a:t>
            </a:r>
            <a:r>
              <a:rPr lang="cs-CZ" dirty="0" smtClean="0">
                <a:hlinkClick r:id="rId2" action="ppaction://hlinkfile"/>
              </a:rPr>
              <a:t>=1t:429,r:0,s:0,i:154</a:t>
            </a:r>
            <a:endParaRPr lang="en-US" dirty="0" smtClean="0"/>
          </a:p>
          <a:p>
            <a:r>
              <a:rPr lang="cs-CZ" dirty="0" smtClean="0"/>
              <a:t>http://www.</a:t>
            </a:r>
            <a:r>
              <a:rPr lang="cs-CZ" dirty="0" err="1" smtClean="0"/>
              <a:t>google.cz</a:t>
            </a:r>
            <a:r>
              <a:rPr lang="cs-CZ" dirty="0" smtClean="0"/>
              <a:t>/</a:t>
            </a:r>
            <a:r>
              <a:rPr lang="cs-CZ" dirty="0" err="1" smtClean="0"/>
              <a:t>imgres</a:t>
            </a:r>
            <a:r>
              <a:rPr lang="cs-CZ" dirty="0" smtClean="0"/>
              <a:t>?</a:t>
            </a:r>
            <a:r>
              <a:rPr lang="cs-CZ" dirty="0" err="1" smtClean="0"/>
              <a:t>hl</a:t>
            </a:r>
            <a:r>
              <a:rPr lang="cs-CZ" dirty="0" smtClean="0"/>
              <a:t>=</a:t>
            </a:r>
            <a:r>
              <a:rPr lang="cs-CZ" dirty="0" err="1" smtClean="0"/>
              <a:t>cs</a:t>
            </a:r>
            <a:r>
              <a:rPr lang="cs-CZ" dirty="0" smtClean="0"/>
              <a:t>&amp;</a:t>
            </a:r>
            <a:r>
              <a:rPr lang="cs-CZ" dirty="0" err="1" smtClean="0"/>
              <a:t>tbo</a:t>
            </a:r>
            <a:r>
              <a:rPr lang="cs-CZ" dirty="0" smtClean="0"/>
              <a:t>=d&amp;</a:t>
            </a:r>
            <a:r>
              <a:rPr lang="cs-CZ" dirty="0" err="1" smtClean="0"/>
              <a:t>gl</a:t>
            </a:r>
            <a:r>
              <a:rPr lang="cs-CZ" dirty="0" smtClean="0"/>
              <a:t>=</a:t>
            </a:r>
            <a:r>
              <a:rPr lang="cs-CZ" dirty="0" err="1" smtClean="0"/>
              <a:t>cz</a:t>
            </a:r>
            <a:r>
              <a:rPr lang="cs-CZ" dirty="0" smtClean="0"/>
              <a:t>&amp;</a:t>
            </a:r>
            <a:r>
              <a:rPr lang="cs-CZ" dirty="0" err="1" smtClean="0"/>
              <a:t>biw</a:t>
            </a:r>
            <a:r>
              <a:rPr lang="cs-CZ" dirty="0" smtClean="0"/>
              <a:t>=1024&amp;</a:t>
            </a:r>
            <a:r>
              <a:rPr lang="cs-CZ" dirty="0" err="1" smtClean="0"/>
              <a:t>bih</a:t>
            </a:r>
            <a:r>
              <a:rPr lang="cs-CZ" dirty="0" smtClean="0"/>
              <a:t>=687&amp;</a:t>
            </a:r>
            <a:r>
              <a:rPr lang="cs-CZ" dirty="0" err="1" smtClean="0"/>
              <a:t>tbm</a:t>
            </a:r>
            <a:r>
              <a:rPr lang="cs-CZ" dirty="0" smtClean="0"/>
              <a:t>=</a:t>
            </a:r>
            <a:r>
              <a:rPr lang="cs-CZ" dirty="0" err="1" smtClean="0"/>
              <a:t>isch</a:t>
            </a:r>
            <a:r>
              <a:rPr lang="cs-CZ" dirty="0" smtClean="0"/>
              <a:t>&amp;</a:t>
            </a:r>
            <a:r>
              <a:rPr lang="cs-CZ" dirty="0" err="1" smtClean="0"/>
              <a:t>tbnid</a:t>
            </a:r>
            <a:r>
              <a:rPr lang="cs-CZ" dirty="0" smtClean="0"/>
              <a:t>=</a:t>
            </a:r>
            <a:r>
              <a:rPr lang="cs-CZ" dirty="0" err="1" smtClean="0"/>
              <a:t>gAuVkZAtbvLqRM</a:t>
            </a:r>
            <a:r>
              <a:rPr lang="cs-CZ" dirty="0" smtClean="0"/>
              <a:t>:&amp;</a:t>
            </a:r>
            <a:r>
              <a:rPr lang="cs-CZ" dirty="0" err="1" smtClean="0"/>
              <a:t>imgrefurl</a:t>
            </a:r>
            <a:r>
              <a:rPr lang="cs-CZ" dirty="0" smtClean="0"/>
              <a:t>=http://www.</a:t>
            </a:r>
            <a:r>
              <a:rPr lang="cs-CZ" dirty="0" err="1" smtClean="0"/>
              <a:t>pobytovebalicky.cz</a:t>
            </a:r>
            <a:r>
              <a:rPr lang="cs-CZ" dirty="0" smtClean="0"/>
              <a:t>/</a:t>
            </a:r>
            <a:r>
              <a:rPr lang="cs-CZ" dirty="0" err="1" smtClean="0"/>
              <a:t>pobytove</a:t>
            </a:r>
            <a:r>
              <a:rPr lang="cs-CZ" dirty="0" smtClean="0"/>
              <a:t>-</a:t>
            </a:r>
            <a:r>
              <a:rPr lang="cs-CZ" dirty="0" err="1" smtClean="0"/>
              <a:t>balicky</a:t>
            </a:r>
            <a:r>
              <a:rPr lang="cs-CZ" dirty="0" smtClean="0"/>
              <a:t>/pobyty-pro-seniory/407_</a:t>
            </a:r>
            <a:r>
              <a:rPr lang="cs-CZ" dirty="0" err="1" smtClean="0"/>
              <a:t>marianske</a:t>
            </a:r>
            <a:r>
              <a:rPr lang="cs-CZ" dirty="0" smtClean="0"/>
              <a:t>-</a:t>
            </a:r>
            <a:r>
              <a:rPr lang="cs-CZ" dirty="0" err="1" smtClean="0"/>
              <a:t>lazne</a:t>
            </a:r>
            <a:r>
              <a:rPr lang="cs-CZ" dirty="0" smtClean="0"/>
              <a:t>-</a:t>
            </a:r>
            <a:r>
              <a:rPr lang="cs-CZ" dirty="0" err="1" smtClean="0"/>
              <a:t>darkovy</a:t>
            </a:r>
            <a:r>
              <a:rPr lang="cs-CZ" dirty="0" smtClean="0"/>
              <a:t>-poukaz-v-</a:t>
            </a:r>
            <a:r>
              <a:rPr lang="cs-CZ" dirty="0" err="1" smtClean="0"/>
              <a:t>hodnote</a:t>
            </a:r>
            <a:r>
              <a:rPr lang="cs-CZ" dirty="0" smtClean="0"/>
              <a:t>-5.000-</a:t>
            </a:r>
            <a:r>
              <a:rPr lang="cs-CZ" dirty="0" err="1" smtClean="0"/>
              <a:t>kc.html</a:t>
            </a:r>
            <a:r>
              <a:rPr lang="cs-CZ" dirty="0" smtClean="0"/>
              <a:t>&amp;</a:t>
            </a:r>
            <a:r>
              <a:rPr lang="cs-CZ" dirty="0" err="1" smtClean="0"/>
              <a:t>docid</a:t>
            </a:r>
            <a:r>
              <a:rPr lang="cs-CZ" dirty="0" smtClean="0"/>
              <a:t>=pWfHMTMz1IGE5M&amp;</a:t>
            </a:r>
            <a:r>
              <a:rPr lang="cs-CZ" dirty="0" err="1" smtClean="0"/>
              <a:t>imgurl</a:t>
            </a:r>
            <a:r>
              <a:rPr lang="cs-CZ" dirty="0" smtClean="0"/>
              <a:t>=http://www.</a:t>
            </a:r>
            <a:r>
              <a:rPr lang="cs-CZ" dirty="0" err="1" smtClean="0"/>
              <a:t>pobytovebalicky.cz</a:t>
            </a:r>
            <a:r>
              <a:rPr lang="cs-CZ" dirty="0" smtClean="0"/>
              <a:t>/web_</a:t>
            </a:r>
            <a:r>
              <a:rPr lang="cs-CZ" dirty="0" err="1" smtClean="0"/>
              <a:t>images</a:t>
            </a:r>
            <a:r>
              <a:rPr lang="cs-CZ" dirty="0" smtClean="0"/>
              <a:t>/b_13_</a:t>
            </a:r>
            <a:r>
              <a:rPr lang="cs-CZ" dirty="0" err="1" smtClean="0"/>
              <a:t>marianske</a:t>
            </a:r>
            <a:r>
              <a:rPr lang="cs-CZ" dirty="0" smtClean="0"/>
              <a:t>-</a:t>
            </a:r>
            <a:r>
              <a:rPr lang="cs-CZ" dirty="0" err="1" smtClean="0"/>
              <a:t>lazne</a:t>
            </a:r>
            <a:r>
              <a:rPr lang="cs-CZ" dirty="0" smtClean="0"/>
              <a:t>_</a:t>
            </a:r>
            <a:r>
              <a:rPr lang="cs-CZ" dirty="0" err="1" smtClean="0"/>
              <a:t>fontana</a:t>
            </a:r>
            <a:r>
              <a:rPr lang="cs-CZ" dirty="0" smtClean="0"/>
              <a:t>_01_407_241.jpg&amp;w=780&amp;h=518&amp;</a:t>
            </a:r>
            <a:r>
              <a:rPr lang="cs-CZ" dirty="0" err="1" smtClean="0"/>
              <a:t>ei</a:t>
            </a:r>
            <a:r>
              <a:rPr lang="cs-CZ" dirty="0" smtClean="0"/>
              <a:t>=wKzmULb2M82ZhQe08oHgBQ&amp;zoom=1&amp;</a:t>
            </a:r>
            <a:r>
              <a:rPr lang="cs-CZ" dirty="0" err="1" smtClean="0"/>
              <a:t>iact</a:t>
            </a:r>
            <a:r>
              <a:rPr lang="cs-CZ" dirty="0" smtClean="0"/>
              <a:t>=</a:t>
            </a:r>
            <a:r>
              <a:rPr lang="cs-CZ" dirty="0" err="1" smtClean="0"/>
              <a:t>hc</a:t>
            </a:r>
            <a:r>
              <a:rPr lang="cs-CZ" dirty="0" smtClean="0"/>
              <a:t>&amp;</a:t>
            </a:r>
            <a:r>
              <a:rPr lang="cs-CZ" dirty="0" err="1" smtClean="0"/>
              <a:t>vpx</a:t>
            </a:r>
            <a:r>
              <a:rPr lang="cs-CZ" dirty="0" smtClean="0"/>
              <a:t>=706&amp;</a:t>
            </a:r>
            <a:r>
              <a:rPr lang="cs-CZ" dirty="0" err="1" smtClean="0"/>
              <a:t>vpy</a:t>
            </a:r>
            <a:r>
              <a:rPr lang="cs-CZ" dirty="0" smtClean="0"/>
              <a:t>=308&amp;dur=2227&amp;</a:t>
            </a:r>
            <a:r>
              <a:rPr lang="cs-CZ" dirty="0" err="1" smtClean="0"/>
              <a:t>hovh</a:t>
            </a:r>
            <a:r>
              <a:rPr lang="cs-CZ" dirty="0" smtClean="0"/>
              <a:t>=183&amp;</a:t>
            </a:r>
            <a:r>
              <a:rPr lang="cs-CZ" dirty="0" err="1" smtClean="0"/>
              <a:t>hovw</a:t>
            </a:r>
            <a:r>
              <a:rPr lang="cs-CZ" dirty="0" smtClean="0"/>
              <a:t>=276&amp;</a:t>
            </a:r>
            <a:r>
              <a:rPr lang="cs-CZ" dirty="0" err="1" smtClean="0"/>
              <a:t>tx</a:t>
            </a:r>
            <a:r>
              <a:rPr lang="cs-CZ" dirty="0" smtClean="0"/>
              <a:t>=181&amp;ty=100&amp;</a:t>
            </a:r>
            <a:r>
              <a:rPr lang="cs-CZ" dirty="0" err="1" smtClean="0"/>
              <a:t>sig</a:t>
            </a:r>
            <a:r>
              <a:rPr lang="cs-CZ" dirty="0" smtClean="0"/>
              <a:t>=117809575946673020716&amp;</a:t>
            </a:r>
            <a:r>
              <a:rPr lang="cs-CZ" dirty="0" err="1" smtClean="0"/>
              <a:t>page</a:t>
            </a:r>
            <a:r>
              <a:rPr lang="cs-CZ" dirty="0" smtClean="0"/>
              <a:t>=2&amp;</a:t>
            </a:r>
            <a:r>
              <a:rPr lang="cs-CZ" dirty="0" err="1" smtClean="0"/>
              <a:t>tbnh</a:t>
            </a:r>
            <a:r>
              <a:rPr lang="cs-CZ" dirty="0" smtClean="0"/>
              <a:t>=148&amp;</a:t>
            </a:r>
            <a:r>
              <a:rPr lang="cs-CZ" dirty="0" err="1" smtClean="0"/>
              <a:t>tbnw</a:t>
            </a:r>
            <a:r>
              <a:rPr lang="cs-CZ" dirty="0" smtClean="0"/>
              <a:t>=225&amp;start=20</a:t>
            </a:r>
            <a:r>
              <a:rPr lang="cs-CZ" dirty="0" smtClean="0">
                <a:hlinkClick r:id="rId3" action="ppaction://hlinkfile"/>
              </a:rPr>
              <a:t>&amp;</a:t>
            </a:r>
            <a:r>
              <a:rPr lang="cs-CZ" dirty="0" err="1" smtClean="0">
                <a:hlinkClick r:id="rId3" action="ppaction://hlinkfile"/>
              </a:rPr>
              <a:t>ndsp</a:t>
            </a:r>
            <a:r>
              <a:rPr lang="cs-CZ" dirty="0" smtClean="0">
                <a:hlinkClick r:id="rId3" action="ppaction://hlinkfile"/>
              </a:rPr>
              <a:t>=25&amp;</a:t>
            </a:r>
            <a:r>
              <a:rPr lang="cs-CZ" dirty="0" err="1" smtClean="0">
                <a:hlinkClick r:id="rId3" action="ppaction://hlinkfile"/>
              </a:rPr>
              <a:t>ved</a:t>
            </a:r>
            <a:r>
              <a:rPr lang="cs-CZ" dirty="0" smtClean="0">
                <a:hlinkClick r:id="rId3" action="ppaction://hlinkfile"/>
              </a:rPr>
              <a:t>=1t:429,r:24,s:0,i:215</a:t>
            </a:r>
            <a:endParaRPr lang="en-US" dirty="0" smtClean="0"/>
          </a:p>
          <a:p>
            <a:r>
              <a:rPr lang="cs-CZ" dirty="0" smtClean="0"/>
              <a:t>http://www.</a:t>
            </a:r>
            <a:r>
              <a:rPr lang="cs-CZ" dirty="0" err="1" smtClean="0"/>
              <a:t>google.cz</a:t>
            </a:r>
            <a:r>
              <a:rPr lang="cs-CZ" dirty="0" smtClean="0"/>
              <a:t>/</a:t>
            </a:r>
            <a:r>
              <a:rPr lang="cs-CZ" dirty="0" err="1" smtClean="0"/>
              <a:t>imgres</a:t>
            </a:r>
            <a:r>
              <a:rPr lang="cs-CZ" dirty="0" smtClean="0"/>
              <a:t>?</a:t>
            </a:r>
            <a:r>
              <a:rPr lang="cs-CZ" dirty="0" err="1" smtClean="0"/>
              <a:t>hl</a:t>
            </a:r>
            <a:r>
              <a:rPr lang="cs-CZ" dirty="0" smtClean="0"/>
              <a:t>=</a:t>
            </a:r>
            <a:r>
              <a:rPr lang="cs-CZ" dirty="0" err="1" smtClean="0"/>
              <a:t>cs</a:t>
            </a:r>
            <a:r>
              <a:rPr lang="cs-CZ" dirty="0" smtClean="0"/>
              <a:t>&amp;</a:t>
            </a:r>
            <a:r>
              <a:rPr lang="cs-CZ" dirty="0" err="1" smtClean="0"/>
              <a:t>tbo</a:t>
            </a:r>
            <a:r>
              <a:rPr lang="cs-CZ" dirty="0" smtClean="0"/>
              <a:t>=d&amp;</a:t>
            </a:r>
            <a:r>
              <a:rPr lang="cs-CZ" dirty="0" err="1" smtClean="0"/>
              <a:t>gl</a:t>
            </a:r>
            <a:r>
              <a:rPr lang="cs-CZ" dirty="0" smtClean="0"/>
              <a:t>=</a:t>
            </a:r>
            <a:r>
              <a:rPr lang="cs-CZ" dirty="0" err="1" smtClean="0"/>
              <a:t>cz</a:t>
            </a:r>
            <a:r>
              <a:rPr lang="cs-CZ" dirty="0" smtClean="0"/>
              <a:t>&amp;</a:t>
            </a:r>
            <a:r>
              <a:rPr lang="cs-CZ" dirty="0" err="1" smtClean="0"/>
              <a:t>biw</a:t>
            </a:r>
            <a:r>
              <a:rPr lang="cs-CZ" dirty="0" smtClean="0"/>
              <a:t>=1024&amp;</a:t>
            </a:r>
            <a:r>
              <a:rPr lang="cs-CZ" dirty="0" err="1" smtClean="0"/>
              <a:t>bih</a:t>
            </a:r>
            <a:r>
              <a:rPr lang="cs-CZ" dirty="0" smtClean="0"/>
              <a:t>=687&amp;</a:t>
            </a:r>
            <a:r>
              <a:rPr lang="cs-CZ" dirty="0" err="1" smtClean="0"/>
              <a:t>tbm</a:t>
            </a:r>
            <a:r>
              <a:rPr lang="cs-CZ" dirty="0" smtClean="0"/>
              <a:t>=</a:t>
            </a:r>
            <a:r>
              <a:rPr lang="cs-CZ" dirty="0" err="1" smtClean="0"/>
              <a:t>isch</a:t>
            </a:r>
            <a:r>
              <a:rPr lang="cs-CZ" dirty="0" smtClean="0"/>
              <a:t>&amp;</a:t>
            </a:r>
            <a:r>
              <a:rPr lang="cs-CZ" dirty="0" err="1" smtClean="0"/>
              <a:t>tbnid</a:t>
            </a:r>
            <a:r>
              <a:rPr lang="cs-CZ" dirty="0" smtClean="0"/>
              <a:t>=KT5UBlqlbt9IQM:&amp;</a:t>
            </a:r>
            <a:r>
              <a:rPr lang="cs-CZ" dirty="0" err="1" smtClean="0"/>
              <a:t>imgrefurl</a:t>
            </a:r>
            <a:r>
              <a:rPr lang="cs-CZ" dirty="0" smtClean="0"/>
              <a:t>=http://www.</a:t>
            </a:r>
            <a:r>
              <a:rPr lang="cs-CZ" dirty="0" err="1" smtClean="0"/>
              <a:t>luhacovice.cz</a:t>
            </a:r>
            <a:r>
              <a:rPr lang="cs-CZ" dirty="0" smtClean="0"/>
              <a:t>/1333-</a:t>
            </a:r>
            <a:r>
              <a:rPr lang="cs-CZ" dirty="0" err="1" smtClean="0"/>
              <a:t>lazne</a:t>
            </a:r>
            <a:r>
              <a:rPr lang="cs-CZ" dirty="0" smtClean="0"/>
              <a:t>-</a:t>
            </a:r>
            <a:r>
              <a:rPr lang="cs-CZ" dirty="0" err="1" smtClean="0"/>
              <a:t>luhacovice</a:t>
            </a:r>
            <a:r>
              <a:rPr lang="cs-CZ" dirty="0" smtClean="0"/>
              <a:t>&amp;</a:t>
            </a:r>
            <a:r>
              <a:rPr lang="cs-CZ" dirty="0" err="1" smtClean="0"/>
              <a:t>docid</a:t>
            </a:r>
            <a:r>
              <a:rPr lang="cs-CZ" dirty="0" smtClean="0"/>
              <a:t>=ZErL0j4SwJ9QFM&amp;</a:t>
            </a:r>
            <a:r>
              <a:rPr lang="cs-CZ" dirty="0" err="1" smtClean="0"/>
              <a:t>imgurl</a:t>
            </a:r>
            <a:r>
              <a:rPr lang="cs-CZ" dirty="0" smtClean="0"/>
              <a:t>=http://www.</a:t>
            </a:r>
            <a:r>
              <a:rPr lang="cs-CZ" dirty="0" err="1" smtClean="0"/>
              <a:t>luhacovice.cz</a:t>
            </a:r>
            <a:r>
              <a:rPr lang="cs-CZ" dirty="0" smtClean="0"/>
              <a:t>/</a:t>
            </a:r>
            <a:r>
              <a:rPr lang="cs-CZ" dirty="0" err="1" smtClean="0"/>
              <a:t>wcd</a:t>
            </a:r>
            <a:r>
              <a:rPr lang="cs-CZ" dirty="0" smtClean="0"/>
              <a:t>/</a:t>
            </a:r>
            <a:r>
              <a:rPr lang="cs-CZ" dirty="0" err="1" smtClean="0"/>
              <a:t>photos</a:t>
            </a:r>
            <a:r>
              <a:rPr lang="cs-CZ" dirty="0" smtClean="0"/>
              <a:t>/</a:t>
            </a:r>
            <a:r>
              <a:rPr lang="cs-CZ" dirty="0" err="1" smtClean="0"/>
              <a:t>lazne</a:t>
            </a:r>
            <a:r>
              <a:rPr lang="cs-CZ" dirty="0" smtClean="0"/>
              <a:t>-</a:t>
            </a:r>
            <a:r>
              <a:rPr lang="cs-CZ" dirty="0" err="1" smtClean="0"/>
              <a:t>velike</a:t>
            </a:r>
            <a:r>
              <a:rPr lang="cs-CZ" dirty="0" smtClean="0"/>
              <a:t>/</a:t>
            </a:r>
            <a:r>
              <a:rPr lang="cs-CZ" dirty="0" err="1" smtClean="0"/>
              <a:t>jurkovicuv</a:t>
            </a:r>
            <a:r>
              <a:rPr lang="cs-CZ" dirty="0" smtClean="0"/>
              <a:t>-dum-vodotrysk.</a:t>
            </a:r>
            <a:r>
              <a:rPr lang="cs-CZ" dirty="0" err="1" smtClean="0"/>
              <a:t>jpg</a:t>
            </a:r>
            <a:r>
              <a:rPr lang="cs-CZ" dirty="0" smtClean="0"/>
              <a:t>&amp;w=700&amp;h=465&amp;</a:t>
            </a:r>
            <a:r>
              <a:rPr lang="cs-CZ" dirty="0" err="1" smtClean="0"/>
              <a:t>ei</a:t>
            </a:r>
            <a:r>
              <a:rPr lang="cs-CZ" dirty="0" smtClean="0"/>
              <a:t>=Gq3mUIjvIMHPhAe89ID4DQ&amp;zoom=1&amp;</a:t>
            </a:r>
            <a:r>
              <a:rPr lang="cs-CZ" dirty="0" err="1" smtClean="0"/>
              <a:t>iact</a:t>
            </a:r>
            <a:r>
              <a:rPr lang="cs-CZ" dirty="0" smtClean="0"/>
              <a:t>=</a:t>
            </a:r>
            <a:r>
              <a:rPr lang="cs-CZ" dirty="0" err="1" smtClean="0"/>
              <a:t>hc</a:t>
            </a:r>
            <a:r>
              <a:rPr lang="cs-CZ" dirty="0" smtClean="0"/>
              <a:t>&amp;</a:t>
            </a:r>
            <a:r>
              <a:rPr lang="cs-CZ" dirty="0" err="1" smtClean="0"/>
              <a:t>vpx</a:t>
            </a:r>
            <a:r>
              <a:rPr lang="cs-CZ" dirty="0" smtClean="0"/>
              <a:t>=2&amp;</a:t>
            </a:r>
            <a:r>
              <a:rPr lang="cs-CZ" dirty="0" err="1" smtClean="0"/>
              <a:t>vpy</a:t>
            </a:r>
            <a:r>
              <a:rPr lang="cs-CZ" dirty="0" smtClean="0"/>
              <a:t>=188&amp;dur=2110&amp;</a:t>
            </a:r>
            <a:r>
              <a:rPr lang="cs-CZ" dirty="0" err="1" smtClean="0"/>
              <a:t>hovh</a:t>
            </a:r>
            <a:r>
              <a:rPr lang="cs-CZ" dirty="0" smtClean="0"/>
              <a:t>=183&amp;</a:t>
            </a:r>
            <a:r>
              <a:rPr lang="cs-CZ" dirty="0" err="1" smtClean="0"/>
              <a:t>hovw</a:t>
            </a:r>
            <a:r>
              <a:rPr lang="cs-CZ" dirty="0" smtClean="0"/>
              <a:t>=276&amp;</a:t>
            </a:r>
            <a:r>
              <a:rPr lang="cs-CZ" dirty="0" err="1" smtClean="0"/>
              <a:t>tx</a:t>
            </a:r>
            <a:r>
              <a:rPr lang="cs-CZ" dirty="0" smtClean="0"/>
              <a:t>=143&amp;ty=113&amp;</a:t>
            </a:r>
            <a:r>
              <a:rPr lang="cs-CZ" dirty="0" err="1" smtClean="0"/>
              <a:t>sig</a:t>
            </a:r>
            <a:r>
              <a:rPr lang="cs-CZ" dirty="0" smtClean="0"/>
              <a:t>=117809575946673020716&amp;</a:t>
            </a:r>
            <a:r>
              <a:rPr lang="cs-CZ" dirty="0" err="1" smtClean="0"/>
              <a:t>page</a:t>
            </a:r>
            <a:r>
              <a:rPr lang="cs-CZ" dirty="0" smtClean="0"/>
              <a:t>=1&amp;</a:t>
            </a:r>
            <a:r>
              <a:rPr lang="cs-CZ" dirty="0" err="1" smtClean="0"/>
              <a:t>tbnh</a:t>
            </a:r>
            <a:r>
              <a:rPr lang="cs-CZ" dirty="0" smtClean="0"/>
              <a:t>=141&amp;</a:t>
            </a:r>
            <a:r>
              <a:rPr lang="cs-CZ" dirty="0" err="1" smtClean="0"/>
              <a:t>tbnw</a:t>
            </a:r>
            <a:r>
              <a:rPr lang="cs-CZ" dirty="0" smtClean="0"/>
              <a:t>=198&amp;start=0&amp;</a:t>
            </a:r>
            <a:r>
              <a:rPr lang="cs-CZ" dirty="0" err="1" smtClean="0"/>
              <a:t>ndsp</a:t>
            </a:r>
            <a:r>
              <a:rPr lang="cs-CZ" dirty="0" smtClean="0"/>
              <a:t>=20&amp;</a:t>
            </a:r>
            <a:r>
              <a:rPr lang="cs-CZ" dirty="0" err="1" smtClean="0"/>
              <a:t>ved</a:t>
            </a:r>
            <a:r>
              <a:rPr lang="cs-CZ" dirty="0" smtClean="0"/>
              <a:t>=1t:429,r:5,s:0,i:153</a:t>
            </a:r>
            <a:endParaRPr lang="en-US" dirty="0" smtClean="0"/>
          </a:p>
          <a:p>
            <a:r>
              <a:rPr lang="cs-CZ" dirty="0" smtClean="0"/>
              <a:t>http</a:t>
            </a:r>
            <a:r>
              <a:rPr lang="cs-CZ" dirty="0"/>
              <a:t>://www.google.cz/imgres?q=Karlstejn&amp;um=1&amp;hl=cs&amp;tbo=d&amp;biw=1280&amp;bih=795&amp;tbm=isch&amp;tbnid=3m5usIq4t06MKM:&amp;</a:t>
            </a:r>
            <a:r>
              <a:rPr lang="cs-CZ" dirty="0" err="1"/>
              <a:t>imgrefurl</a:t>
            </a:r>
            <a:r>
              <a:rPr lang="cs-CZ" dirty="0"/>
              <a:t>=http</a:t>
            </a:r>
            <a:r>
              <a:rPr lang="cs-CZ" dirty="0" smtClean="0"/>
              <a:t>://http://www.</a:t>
            </a:r>
            <a:r>
              <a:rPr lang="cs-CZ" dirty="0" err="1" smtClean="0"/>
              <a:t>google.cz</a:t>
            </a:r>
            <a:r>
              <a:rPr lang="cs-CZ" dirty="0" smtClean="0"/>
              <a:t>/</a:t>
            </a:r>
            <a:r>
              <a:rPr lang="cs-CZ" dirty="0" err="1" smtClean="0"/>
              <a:t>imgres</a:t>
            </a:r>
            <a:r>
              <a:rPr lang="cs-CZ" dirty="0" smtClean="0"/>
              <a:t>?</a:t>
            </a:r>
            <a:r>
              <a:rPr lang="cs-CZ" dirty="0" err="1" smtClean="0"/>
              <a:t>hl</a:t>
            </a:r>
            <a:r>
              <a:rPr lang="cs-CZ" dirty="0" smtClean="0"/>
              <a:t>=</a:t>
            </a:r>
            <a:r>
              <a:rPr lang="cs-CZ" dirty="0" err="1" smtClean="0"/>
              <a:t>cs</a:t>
            </a:r>
            <a:r>
              <a:rPr lang="cs-CZ" dirty="0" smtClean="0"/>
              <a:t>&amp;</a:t>
            </a:r>
            <a:r>
              <a:rPr lang="cs-CZ" dirty="0" err="1" smtClean="0"/>
              <a:t>tbo</a:t>
            </a:r>
            <a:r>
              <a:rPr lang="cs-CZ" dirty="0" smtClean="0"/>
              <a:t>=d&amp;</a:t>
            </a:r>
            <a:r>
              <a:rPr lang="cs-CZ" dirty="0" err="1" smtClean="0"/>
              <a:t>gl</a:t>
            </a:r>
            <a:r>
              <a:rPr lang="cs-CZ" dirty="0" smtClean="0"/>
              <a:t>=</a:t>
            </a:r>
            <a:r>
              <a:rPr lang="cs-CZ" dirty="0" err="1" smtClean="0"/>
              <a:t>cz</a:t>
            </a:r>
            <a:r>
              <a:rPr lang="cs-CZ" dirty="0" smtClean="0"/>
              <a:t>&amp;</a:t>
            </a:r>
            <a:r>
              <a:rPr lang="cs-CZ" dirty="0" err="1" smtClean="0"/>
              <a:t>biw</a:t>
            </a:r>
            <a:r>
              <a:rPr lang="cs-CZ" dirty="0" smtClean="0"/>
              <a:t>=1024&amp;</a:t>
            </a:r>
            <a:r>
              <a:rPr lang="cs-CZ" dirty="0" err="1" smtClean="0"/>
              <a:t>bih</a:t>
            </a:r>
            <a:r>
              <a:rPr lang="cs-CZ" dirty="0" smtClean="0"/>
              <a:t>=687&amp;</a:t>
            </a:r>
            <a:r>
              <a:rPr lang="cs-CZ" dirty="0" err="1" smtClean="0"/>
              <a:t>tbm</a:t>
            </a:r>
            <a:r>
              <a:rPr lang="cs-CZ" dirty="0" smtClean="0"/>
              <a:t>=</a:t>
            </a:r>
            <a:r>
              <a:rPr lang="cs-CZ" dirty="0" err="1" smtClean="0"/>
              <a:t>isch</a:t>
            </a:r>
            <a:r>
              <a:rPr lang="cs-CZ" dirty="0" smtClean="0"/>
              <a:t>&amp;</a:t>
            </a:r>
            <a:r>
              <a:rPr lang="cs-CZ" dirty="0" err="1" smtClean="0"/>
              <a:t>tbnid</a:t>
            </a:r>
            <a:r>
              <a:rPr lang="cs-CZ" dirty="0" smtClean="0"/>
              <a:t>=pxg0hQIFmAQInM:&amp;</a:t>
            </a:r>
            <a:r>
              <a:rPr lang="cs-CZ" dirty="0" err="1" smtClean="0"/>
              <a:t>imgrefurl</a:t>
            </a:r>
            <a:r>
              <a:rPr lang="cs-CZ" dirty="0" smtClean="0"/>
              <a:t>=http://www.</a:t>
            </a:r>
            <a:r>
              <a:rPr lang="cs-CZ" dirty="0" err="1" smtClean="0"/>
              <a:t>lazenskepobyty.cz</a:t>
            </a:r>
            <a:r>
              <a:rPr lang="cs-CZ" dirty="0" smtClean="0"/>
              <a:t>/</a:t>
            </a:r>
            <a:r>
              <a:rPr lang="cs-CZ" dirty="0" err="1" smtClean="0"/>
              <a:t>lazne</a:t>
            </a:r>
            <a:r>
              <a:rPr lang="cs-CZ" dirty="0" smtClean="0"/>
              <a:t>-</a:t>
            </a:r>
            <a:r>
              <a:rPr lang="cs-CZ" dirty="0" err="1" smtClean="0"/>
              <a:t>jachymov</a:t>
            </a:r>
            <a:r>
              <a:rPr lang="cs-CZ" dirty="0" smtClean="0"/>
              <a:t>/&amp;</a:t>
            </a:r>
            <a:r>
              <a:rPr lang="cs-CZ" dirty="0" err="1" smtClean="0"/>
              <a:t>docid</a:t>
            </a:r>
            <a:r>
              <a:rPr lang="cs-CZ" dirty="0" smtClean="0"/>
              <a:t>=yaJqwPBbpX73RM&amp;</a:t>
            </a:r>
            <a:r>
              <a:rPr lang="cs-CZ" dirty="0" err="1" smtClean="0"/>
              <a:t>imgurl</a:t>
            </a:r>
            <a:r>
              <a:rPr lang="cs-CZ" dirty="0" smtClean="0"/>
              <a:t>=http://www.</a:t>
            </a:r>
            <a:r>
              <a:rPr lang="cs-CZ" dirty="0" err="1" smtClean="0"/>
              <a:t>lazenskepobyty.cz</a:t>
            </a:r>
            <a:r>
              <a:rPr lang="cs-CZ" dirty="0" smtClean="0"/>
              <a:t>/</a:t>
            </a:r>
            <a:r>
              <a:rPr lang="cs-CZ" dirty="0" err="1" smtClean="0"/>
              <a:t>lazne</a:t>
            </a:r>
            <a:r>
              <a:rPr lang="cs-CZ" dirty="0" smtClean="0"/>
              <a:t>-</a:t>
            </a:r>
            <a:r>
              <a:rPr lang="cs-CZ" dirty="0" err="1" smtClean="0"/>
              <a:t>jachymov</a:t>
            </a:r>
            <a:r>
              <a:rPr lang="cs-CZ" dirty="0" smtClean="0"/>
              <a:t>/</a:t>
            </a:r>
            <a:r>
              <a:rPr lang="cs-CZ" dirty="0" err="1" smtClean="0"/>
              <a:t>images</a:t>
            </a:r>
            <a:r>
              <a:rPr lang="cs-CZ" dirty="0" smtClean="0"/>
              <a:t>/radium2-</a:t>
            </a:r>
            <a:r>
              <a:rPr lang="cs-CZ" dirty="0" err="1" smtClean="0"/>
              <a:t>big.jpg</a:t>
            </a:r>
            <a:r>
              <a:rPr lang="cs-CZ" dirty="0" smtClean="0"/>
              <a:t>&amp;w=510&amp;h=385&amp;</a:t>
            </a:r>
            <a:r>
              <a:rPr lang="cs-CZ" dirty="0" err="1" smtClean="0"/>
              <a:t>ei</a:t>
            </a:r>
            <a:r>
              <a:rPr lang="cs-CZ" dirty="0" smtClean="0"/>
              <a:t>=aa3mUJqlG4nAhAfx2YDYBQ&amp;zoom=1&amp;</a:t>
            </a:r>
            <a:r>
              <a:rPr lang="cs-CZ" dirty="0" err="1" smtClean="0"/>
              <a:t>iact</a:t>
            </a:r>
            <a:r>
              <a:rPr lang="cs-CZ" dirty="0" smtClean="0"/>
              <a:t>=</a:t>
            </a:r>
            <a:r>
              <a:rPr lang="cs-CZ" dirty="0" err="1" smtClean="0"/>
              <a:t>hc</a:t>
            </a:r>
            <a:r>
              <a:rPr lang="cs-CZ" dirty="0" smtClean="0"/>
              <a:t>&amp;</a:t>
            </a:r>
            <a:r>
              <a:rPr lang="cs-CZ" dirty="0" err="1" smtClean="0"/>
              <a:t>vpx</a:t>
            </a:r>
            <a:r>
              <a:rPr lang="cs-CZ" dirty="0" smtClean="0"/>
              <a:t>=724&amp;</a:t>
            </a:r>
            <a:r>
              <a:rPr lang="cs-CZ" dirty="0" err="1" smtClean="0"/>
              <a:t>vpy</a:t>
            </a:r>
            <a:r>
              <a:rPr lang="cs-CZ" dirty="0" smtClean="0"/>
              <a:t>=159&amp;dur=715&amp;</a:t>
            </a:r>
            <a:r>
              <a:rPr lang="cs-CZ" dirty="0" err="1" smtClean="0"/>
              <a:t>hovh</a:t>
            </a:r>
            <a:r>
              <a:rPr lang="cs-CZ" dirty="0" smtClean="0"/>
              <a:t>=195&amp;</a:t>
            </a:r>
            <a:r>
              <a:rPr lang="cs-CZ" dirty="0" err="1" smtClean="0"/>
              <a:t>hovw</a:t>
            </a:r>
            <a:r>
              <a:rPr lang="cs-CZ" dirty="0" smtClean="0"/>
              <a:t>=258&amp;</a:t>
            </a:r>
            <a:r>
              <a:rPr lang="cs-CZ" dirty="0" err="1" smtClean="0"/>
              <a:t>tx</a:t>
            </a:r>
            <a:r>
              <a:rPr lang="cs-CZ" dirty="0" smtClean="0"/>
              <a:t>=167&amp;ty=111&amp;</a:t>
            </a:r>
            <a:r>
              <a:rPr lang="cs-CZ" dirty="0" err="1" smtClean="0"/>
              <a:t>sig</a:t>
            </a:r>
            <a:r>
              <a:rPr lang="cs-CZ" dirty="0" smtClean="0"/>
              <a:t>=117809575946673020716&amp;</a:t>
            </a:r>
            <a:r>
              <a:rPr lang="cs-CZ" dirty="0" err="1" smtClean="0"/>
              <a:t>page</a:t>
            </a:r>
            <a:r>
              <a:rPr lang="cs-CZ" dirty="0" smtClean="0"/>
              <a:t>=1&amp;</a:t>
            </a:r>
            <a:r>
              <a:rPr lang="cs-CZ" dirty="0" err="1" smtClean="0"/>
              <a:t>tbnh</a:t>
            </a:r>
            <a:r>
              <a:rPr lang="cs-CZ" dirty="0" smtClean="0"/>
              <a:t>=136&amp;</a:t>
            </a:r>
            <a:r>
              <a:rPr lang="cs-CZ" dirty="0" err="1" smtClean="0"/>
              <a:t>tbnw</a:t>
            </a:r>
            <a:r>
              <a:rPr lang="cs-CZ" dirty="0" smtClean="0"/>
              <a:t>=183&amp;start=0&amp;</a:t>
            </a:r>
            <a:r>
              <a:rPr lang="cs-CZ" dirty="0" err="1" smtClean="0"/>
              <a:t>ndsp</a:t>
            </a:r>
            <a:r>
              <a:rPr lang="cs-CZ" dirty="0" smtClean="0"/>
              <a:t>=20&amp;</a:t>
            </a:r>
            <a:r>
              <a:rPr lang="cs-CZ" dirty="0" err="1" smtClean="0"/>
              <a:t>ved</a:t>
            </a:r>
            <a:r>
              <a:rPr lang="cs-CZ" dirty="0" smtClean="0"/>
              <a:t>=1t:429,r:4,s:0,i:124</a:t>
            </a:r>
            <a:endParaRPr lang="en-US" dirty="0" smtClean="0"/>
          </a:p>
          <a:p>
            <a:r>
              <a:rPr lang="cs-CZ" dirty="0" smtClean="0"/>
              <a:t>http://www.</a:t>
            </a:r>
            <a:r>
              <a:rPr lang="cs-CZ" dirty="0" err="1" smtClean="0"/>
              <a:t>google.cz</a:t>
            </a:r>
            <a:r>
              <a:rPr lang="cs-CZ" dirty="0" smtClean="0"/>
              <a:t>/</a:t>
            </a:r>
            <a:r>
              <a:rPr lang="cs-CZ" dirty="0" err="1" smtClean="0"/>
              <a:t>imgres</a:t>
            </a:r>
            <a:r>
              <a:rPr lang="cs-CZ" dirty="0" smtClean="0"/>
              <a:t>?um=1&amp;</a:t>
            </a:r>
            <a:r>
              <a:rPr lang="cs-CZ" dirty="0" err="1" smtClean="0"/>
              <a:t>hl</a:t>
            </a:r>
            <a:r>
              <a:rPr lang="cs-CZ" dirty="0" smtClean="0"/>
              <a:t>=</a:t>
            </a:r>
            <a:r>
              <a:rPr lang="cs-CZ" dirty="0" err="1" smtClean="0"/>
              <a:t>cs</a:t>
            </a:r>
            <a:r>
              <a:rPr lang="cs-CZ" dirty="0" smtClean="0"/>
              <a:t>&amp;</a:t>
            </a:r>
            <a:r>
              <a:rPr lang="cs-CZ" dirty="0" err="1" smtClean="0"/>
              <a:t>sa</a:t>
            </a:r>
            <a:r>
              <a:rPr lang="cs-CZ" dirty="0" smtClean="0"/>
              <a:t>=N&amp;</a:t>
            </a:r>
            <a:r>
              <a:rPr lang="cs-CZ" dirty="0" err="1" smtClean="0"/>
              <a:t>tbo</a:t>
            </a:r>
            <a:r>
              <a:rPr lang="cs-CZ" dirty="0" smtClean="0"/>
              <a:t>=d&amp;</a:t>
            </a:r>
            <a:r>
              <a:rPr lang="cs-CZ" dirty="0" err="1" smtClean="0"/>
              <a:t>gl</a:t>
            </a:r>
            <a:r>
              <a:rPr lang="cs-CZ" dirty="0" smtClean="0"/>
              <a:t>=</a:t>
            </a:r>
            <a:r>
              <a:rPr lang="cs-CZ" dirty="0" err="1" smtClean="0"/>
              <a:t>cz</a:t>
            </a:r>
            <a:r>
              <a:rPr lang="cs-CZ" dirty="0" smtClean="0"/>
              <a:t>&amp;</a:t>
            </a:r>
            <a:r>
              <a:rPr lang="cs-CZ" dirty="0" err="1" smtClean="0"/>
              <a:t>biw</a:t>
            </a:r>
            <a:r>
              <a:rPr lang="cs-CZ" dirty="0" smtClean="0"/>
              <a:t>=1024&amp;</a:t>
            </a:r>
            <a:r>
              <a:rPr lang="cs-CZ" dirty="0" err="1" smtClean="0"/>
              <a:t>bih</a:t>
            </a:r>
            <a:r>
              <a:rPr lang="cs-CZ" dirty="0" smtClean="0"/>
              <a:t>=687&amp;</a:t>
            </a:r>
            <a:r>
              <a:rPr lang="cs-CZ" dirty="0" err="1" smtClean="0"/>
              <a:t>tbm</a:t>
            </a:r>
            <a:r>
              <a:rPr lang="cs-CZ" dirty="0" smtClean="0"/>
              <a:t>=</a:t>
            </a:r>
            <a:r>
              <a:rPr lang="cs-CZ" dirty="0" err="1" smtClean="0"/>
              <a:t>isch</a:t>
            </a:r>
            <a:r>
              <a:rPr lang="cs-CZ" dirty="0" smtClean="0"/>
              <a:t>&amp;</a:t>
            </a:r>
            <a:r>
              <a:rPr lang="cs-CZ" dirty="0" err="1" smtClean="0"/>
              <a:t>tbnid</a:t>
            </a:r>
            <a:r>
              <a:rPr lang="cs-CZ" dirty="0" smtClean="0"/>
              <a:t>=2MsJf15GryIh0M:&amp;</a:t>
            </a:r>
            <a:r>
              <a:rPr lang="cs-CZ" dirty="0" err="1" smtClean="0"/>
              <a:t>imgrefurl</a:t>
            </a:r>
            <a:r>
              <a:rPr lang="cs-CZ" dirty="0" smtClean="0"/>
              <a:t>=http://www.</a:t>
            </a:r>
            <a:r>
              <a:rPr lang="cs-CZ" dirty="0" err="1" smtClean="0"/>
              <a:t>brno.me</a:t>
            </a:r>
            <a:r>
              <a:rPr lang="cs-CZ" dirty="0" smtClean="0"/>
              <a:t>/</a:t>
            </a:r>
            <a:r>
              <a:rPr lang="cs-CZ" dirty="0" err="1" smtClean="0"/>
              <a:t>vylety.php</a:t>
            </a:r>
            <a:r>
              <a:rPr lang="cs-CZ" dirty="0" smtClean="0"/>
              <a:t>&amp;</a:t>
            </a:r>
            <a:r>
              <a:rPr lang="cs-CZ" dirty="0" err="1" smtClean="0"/>
              <a:t>docid</a:t>
            </a:r>
            <a:r>
              <a:rPr lang="cs-CZ" dirty="0" smtClean="0"/>
              <a:t>=QZcTT0Ri4ob1PM&amp;</a:t>
            </a:r>
            <a:r>
              <a:rPr lang="cs-CZ" dirty="0" err="1" smtClean="0"/>
              <a:t>imgurl</a:t>
            </a:r>
            <a:r>
              <a:rPr lang="cs-CZ" dirty="0" smtClean="0"/>
              <a:t>=http://www.</a:t>
            </a:r>
            <a:r>
              <a:rPr lang="cs-CZ" dirty="0" err="1" smtClean="0"/>
              <a:t>brno.me</a:t>
            </a:r>
            <a:r>
              <a:rPr lang="cs-CZ" dirty="0" smtClean="0"/>
              <a:t>/</a:t>
            </a:r>
            <a:r>
              <a:rPr lang="cs-CZ" dirty="0" err="1" smtClean="0"/>
              <a:t>photos</a:t>
            </a:r>
            <a:r>
              <a:rPr lang="cs-CZ" dirty="0" smtClean="0"/>
              <a:t>/</a:t>
            </a:r>
            <a:r>
              <a:rPr lang="cs-CZ" dirty="0" err="1" smtClean="0"/>
              <a:t>trip</a:t>
            </a:r>
            <a:r>
              <a:rPr lang="cs-CZ" dirty="0" smtClean="0"/>
              <a:t>/</a:t>
            </a:r>
            <a:r>
              <a:rPr lang="cs-CZ" dirty="0" err="1" smtClean="0"/>
              <a:t>telc</a:t>
            </a:r>
            <a:r>
              <a:rPr lang="cs-CZ" dirty="0" smtClean="0"/>
              <a:t>_</a:t>
            </a:r>
            <a:r>
              <a:rPr lang="cs-CZ" dirty="0" err="1" smtClean="0"/>
              <a:t>town.jpg</a:t>
            </a:r>
            <a:r>
              <a:rPr lang="cs-CZ" dirty="0" smtClean="0"/>
              <a:t>&amp;w=657&amp;h=555&amp;</a:t>
            </a:r>
            <a:r>
              <a:rPr lang="cs-CZ" dirty="0" err="1" smtClean="0"/>
              <a:t>ei</a:t>
            </a:r>
            <a:r>
              <a:rPr lang="cs-CZ" dirty="0" smtClean="0"/>
              <a:t>=PrTmUMmNOMXCswazoIC4Dw&amp;zoom=1&amp;</a:t>
            </a:r>
            <a:r>
              <a:rPr lang="cs-CZ" dirty="0" err="1" smtClean="0"/>
              <a:t>iact</a:t>
            </a:r>
            <a:r>
              <a:rPr lang="cs-CZ" dirty="0" smtClean="0"/>
              <a:t>=</a:t>
            </a:r>
            <a:r>
              <a:rPr lang="cs-CZ" dirty="0" err="1" smtClean="0"/>
              <a:t>hc</a:t>
            </a:r>
            <a:r>
              <a:rPr lang="cs-CZ" dirty="0" smtClean="0"/>
              <a:t>&amp;</a:t>
            </a:r>
            <a:r>
              <a:rPr lang="cs-CZ" dirty="0" err="1" smtClean="0"/>
              <a:t>vpx</a:t>
            </a:r>
            <a:r>
              <a:rPr lang="cs-CZ" dirty="0" smtClean="0"/>
              <a:t>=356&amp;</a:t>
            </a:r>
            <a:r>
              <a:rPr lang="cs-CZ" dirty="0" err="1" smtClean="0"/>
              <a:t>vpy</a:t>
            </a:r>
            <a:r>
              <a:rPr lang="cs-CZ" dirty="0" smtClean="0"/>
              <a:t>=306&amp;dur=943&amp;</a:t>
            </a:r>
            <a:r>
              <a:rPr lang="cs-CZ" dirty="0" err="1" smtClean="0"/>
              <a:t>hovh</a:t>
            </a:r>
            <a:r>
              <a:rPr lang="cs-CZ" dirty="0" smtClean="0"/>
              <a:t>=206&amp;</a:t>
            </a:r>
            <a:r>
              <a:rPr lang="cs-CZ" dirty="0" err="1" smtClean="0"/>
              <a:t>hovw</a:t>
            </a:r>
            <a:r>
              <a:rPr lang="cs-CZ" dirty="0" smtClean="0"/>
              <a:t>=244&amp;</a:t>
            </a:r>
            <a:r>
              <a:rPr lang="cs-CZ" dirty="0" err="1" smtClean="0"/>
              <a:t>tx</a:t>
            </a:r>
            <a:r>
              <a:rPr lang="cs-CZ" dirty="0" smtClean="0"/>
              <a:t>=99&amp;ty=148&amp;</a:t>
            </a:r>
            <a:r>
              <a:rPr lang="cs-CZ" dirty="0" err="1" smtClean="0"/>
              <a:t>sig</a:t>
            </a:r>
            <a:r>
              <a:rPr lang="cs-CZ" dirty="0" smtClean="0"/>
              <a:t>=117809575946673020716&amp;</a:t>
            </a:r>
            <a:r>
              <a:rPr lang="cs-CZ" dirty="0" err="1" smtClean="0"/>
              <a:t>page</a:t>
            </a:r>
            <a:r>
              <a:rPr lang="cs-CZ" dirty="0" smtClean="0"/>
              <a:t>=1&amp;</a:t>
            </a:r>
            <a:r>
              <a:rPr lang="cs-CZ" dirty="0" err="1" smtClean="0"/>
              <a:t>tbnh</a:t>
            </a:r>
            <a:r>
              <a:rPr lang="cs-CZ" dirty="0" smtClean="0"/>
              <a:t>=142&amp;</a:t>
            </a:r>
            <a:r>
              <a:rPr lang="cs-CZ" dirty="0" err="1" smtClean="0"/>
              <a:t>tbnw</a:t>
            </a:r>
            <a:r>
              <a:rPr lang="cs-CZ" dirty="0" smtClean="0"/>
              <a:t>=172&amp;start=0&amp;</a:t>
            </a:r>
            <a:r>
              <a:rPr lang="cs-CZ" dirty="0" err="1" smtClean="0"/>
              <a:t>ndsp</a:t>
            </a:r>
            <a:r>
              <a:rPr lang="cs-CZ" dirty="0" smtClean="0"/>
              <a:t>=20&amp;</a:t>
            </a:r>
            <a:r>
              <a:rPr lang="cs-CZ" dirty="0" err="1" smtClean="0"/>
              <a:t>ved</a:t>
            </a:r>
            <a:r>
              <a:rPr lang="cs-CZ" dirty="0" smtClean="0"/>
              <a:t>=1t:429,r:7,s:0,i:162</a:t>
            </a:r>
            <a:endParaRPr lang="en-US" dirty="0" smtClean="0"/>
          </a:p>
          <a:p>
            <a:r>
              <a:rPr lang="cs-CZ" dirty="0" smtClean="0"/>
              <a:t>http://www.</a:t>
            </a:r>
            <a:r>
              <a:rPr lang="cs-CZ" dirty="0" err="1" smtClean="0"/>
              <a:t>google.cz</a:t>
            </a:r>
            <a:r>
              <a:rPr lang="cs-CZ" dirty="0" smtClean="0"/>
              <a:t>/</a:t>
            </a:r>
            <a:r>
              <a:rPr lang="cs-CZ" dirty="0" err="1" smtClean="0"/>
              <a:t>imgres</a:t>
            </a:r>
            <a:r>
              <a:rPr lang="cs-CZ" dirty="0" smtClean="0"/>
              <a:t>?um=1&amp;</a:t>
            </a:r>
            <a:r>
              <a:rPr lang="cs-CZ" dirty="0" err="1" smtClean="0"/>
              <a:t>hl</a:t>
            </a:r>
            <a:r>
              <a:rPr lang="cs-CZ" dirty="0" smtClean="0"/>
              <a:t>=</a:t>
            </a:r>
            <a:r>
              <a:rPr lang="cs-CZ" dirty="0" err="1" smtClean="0"/>
              <a:t>cs</a:t>
            </a:r>
            <a:r>
              <a:rPr lang="cs-CZ" dirty="0" smtClean="0"/>
              <a:t>&amp;</a:t>
            </a:r>
            <a:r>
              <a:rPr lang="cs-CZ" dirty="0" err="1" smtClean="0"/>
              <a:t>tbo</a:t>
            </a:r>
            <a:r>
              <a:rPr lang="cs-CZ" dirty="0" smtClean="0"/>
              <a:t>=d&amp;</a:t>
            </a:r>
            <a:r>
              <a:rPr lang="cs-CZ" dirty="0" err="1" smtClean="0"/>
              <a:t>gl</a:t>
            </a:r>
            <a:r>
              <a:rPr lang="cs-CZ" dirty="0" smtClean="0"/>
              <a:t>=</a:t>
            </a:r>
            <a:r>
              <a:rPr lang="cs-CZ" dirty="0" err="1" smtClean="0"/>
              <a:t>cz</a:t>
            </a:r>
            <a:r>
              <a:rPr lang="cs-CZ" dirty="0" smtClean="0"/>
              <a:t>&amp;</a:t>
            </a:r>
            <a:r>
              <a:rPr lang="cs-CZ" dirty="0" err="1" smtClean="0"/>
              <a:t>biw</a:t>
            </a:r>
            <a:r>
              <a:rPr lang="cs-CZ" dirty="0" smtClean="0"/>
              <a:t>=1024&amp;</a:t>
            </a:r>
            <a:r>
              <a:rPr lang="cs-CZ" dirty="0" err="1" smtClean="0"/>
              <a:t>bih</a:t>
            </a:r>
            <a:r>
              <a:rPr lang="cs-CZ" dirty="0" smtClean="0"/>
              <a:t>=687&amp;</a:t>
            </a:r>
            <a:r>
              <a:rPr lang="cs-CZ" dirty="0" err="1" smtClean="0"/>
              <a:t>tbm</a:t>
            </a:r>
            <a:r>
              <a:rPr lang="cs-CZ" dirty="0" smtClean="0"/>
              <a:t>=</a:t>
            </a:r>
            <a:r>
              <a:rPr lang="cs-CZ" dirty="0" err="1" smtClean="0"/>
              <a:t>isch</a:t>
            </a:r>
            <a:r>
              <a:rPr lang="cs-CZ" dirty="0" smtClean="0"/>
              <a:t>&amp;</a:t>
            </a:r>
            <a:r>
              <a:rPr lang="cs-CZ" dirty="0" err="1" smtClean="0"/>
              <a:t>tbnid</a:t>
            </a:r>
            <a:r>
              <a:rPr lang="cs-CZ" dirty="0" smtClean="0"/>
              <a:t>=flrYT3fInSdN-M:&amp;</a:t>
            </a:r>
            <a:r>
              <a:rPr lang="cs-CZ" dirty="0" err="1" smtClean="0"/>
              <a:t>imgrefurl</a:t>
            </a:r>
            <a:r>
              <a:rPr lang="cs-CZ" dirty="0" smtClean="0"/>
              <a:t>=http://www.</a:t>
            </a:r>
            <a:r>
              <a:rPr lang="cs-CZ" dirty="0" err="1" smtClean="0"/>
              <a:t>zamky</a:t>
            </a:r>
            <a:r>
              <a:rPr lang="cs-CZ" dirty="0" smtClean="0"/>
              <a:t>-hrady.</a:t>
            </a:r>
            <a:r>
              <a:rPr lang="cs-CZ" dirty="0" err="1" smtClean="0"/>
              <a:t>cz</a:t>
            </a:r>
            <a:r>
              <a:rPr lang="cs-CZ" dirty="0" smtClean="0"/>
              <a:t>/1/</a:t>
            </a:r>
            <a:r>
              <a:rPr lang="cs-CZ" dirty="0" err="1" smtClean="0"/>
              <a:t>cesky</a:t>
            </a:r>
            <a:r>
              <a:rPr lang="cs-CZ" dirty="0" smtClean="0"/>
              <a:t>_</a:t>
            </a:r>
            <a:r>
              <a:rPr lang="cs-CZ" dirty="0" err="1" smtClean="0"/>
              <a:t>krumlov.htm</a:t>
            </a:r>
            <a:r>
              <a:rPr lang="cs-CZ" dirty="0" smtClean="0"/>
              <a:t>&amp;</a:t>
            </a:r>
            <a:r>
              <a:rPr lang="cs-CZ" dirty="0" err="1" smtClean="0"/>
              <a:t>docid</a:t>
            </a:r>
            <a:r>
              <a:rPr lang="cs-CZ" dirty="0" smtClean="0"/>
              <a:t>=cJzIErH8u7OzwM&amp;</a:t>
            </a:r>
            <a:r>
              <a:rPr lang="cs-CZ" dirty="0" err="1" smtClean="0"/>
              <a:t>imgurl</a:t>
            </a:r>
            <a:r>
              <a:rPr lang="cs-CZ" dirty="0" smtClean="0"/>
              <a:t>=http://www.</a:t>
            </a:r>
            <a:r>
              <a:rPr lang="cs-CZ" dirty="0" err="1" smtClean="0"/>
              <a:t>zamky</a:t>
            </a:r>
            <a:r>
              <a:rPr lang="cs-CZ" dirty="0" smtClean="0"/>
              <a:t>-hrady.</a:t>
            </a:r>
            <a:r>
              <a:rPr lang="cs-CZ" dirty="0" err="1" smtClean="0"/>
              <a:t>cz</a:t>
            </a:r>
            <a:r>
              <a:rPr lang="cs-CZ" dirty="0" smtClean="0"/>
              <a:t>/1/</a:t>
            </a:r>
            <a:r>
              <a:rPr lang="cs-CZ" dirty="0" err="1" smtClean="0"/>
              <a:t>img</a:t>
            </a:r>
            <a:r>
              <a:rPr lang="cs-CZ" dirty="0" smtClean="0"/>
              <a:t>/</a:t>
            </a:r>
            <a:r>
              <a:rPr lang="cs-CZ" dirty="0" err="1" smtClean="0"/>
              <a:t>zk</a:t>
            </a:r>
            <a:r>
              <a:rPr lang="cs-CZ" dirty="0" smtClean="0"/>
              <a:t>%25252001.jpg&amp;w=389&amp;h=265&amp;</a:t>
            </a:r>
            <a:r>
              <a:rPr lang="cs-CZ" dirty="0" err="1" smtClean="0"/>
              <a:t>ei</a:t>
            </a:r>
            <a:r>
              <a:rPr lang="cs-CZ" dirty="0" smtClean="0"/>
              <a:t>=</a:t>
            </a:r>
            <a:r>
              <a:rPr lang="cs-CZ" dirty="0" err="1" smtClean="0"/>
              <a:t>frTmULyQBYjatAb</a:t>
            </a:r>
            <a:r>
              <a:rPr lang="cs-CZ" dirty="0" smtClean="0"/>
              <a:t>-6IGwAg&amp;zoom=1&amp;</a:t>
            </a:r>
            <a:r>
              <a:rPr lang="cs-CZ" dirty="0" err="1" smtClean="0"/>
              <a:t>iact</a:t>
            </a:r>
            <a:r>
              <a:rPr lang="cs-CZ" dirty="0" smtClean="0"/>
              <a:t>=</a:t>
            </a:r>
            <a:r>
              <a:rPr lang="cs-CZ" dirty="0" err="1" smtClean="0"/>
              <a:t>hc</a:t>
            </a:r>
            <a:r>
              <a:rPr lang="cs-CZ" dirty="0" smtClean="0"/>
              <a:t>&amp;</a:t>
            </a:r>
            <a:r>
              <a:rPr lang="cs-CZ" dirty="0" err="1" smtClean="0"/>
              <a:t>vpx</a:t>
            </a:r>
            <a:r>
              <a:rPr lang="cs-CZ" dirty="0" smtClean="0"/>
              <a:t>=381&amp;</a:t>
            </a:r>
            <a:r>
              <a:rPr lang="cs-CZ" dirty="0" err="1" smtClean="0"/>
              <a:t>vpy</a:t>
            </a:r>
            <a:r>
              <a:rPr lang="cs-CZ" dirty="0" smtClean="0"/>
              <a:t>=390&amp;dur=2232&amp;</a:t>
            </a:r>
            <a:r>
              <a:rPr lang="cs-CZ" dirty="0" err="1" smtClean="0"/>
              <a:t>hovh</a:t>
            </a:r>
            <a:r>
              <a:rPr lang="cs-CZ" dirty="0" smtClean="0"/>
              <a:t>=185&amp;</a:t>
            </a:r>
            <a:r>
              <a:rPr lang="cs-CZ" dirty="0" err="1" smtClean="0"/>
              <a:t>hovw</a:t>
            </a:r>
            <a:r>
              <a:rPr lang="cs-CZ" dirty="0" smtClean="0"/>
              <a:t>=272&amp;</a:t>
            </a:r>
            <a:r>
              <a:rPr lang="cs-CZ" dirty="0" err="1" smtClean="0"/>
              <a:t>tx</a:t>
            </a:r>
            <a:r>
              <a:rPr lang="cs-CZ" dirty="0" smtClean="0"/>
              <a:t>=145&amp;ty=101&amp;</a:t>
            </a:r>
            <a:r>
              <a:rPr lang="cs-CZ" dirty="0" err="1" smtClean="0"/>
              <a:t>sig</a:t>
            </a:r>
            <a:r>
              <a:rPr lang="cs-CZ" dirty="0" smtClean="0"/>
              <a:t>=117809575946673020716&amp;</a:t>
            </a:r>
            <a:r>
              <a:rPr lang="cs-CZ" dirty="0" err="1" smtClean="0"/>
              <a:t>page</a:t>
            </a:r>
            <a:r>
              <a:rPr lang="cs-CZ" dirty="0" smtClean="0"/>
              <a:t>=1&amp;</a:t>
            </a:r>
            <a:r>
              <a:rPr lang="cs-CZ" dirty="0" err="1" smtClean="0"/>
              <a:t>tbnh</a:t>
            </a:r>
            <a:r>
              <a:rPr lang="cs-CZ" dirty="0" smtClean="0"/>
              <a:t>=138&amp;</a:t>
            </a:r>
            <a:r>
              <a:rPr lang="cs-CZ" dirty="0" err="1" smtClean="0"/>
              <a:t>tbnw</a:t>
            </a:r>
            <a:r>
              <a:rPr lang="cs-CZ" dirty="0" smtClean="0"/>
              <a:t>=196&amp;start=0&amp;</a:t>
            </a:r>
            <a:r>
              <a:rPr lang="cs-CZ" dirty="0" err="1" smtClean="0"/>
              <a:t>ndsp</a:t>
            </a:r>
            <a:r>
              <a:rPr lang="cs-CZ" dirty="0" smtClean="0"/>
              <a:t>=20&amp;</a:t>
            </a:r>
            <a:r>
              <a:rPr lang="cs-CZ" dirty="0" err="1" smtClean="0"/>
              <a:t>ved</a:t>
            </a:r>
            <a:r>
              <a:rPr lang="cs-CZ" dirty="0" smtClean="0"/>
              <a:t>=1t:429,r:12,s:0,i:187</a:t>
            </a:r>
            <a:endParaRPr lang="en-US" dirty="0" smtClean="0"/>
          </a:p>
          <a:p>
            <a:r>
              <a:rPr lang="cs-CZ" dirty="0" smtClean="0"/>
              <a:t>http://www.</a:t>
            </a:r>
            <a:r>
              <a:rPr lang="cs-CZ" dirty="0" err="1" smtClean="0"/>
              <a:t>google.cz</a:t>
            </a:r>
            <a:r>
              <a:rPr lang="cs-CZ" dirty="0" smtClean="0"/>
              <a:t>/</a:t>
            </a:r>
            <a:r>
              <a:rPr lang="cs-CZ" dirty="0" err="1" smtClean="0"/>
              <a:t>imgres</a:t>
            </a:r>
            <a:r>
              <a:rPr lang="cs-CZ" dirty="0" smtClean="0"/>
              <a:t>?um=1&amp;</a:t>
            </a:r>
            <a:r>
              <a:rPr lang="cs-CZ" dirty="0" err="1" smtClean="0"/>
              <a:t>hl</a:t>
            </a:r>
            <a:r>
              <a:rPr lang="cs-CZ" dirty="0" smtClean="0"/>
              <a:t>=</a:t>
            </a:r>
            <a:r>
              <a:rPr lang="cs-CZ" dirty="0" err="1" smtClean="0"/>
              <a:t>cs</a:t>
            </a:r>
            <a:r>
              <a:rPr lang="cs-CZ" dirty="0" smtClean="0"/>
              <a:t>&amp;</a:t>
            </a:r>
            <a:r>
              <a:rPr lang="cs-CZ" dirty="0" err="1" smtClean="0"/>
              <a:t>tbo</a:t>
            </a:r>
            <a:r>
              <a:rPr lang="cs-CZ" dirty="0" smtClean="0"/>
              <a:t>=d&amp;</a:t>
            </a:r>
            <a:r>
              <a:rPr lang="cs-CZ" dirty="0" err="1" smtClean="0"/>
              <a:t>gl</a:t>
            </a:r>
            <a:r>
              <a:rPr lang="cs-CZ" dirty="0" smtClean="0"/>
              <a:t>=</a:t>
            </a:r>
            <a:r>
              <a:rPr lang="cs-CZ" dirty="0" err="1" smtClean="0"/>
              <a:t>cz</a:t>
            </a:r>
            <a:r>
              <a:rPr lang="cs-CZ" dirty="0" smtClean="0"/>
              <a:t>&amp;</a:t>
            </a:r>
            <a:r>
              <a:rPr lang="cs-CZ" dirty="0" err="1" smtClean="0"/>
              <a:t>biw</a:t>
            </a:r>
            <a:r>
              <a:rPr lang="cs-CZ" dirty="0" smtClean="0"/>
              <a:t>=1024&amp;</a:t>
            </a:r>
            <a:r>
              <a:rPr lang="cs-CZ" dirty="0" err="1" smtClean="0"/>
              <a:t>bih</a:t>
            </a:r>
            <a:r>
              <a:rPr lang="cs-CZ" dirty="0" smtClean="0"/>
              <a:t>=687&amp;</a:t>
            </a:r>
            <a:r>
              <a:rPr lang="cs-CZ" dirty="0" err="1" smtClean="0"/>
              <a:t>tbm</a:t>
            </a:r>
            <a:r>
              <a:rPr lang="cs-CZ" dirty="0" smtClean="0"/>
              <a:t>=</a:t>
            </a:r>
            <a:r>
              <a:rPr lang="cs-CZ" dirty="0" err="1" smtClean="0"/>
              <a:t>isch</a:t>
            </a:r>
            <a:r>
              <a:rPr lang="cs-CZ" dirty="0" smtClean="0"/>
              <a:t>&amp;</a:t>
            </a:r>
            <a:r>
              <a:rPr lang="cs-CZ" dirty="0" err="1" smtClean="0"/>
              <a:t>tbnid</a:t>
            </a:r>
            <a:r>
              <a:rPr lang="cs-CZ" dirty="0" smtClean="0"/>
              <a:t>=HORQNTv6JAVSLM:&amp;</a:t>
            </a:r>
            <a:r>
              <a:rPr lang="cs-CZ" dirty="0" err="1" smtClean="0"/>
              <a:t>imgrefurl</a:t>
            </a:r>
            <a:r>
              <a:rPr lang="cs-CZ" dirty="0" smtClean="0"/>
              <a:t>=http://www.</a:t>
            </a:r>
            <a:r>
              <a:rPr lang="cs-CZ" dirty="0" err="1" smtClean="0"/>
              <a:t>kutnahora.cz</a:t>
            </a:r>
            <a:r>
              <a:rPr lang="cs-CZ" dirty="0" smtClean="0"/>
              <a:t>/&amp;</a:t>
            </a:r>
            <a:r>
              <a:rPr lang="cs-CZ" dirty="0" err="1" smtClean="0"/>
              <a:t>docid</a:t>
            </a:r>
            <a:r>
              <a:rPr lang="cs-CZ" dirty="0" smtClean="0"/>
              <a:t>=-EdQtby9zAnZRM&amp;</a:t>
            </a:r>
            <a:r>
              <a:rPr lang="cs-CZ" dirty="0" err="1" smtClean="0"/>
              <a:t>imgurl</a:t>
            </a:r>
            <a:r>
              <a:rPr lang="cs-CZ" dirty="0" smtClean="0"/>
              <a:t>=http://www.</a:t>
            </a:r>
            <a:r>
              <a:rPr lang="cs-CZ" dirty="0" err="1" smtClean="0"/>
              <a:t>kutnahora.cz</a:t>
            </a:r>
            <a:r>
              <a:rPr lang="cs-CZ" dirty="0" smtClean="0"/>
              <a:t>/data/</a:t>
            </a:r>
            <a:r>
              <a:rPr lang="cs-CZ" dirty="0" err="1" smtClean="0"/>
              <a:t>pageadds</a:t>
            </a:r>
            <a:r>
              <a:rPr lang="cs-CZ" dirty="0" smtClean="0"/>
              <a:t>/66_panorama-pic1-</a:t>
            </a:r>
            <a:r>
              <a:rPr lang="cs-CZ" dirty="0" err="1" smtClean="0"/>
              <a:t>orez</a:t>
            </a:r>
            <a:r>
              <a:rPr lang="cs-CZ" dirty="0" smtClean="0"/>
              <a:t>_</a:t>
            </a:r>
            <a:r>
              <a:rPr lang="cs-CZ" dirty="0" err="1" smtClean="0"/>
              <a:t>low.jpg</a:t>
            </a:r>
            <a:r>
              <a:rPr lang="cs-CZ" dirty="0" smtClean="0"/>
              <a:t>&amp;w=400&amp;h=183&amp;</a:t>
            </a:r>
            <a:r>
              <a:rPr lang="cs-CZ" dirty="0" err="1" smtClean="0"/>
              <a:t>ei</a:t>
            </a:r>
            <a:r>
              <a:rPr lang="cs-CZ" dirty="0" smtClean="0"/>
              <a:t>=5LTmUJXZBovNsgbU-4DoBQ&amp;zoom=1&amp;</a:t>
            </a:r>
            <a:r>
              <a:rPr lang="cs-CZ" dirty="0" err="1" smtClean="0"/>
              <a:t>iact</a:t>
            </a:r>
            <a:r>
              <a:rPr lang="cs-CZ" dirty="0" smtClean="0"/>
              <a:t>=</a:t>
            </a:r>
            <a:r>
              <a:rPr lang="cs-CZ" dirty="0" err="1" smtClean="0"/>
              <a:t>hc</a:t>
            </a:r>
            <a:r>
              <a:rPr lang="cs-CZ" dirty="0" smtClean="0"/>
              <a:t>&amp;</a:t>
            </a:r>
            <a:r>
              <a:rPr lang="cs-CZ" dirty="0" err="1" smtClean="0"/>
              <a:t>vpx</a:t>
            </a:r>
            <a:r>
              <a:rPr lang="cs-CZ" dirty="0" smtClean="0"/>
              <a:t>=2&amp;</a:t>
            </a:r>
            <a:r>
              <a:rPr lang="cs-CZ" dirty="0" err="1" smtClean="0"/>
              <a:t>vpy</a:t>
            </a:r>
            <a:r>
              <a:rPr lang="cs-CZ" dirty="0" smtClean="0"/>
              <a:t>=183&amp;dur=2181&amp;</a:t>
            </a:r>
            <a:r>
              <a:rPr lang="cs-CZ" dirty="0" err="1" smtClean="0"/>
              <a:t>hovh</a:t>
            </a:r>
            <a:r>
              <a:rPr lang="cs-CZ" dirty="0" smtClean="0"/>
              <a:t>=146&amp;</a:t>
            </a:r>
            <a:r>
              <a:rPr lang="cs-CZ" dirty="0" err="1" smtClean="0"/>
              <a:t>hovw</a:t>
            </a:r>
            <a:r>
              <a:rPr lang="cs-CZ" dirty="0" smtClean="0"/>
              <a:t>=320&amp;</a:t>
            </a:r>
            <a:r>
              <a:rPr lang="cs-CZ" dirty="0" err="1" smtClean="0"/>
              <a:t>tx</a:t>
            </a:r>
            <a:r>
              <a:rPr lang="cs-CZ" dirty="0" smtClean="0"/>
              <a:t>=159&amp;ty=78&amp;</a:t>
            </a:r>
            <a:r>
              <a:rPr lang="cs-CZ" dirty="0" err="1" smtClean="0"/>
              <a:t>sig</a:t>
            </a:r>
            <a:r>
              <a:rPr lang="cs-CZ" dirty="0" smtClean="0"/>
              <a:t>=117809575946673020716&amp;</a:t>
            </a:r>
            <a:r>
              <a:rPr lang="cs-CZ" dirty="0" err="1" smtClean="0"/>
              <a:t>page</a:t>
            </a:r>
            <a:r>
              <a:rPr lang="cs-CZ" dirty="0" smtClean="0"/>
              <a:t>=1&amp;</a:t>
            </a:r>
            <a:r>
              <a:rPr lang="cs-CZ" dirty="0" err="1" smtClean="0"/>
              <a:t>tbnh</a:t>
            </a:r>
            <a:r>
              <a:rPr lang="cs-CZ" dirty="0" smtClean="0"/>
              <a:t>=136&amp;</a:t>
            </a:r>
            <a:r>
              <a:rPr lang="cs-CZ" dirty="0" err="1" smtClean="0"/>
              <a:t>tbnw</a:t>
            </a:r>
            <a:r>
              <a:rPr lang="cs-CZ" dirty="0" smtClean="0"/>
              <a:t>=272&amp;start=0&amp;</a:t>
            </a:r>
            <a:r>
              <a:rPr lang="cs-CZ" dirty="0" err="1" smtClean="0"/>
              <a:t>ndsp</a:t>
            </a:r>
            <a:r>
              <a:rPr lang="cs-CZ" dirty="0" smtClean="0"/>
              <a:t>=20&amp;</a:t>
            </a:r>
            <a:r>
              <a:rPr lang="cs-CZ" dirty="0" err="1" smtClean="0"/>
              <a:t>ved</a:t>
            </a:r>
            <a:r>
              <a:rPr lang="cs-CZ" dirty="0" smtClean="0"/>
              <a:t>=1t:429,r:0,s:0,i:151</a:t>
            </a:r>
            <a:endParaRPr lang="en-US" dirty="0" smtClean="0"/>
          </a:p>
          <a:p>
            <a:r>
              <a:rPr lang="cs-CZ" dirty="0" smtClean="0"/>
              <a:t>http://www.</a:t>
            </a:r>
            <a:r>
              <a:rPr lang="cs-CZ" dirty="0" err="1" smtClean="0"/>
              <a:t>google.cz</a:t>
            </a:r>
            <a:r>
              <a:rPr lang="cs-CZ" dirty="0" smtClean="0"/>
              <a:t>/</a:t>
            </a:r>
            <a:r>
              <a:rPr lang="cs-CZ" dirty="0" err="1" smtClean="0"/>
              <a:t>imgres</a:t>
            </a:r>
            <a:r>
              <a:rPr lang="cs-CZ" dirty="0" smtClean="0"/>
              <a:t>?</a:t>
            </a:r>
            <a:r>
              <a:rPr lang="cs-CZ" dirty="0" err="1" smtClean="0"/>
              <a:t>hl</a:t>
            </a:r>
            <a:r>
              <a:rPr lang="cs-CZ" dirty="0" smtClean="0"/>
              <a:t>=</a:t>
            </a:r>
            <a:r>
              <a:rPr lang="cs-CZ" dirty="0" err="1" smtClean="0"/>
              <a:t>cs</a:t>
            </a:r>
            <a:r>
              <a:rPr lang="cs-CZ" dirty="0" smtClean="0"/>
              <a:t>&amp;</a:t>
            </a:r>
            <a:r>
              <a:rPr lang="cs-CZ" dirty="0" err="1" smtClean="0"/>
              <a:t>sa</a:t>
            </a:r>
            <a:r>
              <a:rPr lang="cs-CZ" dirty="0" smtClean="0"/>
              <a:t>=X&amp;</a:t>
            </a:r>
            <a:r>
              <a:rPr lang="cs-CZ" dirty="0" err="1" smtClean="0"/>
              <a:t>tbo</a:t>
            </a:r>
            <a:r>
              <a:rPr lang="cs-CZ" dirty="0" smtClean="0"/>
              <a:t>=d&amp;</a:t>
            </a:r>
            <a:r>
              <a:rPr lang="cs-CZ" dirty="0" err="1" smtClean="0"/>
              <a:t>gl</a:t>
            </a:r>
            <a:r>
              <a:rPr lang="cs-CZ" dirty="0" smtClean="0"/>
              <a:t>=</a:t>
            </a:r>
            <a:r>
              <a:rPr lang="cs-CZ" dirty="0" err="1" smtClean="0"/>
              <a:t>cz</a:t>
            </a:r>
            <a:r>
              <a:rPr lang="cs-CZ" dirty="0" smtClean="0"/>
              <a:t>&amp;</a:t>
            </a:r>
            <a:r>
              <a:rPr lang="cs-CZ" dirty="0" err="1" smtClean="0"/>
              <a:t>biw</a:t>
            </a:r>
            <a:r>
              <a:rPr lang="cs-CZ" dirty="0" smtClean="0"/>
              <a:t>=1024&amp;</a:t>
            </a:r>
            <a:r>
              <a:rPr lang="cs-CZ" dirty="0" err="1" smtClean="0"/>
              <a:t>bih</a:t>
            </a:r>
            <a:r>
              <a:rPr lang="cs-CZ" dirty="0" smtClean="0"/>
              <a:t>=687&amp;</a:t>
            </a:r>
            <a:r>
              <a:rPr lang="cs-CZ" dirty="0" err="1" smtClean="0"/>
              <a:t>tbm</a:t>
            </a:r>
            <a:r>
              <a:rPr lang="cs-CZ" dirty="0" smtClean="0"/>
              <a:t>=</a:t>
            </a:r>
            <a:r>
              <a:rPr lang="cs-CZ" dirty="0" err="1" smtClean="0"/>
              <a:t>isch</a:t>
            </a:r>
            <a:r>
              <a:rPr lang="cs-CZ" dirty="0" smtClean="0"/>
              <a:t>&amp;</a:t>
            </a:r>
            <a:r>
              <a:rPr lang="cs-CZ" dirty="0" err="1" smtClean="0"/>
              <a:t>tbnid</a:t>
            </a:r>
            <a:r>
              <a:rPr lang="cs-CZ" dirty="0" smtClean="0"/>
              <a:t>=yPfi1v6QTk-b_M:&amp;</a:t>
            </a:r>
            <a:r>
              <a:rPr lang="cs-CZ" dirty="0" err="1" smtClean="0"/>
              <a:t>imgrefurl</a:t>
            </a:r>
            <a:r>
              <a:rPr lang="cs-CZ" dirty="0" smtClean="0"/>
              <a:t>=http://www.lednice.</a:t>
            </a:r>
            <a:r>
              <a:rPr lang="cs-CZ" dirty="0" err="1" smtClean="0"/>
              <a:t>org</a:t>
            </a:r>
            <a:r>
              <a:rPr lang="cs-CZ" dirty="0" smtClean="0"/>
              <a:t>/</a:t>
            </a:r>
            <a:r>
              <a:rPr lang="cs-CZ" dirty="0" err="1" smtClean="0"/>
              <a:t>home.htm</a:t>
            </a:r>
            <a:r>
              <a:rPr lang="cs-CZ" dirty="0" smtClean="0"/>
              <a:t>&amp;</a:t>
            </a:r>
            <a:r>
              <a:rPr lang="cs-CZ" dirty="0" err="1" smtClean="0"/>
              <a:t>docid</a:t>
            </a:r>
            <a:r>
              <a:rPr lang="cs-CZ" dirty="0" smtClean="0"/>
              <a:t>=IQaSd8JWGIBopM&amp;</a:t>
            </a:r>
            <a:r>
              <a:rPr lang="cs-CZ" dirty="0" err="1" smtClean="0"/>
              <a:t>imgurl</a:t>
            </a:r>
            <a:r>
              <a:rPr lang="cs-CZ" dirty="0" smtClean="0"/>
              <a:t>=http://www.lednice.</a:t>
            </a:r>
            <a:r>
              <a:rPr lang="cs-CZ" dirty="0" err="1" smtClean="0"/>
              <a:t>org</a:t>
            </a:r>
            <a:r>
              <a:rPr lang="cs-CZ" dirty="0" smtClean="0"/>
              <a:t>/</a:t>
            </a:r>
            <a:r>
              <a:rPr lang="cs-CZ" dirty="0" err="1" smtClean="0"/>
              <a:t>images</a:t>
            </a:r>
            <a:r>
              <a:rPr lang="cs-CZ" dirty="0" smtClean="0"/>
              <a:t>/</a:t>
            </a:r>
            <a:r>
              <a:rPr lang="cs-CZ" dirty="0" err="1" smtClean="0"/>
              <a:t>photos</a:t>
            </a:r>
            <a:r>
              <a:rPr lang="cs-CZ" dirty="0" smtClean="0"/>
              <a:t>/</a:t>
            </a:r>
            <a:r>
              <a:rPr lang="cs-CZ" dirty="0" err="1" smtClean="0"/>
              <a:t>big</a:t>
            </a:r>
            <a:r>
              <a:rPr lang="cs-CZ" dirty="0" smtClean="0"/>
              <a:t>/</a:t>
            </a:r>
            <a:r>
              <a:rPr lang="cs-CZ" dirty="0" err="1" smtClean="0"/>
              <a:t>zamek</a:t>
            </a:r>
            <a:r>
              <a:rPr lang="cs-CZ" dirty="0" smtClean="0"/>
              <a:t>_lednice.</a:t>
            </a:r>
            <a:r>
              <a:rPr lang="cs-CZ" dirty="0" err="1" smtClean="0"/>
              <a:t>jpg</a:t>
            </a:r>
            <a:r>
              <a:rPr lang="cs-CZ" dirty="0" smtClean="0"/>
              <a:t>&amp;w=600&amp;h=408&amp;</a:t>
            </a:r>
            <a:r>
              <a:rPr lang="cs-CZ" dirty="0" err="1" smtClean="0"/>
              <a:t>ei</a:t>
            </a:r>
            <a:r>
              <a:rPr lang="cs-CZ" dirty="0" smtClean="0"/>
              <a:t>=2r7mUK3MAsKItQb-64CYAw&amp;zoom=1&amp;</a:t>
            </a:r>
            <a:r>
              <a:rPr lang="cs-CZ" dirty="0" err="1" smtClean="0"/>
              <a:t>iact</a:t>
            </a:r>
            <a:r>
              <a:rPr lang="cs-CZ" dirty="0" smtClean="0"/>
              <a:t>=</a:t>
            </a:r>
            <a:r>
              <a:rPr lang="cs-CZ" dirty="0" err="1" smtClean="0"/>
              <a:t>hc</a:t>
            </a:r>
            <a:r>
              <a:rPr lang="cs-CZ" dirty="0" smtClean="0"/>
              <a:t>&amp;</a:t>
            </a:r>
            <a:r>
              <a:rPr lang="cs-CZ" dirty="0" err="1" smtClean="0"/>
              <a:t>vpx</a:t>
            </a:r>
            <a:r>
              <a:rPr lang="cs-CZ" dirty="0" smtClean="0"/>
              <a:t>=170&amp;</a:t>
            </a:r>
            <a:r>
              <a:rPr lang="cs-CZ" dirty="0" err="1" smtClean="0"/>
              <a:t>vpy</a:t>
            </a:r>
            <a:r>
              <a:rPr lang="cs-CZ" dirty="0" smtClean="0"/>
              <a:t>=173&amp;dur=1869&amp;</a:t>
            </a:r>
            <a:r>
              <a:rPr lang="cs-CZ" dirty="0" err="1" smtClean="0"/>
              <a:t>hovh</a:t>
            </a:r>
            <a:r>
              <a:rPr lang="cs-CZ" dirty="0" smtClean="0"/>
              <a:t>=185&amp;</a:t>
            </a:r>
            <a:r>
              <a:rPr lang="cs-CZ" dirty="0" err="1" smtClean="0"/>
              <a:t>hovw</a:t>
            </a:r>
            <a:r>
              <a:rPr lang="cs-CZ" dirty="0" smtClean="0"/>
              <a:t>=272&amp;</a:t>
            </a:r>
            <a:r>
              <a:rPr lang="cs-CZ" dirty="0" err="1" smtClean="0"/>
              <a:t>tx</a:t>
            </a:r>
            <a:r>
              <a:rPr lang="cs-CZ" dirty="0" smtClean="0"/>
              <a:t>=127&amp;ty=93&amp;</a:t>
            </a:r>
            <a:r>
              <a:rPr lang="cs-CZ" dirty="0" err="1" smtClean="0"/>
              <a:t>sig</a:t>
            </a:r>
            <a:r>
              <a:rPr lang="cs-CZ" dirty="0" smtClean="0"/>
              <a:t>=117809575946673020716&amp;</a:t>
            </a:r>
            <a:r>
              <a:rPr lang="cs-CZ" dirty="0" err="1" smtClean="0"/>
              <a:t>page</a:t>
            </a:r>
            <a:r>
              <a:rPr lang="cs-CZ" dirty="0" smtClean="0"/>
              <a:t>=1&amp;</a:t>
            </a:r>
            <a:r>
              <a:rPr lang="cs-CZ" dirty="0" err="1" smtClean="0"/>
              <a:t>tbnh</a:t>
            </a:r>
            <a:r>
              <a:rPr lang="cs-CZ" dirty="0" smtClean="0"/>
              <a:t>=136&amp;</a:t>
            </a:r>
            <a:r>
              <a:rPr lang="cs-CZ" dirty="0" err="1" smtClean="0"/>
              <a:t>tbnw</a:t>
            </a:r>
            <a:r>
              <a:rPr lang="cs-CZ" dirty="0" smtClean="0"/>
              <a:t>=192&amp;start=0&amp;</a:t>
            </a:r>
            <a:r>
              <a:rPr lang="cs-CZ" dirty="0" err="1" smtClean="0"/>
              <a:t>ndsp</a:t>
            </a:r>
            <a:r>
              <a:rPr lang="cs-CZ" dirty="0" smtClean="0"/>
              <a:t>=15&amp;</a:t>
            </a:r>
            <a:r>
              <a:rPr lang="cs-CZ" dirty="0" err="1" smtClean="0"/>
              <a:t>ved</a:t>
            </a:r>
            <a:r>
              <a:rPr lang="cs-CZ" dirty="0" smtClean="0"/>
              <a:t>=1t:429,r:11,s:0,i:148</a:t>
            </a:r>
            <a:endParaRPr lang="en-US" dirty="0" smtClean="0"/>
          </a:p>
          <a:p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google.cz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imgres</a:t>
            </a:r>
            <a:r>
              <a:rPr lang="cs-CZ" dirty="0" smtClean="0">
                <a:hlinkClick r:id="rId4"/>
              </a:rPr>
              <a:t>?</a:t>
            </a:r>
            <a:r>
              <a:rPr lang="cs-CZ" dirty="0" err="1" smtClean="0">
                <a:hlinkClick r:id="rId4"/>
              </a:rPr>
              <a:t>hl</a:t>
            </a:r>
            <a:r>
              <a:rPr lang="cs-CZ" dirty="0" smtClean="0">
                <a:hlinkClick r:id="rId4"/>
              </a:rPr>
              <a:t>=</a:t>
            </a:r>
            <a:r>
              <a:rPr lang="cs-CZ" dirty="0" err="1" smtClean="0">
                <a:hlinkClick r:id="rId4"/>
              </a:rPr>
              <a:t>cs</a:t>
            </a:r>
            <a:r>
              <a:rPr lang="cs-CZ" dirty="0" smtClean="0">
                <a:hlinkClick r:id="rId4"/>
              </a:rPr>
              <a:t>&amp;</a:t>
            </a:r>
            <a:r>
              <a:rPr lang="cs-CZ" dirty="0" err="1" smtClean="0">
                <a:hlinkClick r:id="rId4"/>
              </a:rPr>
              <a:t>tbo</a:t>
            </a:r>
            <a:r>
              <a:rPr lang="cs-CZ" dirty="0" smtClean="0">
                <a:hlinkClick r:id="rId4"/>
              </a:rPr>
              <a:t>=d&amp;</a:t>
            </a:r>
            <a:r>
              <a:rPr lang="cs-CZ" dirty="0" err="1" smtClean="0">
                <a:hlinkClick r:id="rId4"/>
              </a:rPr>
              <a:t>gl</a:t>
            </a:r>
            <a:r>
              <a:rPr lang="cs-CZ" dirty="0" smtClean="0">
                <a:hlinkClick r:id="rId4"/>
              </a:rPr>
              <a:t>=</a:t>
            </a:r>
            <a:r>
              <a:rPr lang="cs-CZ" dirty="0" err="1" smtClean="0">
                <a:hlinkClick r:id="rId4"/>
              </a:rPr>
              <a:t>cz</a:t>
            </a:r>
            <a:r>
              <a:rPr lang="cs-CZ" dirty="0" smtClean="0">
                <a:hlinkClick r:id="rId4"/>
              </a:rPr>
              <a:t>&amp;</a:t>
            </a:r>
            <a:r>
              <a:rPr lang="cs-CZ" dirty="0" err="1" smtClean="0">
                <a:hlinkClick r:id="rId4"/>
              </a:rPr>
              <a:t>biw</a:t>
            </a:r>
            <a:r>
              <a:rPr lang="cs-CZ" dirty="0" smtClean="0">
                <a:hlinkClick r:id="rId4"/>
              </a:rPr>
              <a:t>=1024&amp;</a:t>
            </a:r>
            <a:r>
              <a:rPr lang="cs-CZ" dirty="0" err="1" smtClean="0">
                <a:hlinkClick r:id="rId4"/>
              </a:rPr>
              <a:t>bih</a:t>
            </a:r>
            <a:r>
              <a:rPr lang="cs-CZ" dirty="0" smtClean="0">
                <a:hlinkClick r:id="rId4"/>
              </a:rPr>
              <a:t>=687&amp;</a:t>
            </a:r>
            <a:r>
              <a:rPr lang="cs-CZ" dirty="0" err="1" smtClean="0">
                <a:hlinkClick r:id="rId4"/>
              </a:rPr>
              <a:t>tbm</a:t>
            </a:r>
            <a:r>
              <a:rPr lang="cs-CZ" dirty="0" smtClean="0">
                <a:hlinkClick r:id="rId4"/>
              </a:rPr>
              <a:t>=</a:t>
            </a:r>
            <a:r>
              <a:rPr lang="cs-CZ" dirty="0" err="1" smtClean="0">
                <a:hlinkClick r:id="rId4"/>
              </a:rPr>
              <a:t>isch</a:t>
            </a:r>
            <a:r>
              <a:rPr lang="cs-CZ" dirty="0" smtClean="0">
                <a:hlinkClick r:id="rId4"/>
              </a:rPr>
              <a:t>&amp;</a:t>
            </a:r>
            <a:r>
              <a:rPr lang="cs-CZ" dirty="0" err="1" smtClean="0">
                <a:hlinkClick r:id="rId4"/>
              </a:rPr>
              <a:t>tbnid</a:t>
            </a:r>
            <a:r>
              <a:rPr lang="cs-CZ" dirty="0" smtClean="0">
                <a:hlinkClick r:id="rId4"/>
              </a:rPr>
              <a:t>=</a:t>
            </a:r>
            <a:r>
              <a:rPr lang="cs-CZ" dirty="0" err="1" smtClean="0">
                <a:hlinkClick r:id="rId4"/>
              </a:rPr>
              <a:t>Tp</a:t>
            </a:r>
            <a:r>
              <a:rPr lang="cs-CZ" dirty="0" smtClean="0">
                <a:hlinkClick r:id="rId4"/>
              </a:rPr>
              <a:t>_npaDoh3WPpM:&amp;</a:t>
            </a:r>
            <a:r>
              <a:rPr lang="cs-CZ" dirty="0" err="1" smtClean="0">
                <a:hlinkClick r:id="rId4"/>
              </a:rPr>
              <a:t>imgrefurl</a:t>
            </a:r>
            <a:r>
              <a:rPr lang="cs-CZ" dirty="0" smtClean="0">
                <a:hlinkClick r:id="rId4"/>
              </a:rPr>
              <a:t>=http://www.</a:t>
            </a:r>
            <a:r>
              <a:rPr lang="cs-CZ" dirty="0" err="1" smtClean="0">
                <a:hlinkClick r:id="rId4"/>
              </a:rPr>
              <a:t>cestujemesdetmi.cz</a:t>
            </a:r>
            <a:r>
              <a:rPr lang="cs-CZ" dirty="0" smtClean="0">
                <a:hlinkClick r:id="rId4"/>
              </a:rPr>
              <a:t>/%3Fp%3D42005&amp;</a:t>
            </a:r>
            <a:r>
              <a:rPr lang="cs-CZ" dirty="0" err="1" smtClean="0">
                <a:hlinkClick r:id="rId4"/>
              </a:rPr>
              <a:t>docid</a:t>
            </a:r>
            <a:r>
              <a:rPr lang="cs-CZ" dirty="0" smtClean="0">
                <a:hlinkClick r:id="rId4"/>
              </a:rPr>
              <a:t>=</a:t>
            </a:r>
            <a:r>
              <a:rPr lang="cs-CZ" dirty="0" err="1" smtClean="0">
                <a:hlinkClick r:id="rId4"/>
              </a:rPr>
              <a:t>dWkUVQVQmz</a:t>
            </a:r>
            <a:r>
              <a:rPr lang="cs-CZ" dirty="0" smtClean="0">
                <a:hlinkClick r:id="rId4"/>
              </a:rPr>
              <a:t>_-UM&amp;</a:t>
            </a:r>
            <a:r>
              <a:rPr lang="cs-CZ" dirty="0" err="1" smtClean="0">
                <a:hlinkClick r:id="rId4"/>
              </a:rPr>
              <a:t>imgurl</a:t>
            </a:r>
            <a:r>
              <a:rPr lang="cs-CZ" dirty="0" smtClean="0">
                <a:hlinkClick r:id="rId4"/>
              </a:rPr>
              <a:t>=http://www.</a:t>
            </a:r>
            <a:r>
              <a:rPr lang="cs-CZ" dirty="0" err="1" smtClean="0">
                <a:hlinkClick r:id="rId4"/>
              </a:rPr>
              <a:t>cestujemesdetmi.cz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wp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content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uploads</a:t>
            </a:r>
            <a:r>
              <a:rPr lang="cs-CZ" dirty="0" smtClean="0">
                <a:hlinkClick r:id="rId4"/>
              </a:rPr>
              <a:t>/2012/09/Z%2525C3%2525A1mek-</a:t>
            </a:r>
            <a:r>
              <a:rPr lang="cs-CZ" dirty="0" err="1" smtClean="0">
                <a:hlinkClick r:id="rId4"/>
              </a:rPr>
              <a:t>Hlubok</a:t>
            </a:r>
            <a:r>
              <a:rPr lang="cs-CZ" dirty="0" smtClean="0">
                <a:hlinkClick r:id="rId4"/>
              </a:rPr>
              <a:t>%2525C3%2525A1-1.jpg&amp;w=1280&amp;h=849&amp;</a:t>
            </a:r>
            <a:r>
              <a:rPr lang="cs-CZ" dirty="0" err="1" smtClean="0">
                <a:hlinkClick r:id="rId4"/>
              </a:rPr>
              <a:t>ei</a:t>
            </a:r>
            <a:r>
              <a:rPr lang="cs-CZ" dirty="0" smtClean="0">
                <a:hlinkClick r:id="rId4"/>
              </a:rPr>
              <a:t>=JL_mUNWSEsjXtAbnh4CYDA&amp;zoom=1&amp;</a:t>
            </a:r>
            <a:r>
              <a:rPr lang="cs-CZ" dirty="0" err="1" smtClean="0">
                <a:hlinkClick r:id="rId4"/>
              </a:rPr>
              <a:t>iact</a:t>
            </a:r>
            <a:r>
              <a:rPr lang="cs-CZ" dirty="0" smtClean="0">
                <a:hlinkClick r:id="rId4"/>
              </a:rPr>
              <a:t>=</a:t>
            </a:r>
            <a:r>
              <a:rPr lang="cs-CZ" dirty="0" err="1" smtClean="0">
                <a:hlinkClick r:id="rId4"/>
              </a:rPr>
              <a:t>hc</a:t>
            </a:r>
            <a:r>
              <a:rPr lang="cs-CZ" dirty="0" smtClean="0">
                <a:hlinkClick r:id="rId4"/>
              </a:rPr>
              <a:t>&amp;</a:t>
            </a:r>
            <a:r>
              <a:rPr lang="cs-CZ" dirty="0" err="1" smtClean="0">
                <a:hlinkClick r:id="rId4"/>
              </a:rPr>
              <a:t>vpx</a:t>
            </a:r>
            <a:r>
              <a:rPr lang="cs-CZ" dirty="0" smtClean="0">
                <a:hlinkClick r:id="rId4"/>
              </a:rPr>
              <a:t>=706&amp;</a:t>
            </a:r>
            <a:r>
              <a:rPr lang="cs-CZ" dirty="0" err="1" smtClean="0">
                <a:hlinkClick r:id="rId4"/>
              </a:rPr>
              <a:t>vpy</a:t>
            </a:r>
            <a:r>
              <a:rPr lang="cs-CZ" dirty="0" smtClean="0">
                <a:hlinkClick r:id="rId4"/>
              </a:rPr>
              <a:t>=392&amp;dur=2328&amp;</a:t>
            </a:r>
            <a:r>
              <a:rPr lang="cs-CZ" dirty="0" err="1" smtClean="0">
                <a:hlinkClick r:id="rId4"/>
              </a:rPr>
              <a:t>hovh</a:t>
            </a:r>
            <a:r>
              <a:rPr lang="cs-CZ" dirty="0" smtClean="0">
                <a:hlinkClick r:id="rId4"/>
              </a:rPr>
              <a:t>=183&amp;</a:t>
            </a:r>
            <a:r>
              <a:rPr lang="cs-CZ" dirty="0" err="1" smtClean="0">
                <a:hlinkClick r:id="rId4"/>
              </a:rPr>
              <a:t>hovw</a:t>
            </a:r>
            <a:r>
              <a:rPr lang="cs-CZ" dirty="0" smtClean="0">
                <a:hlinkClick r:id="rId4"/>
              </a:rPr>
              <a:t>=276&amp;</a:t>
            </a:r>
            <a:r>
              <a:rPr lang="cs-CZ" dirty="0" err="1" smtClean="0">
                <a:hlinkClick r:id="rId4"/>
              </a:rPr>
              <a:t>tx</a:t>
            </a:r>
            <a:r>
              <a:rPr lang="cs-CZ" dirty="0" smtClean="0">
                <a:hlinkClick r:id="rId4"/>
              </a:rPr>
              <a:t>=158&amp;ty=95&amp;</a:t>
            </a:r>
            <a:r>
              <a:rPr lang="cs-CZ" dirty="0" err="1" smtClean="0">
                <a:hlinkClick r:id="rId4"/>
              </a:rPr>
              <a:t>sig</a:t>
            </a:r>
            <a:r>
              <a:rPr lang="cs-CZ" dirty="0" smtClean="0">
                <a:hlinkClick r:id="rId4"/>
              </a:rPr>
              <a:t>=117809575946673020716&amp;</a:t>
            </a:r>
            <a:r>
              <a:rPr lang="cs-CZ" dirty="0" err="1" smtClean="0">
                <a:hlinkClick r:id="rId4"/>
              </a:rPr>
              <a:t>page</a:t>
            </a:r>
            <a:r>
              <a:rPr lang="cs-CZ" dirty="0" smtClean="0">
                <a:hlinkClick r:id="rId4"/>
              </a:rPr>
              <a:t>=1&amp;</a:t>
            </a:r>
            <a:r>
              <a:rPr lang="cs-CZ" dirty="0" err="1" smtClean="0">
                <a:hlinkClick r:id="rId4"/>
              </a:rPr>
              <a:t>tbnh</a:t>
            </a:r>
            <a:r>
              <a:rPr lang="cs-CZ" dirty="0" smtClean="0">
                <a:hlinkClick r:id="rId4"/>
              </a:rPr>
              <a:t>=137&amp;</a:t>
            </a:r>
            <a:r>
              <a:rPr lang="cs-CZ" dirty="0" err="1" smtClean="0">
                <a:hlinkClick r:id="rId4"/>
              </a:rPr>
              <a:t>tbnw</a:t>
            </a:r>
            <a:r>
              <a:rPr lang="cs-CZ" dirty="0" smtClean="0">
                <a:hlinkClick r:id="rId4"/>
              </a:rPr>
              <a:t>=207&amp;start=0&amp;</a:t>
            </a:r>
            <a:r>
              <a:rPr lang="cs-CZ" dirty="0" err="1" smtClean="0">
                <a:hlinkClick r:id="rId4"/>
              </a:rPr>
              <a:t>ndsp</a:t>
            </a:r>
            <a:r>
              <a:rPr lang="cs-CZ" dirty="0" smtClean="0">
                <a:hlinkClick r:id="rId4"/>
              </a:rPr>
              <a:t>=20&amp;</a:t>
            </a:r>
            <a:r>
              <a:rPr lang="cs-CZ" dirty="0" err="1" smtClean="0">
                <a:hlinkClick r:id="rId4"/>
              </a:rPr>
              <a:t>ved</a:t>
            </a:r>
            <a:r>
              <a:rPr lang="cs-CZ" dirty="0" smtClean="0">
                <a:hlinkClick r:id="rId4"/>
              </a:rPr>
              <a:t>=1t:429,r:14,s:0,i:127 l</a:t>
            </a:r>
            <a:endParaRPr lang="en-US" dirty="0" smtClean="0"/>
          </a:p>
          <a:p>
            <a:r>
              <a:rPr lang="cs-CZ" dirty="0" smtClean="0"/>
              <a:t>http://www.</a:t>
            </a:r>
            <a:r>
              <a:rPr lang="cs-CZ" dirty="0" err="1" smtClean="0"/>
              <a:t>google.cz</a:t>
            </a:r>
            <a:r>
              <a:rPr lang="cs-CZ" dirty="0" smtClean="0"/>
              <a:t>/</a:t>
            </a:r>
            <a:r>
              <a:rPr lang="cs-CZ" dirty="0" err="1" smtClean="0"/>
              <a:t>imgres</a:t>
            </a:r>
            <a:r>
              <a:rPr lang="cs-CZ" dirty="0" smtClean="0"/>
              <a:t>?</a:t>
            </a:r>
            <a:r>
              <a:rPr lang="cs-CZ" dirty="0" err="1" smtClean="0"/>
              <a:t>hl</a:t>
            </a:r>
            <a:r>
              <a:rPr lang="cs-CZ" dirty="0" smtClean="0"/>
              <a:t>=</a:t>
            </a:r>
            <a:r>
              <a:rPr lang="cs-CZ" dirty="0" err="1" smtClean="0"/>
              <a:t>cs</a:t>
            </a:r>
            <a:r>
              <a:rPr lang="cs-CZ" dirty="0" smtClean="0"/>
              <a:t>&amp;</a:t>
            </a:r>
            <a:r>
              <a:rPr lang="cs-CZ" dirty="0" err="1" smtClean="0"/>
              <a:t>tbo</a:t>
            </a:r>
            <a:r>
              <a:rPr lang="cs-CZ" dirty="0" smtClean="0"/>
              <a:t>=d&amp;</a:t>
            </a:r>
            <a:r>
              <a:rPr lang="cs-CZ" dirty="0" err="1" smtClean="0"/>
              <a:t>gl</a:t>
            </a:r>
            <a:r>
              <a:rPr lang="cs-CZ" dirty="0" smtClean="0"/>
              <a:t>=</a:t>
            </a:r>
            <a:r>
              <a:rPr lang="cs-CZ" dirty="0" err="1" smtClean="0"/>
              <a:t>cz</a:t>
            </a:r>
            <a:r>
              <a:rPr lang="cs-CZ" dirty="0" smtClean="0"/>
              <a:t>&amp;</a:t>
            </a:r>
            <a:r>
              <a:rPr lang="cs-CZ" dirty="0" err="1" smtClean="0"/>
              <a:t>biw</a:t>
            </a:r>
            <a:r>
              <a:rPr lang="cs-CZ" dirty="0" smtClean="0"/>
              <a:t>=1024&amp;</a:t>
            </a:r>
            <a:r>
              <a:rPr lang="cs-CZ" dirty="0" err="1" smtClean="0"/>
              <a:t>bih</a:t>
            </a:r>
            <a:r>
              <a:rPr lang="cs-CZ" dirty="0" smtClean="0"/>
              <a:t>=687&amp;</a:t>
            </a:r>
            <a:r>
              <a:rPr lang="cs-CZ" dirty="0" err="1" smtClean="0"/>
              <a:t>tbm</a:t>
            </a:r>
            <a:r>
              <a:rPr lang="cs-CZ" dirty="0" smtClean="0"/>
              <a:t>=</a:t>
            </a:r>
            <a:r>
              <a:rPr lang="cs-CZ" dirty="0" err="1" smtClean="0"/>
              <a:t>isch</a:t>
            </a:r>
            <a:r>
              <a:rPr lang="cs-CZ" dirty="0" smtClean="0"/>
              <a:t>&amp;</a:t>
            </a:r>
            <a:r>
              <a:rPr lang="cs-CZ" dirty="0" err="1" smtClean="0"/>
              <a:t>tbnid</a:t>
            </a:r>
            <a:r>
              <a:rPr lang="cs-CZ" dirty="0" smtClean="0"/>
              <a:t>=-3xtUBtmcsj-</a:t>
            </a:r>
            <a:r>
              <a:rPr lang="cs-CZ" dirty="0" err="1" smtClean="0"/>
              <a:t>gM</a:t>
            </a:r>
            <a:r>
              <a:rPr lang="cs-CZ" dirty="0" smtClean="0"/>
              <a:t>:&amp;</a:t>
            </a:r>
            <a:r>
              <a:rPr lang="cs-CZ" dirty="0" err="1" smtClean="0"/>
              <a:t>imgrefurl</a:t>
            </a:r>
            <a:r>
              <a:rPr lang="cs-CZ" dirty="0" smtClean="0"/>
              <a:t>=http://www.</a:t>
            </a:r>
            <a:r>
              <a:rPr lang="cs-CZ" dirty="0" err="1" smtClean="0"/>
              <a:t>rr</a:t>
            </a:r>
            <a:r>
              <a:rPr lang="cs-CZ" dirty="0" smtClean="0"/>
              <a:t>-</a:t>
            </a:r>
            <a:r>
              <a:rPr lang="cs-CZ" dirty="0" err="1" smtClean="0"/>
              <a:t>strednimorava.cz</a:t>
            </a:r>
            <a:r>
              <a:rPr lang="cs-CZ" dirty="0" smtClean="0"/>
              <a:t>/</a:t>
            </a:r>
            <a:r>
              <a:rPr lang="cs-CZ" dirty="0" err="1" smtClean="0"/>
              <a:t>photo</a:t>
            </a:r>
            <a:r>
              <a:rPr lang="cs-CZ" dirty="0" smtClean="0"/>
              <a:t>_</a:t>
            </a:r>
            <a:r>
              <a:rPr lang="cs-CZ" dirty="0" err="1" smtClean="0"/>
              <a:t>full</a:t>
            </a:r>
            <a:r>
              <a:rPr lang="cs-CZ" dirty="0" smtClean="0"/>
              <a:t>/</a:t>
            </a:r>
            <a:r>
              <a:rPr lang="cs-CZ" dirty="0" err="1" smtClean="0"/>
              <a:t>zamek</a:t>
            </a:r>
            <a:r>
              <a:rPr lang="cs-CZ" dirty="0" smtClean="0"/>
              <a:t>-novy-</a:t>
            </a:r>
            <a:r>
              <a:rPr lang="cs-CZ" dirty="0" err="1" smtClean="0"/>
              <a:t>svetlov</a:t>
            </a:r>
            <a:r>
              <a:rPr lang="cs-CZ" dirty="0" smtClean="0"/>
              <a:t>-v-1&amp;</a:t>
            </a:r>
            <a:r>
              <a:rPr lang="cs-CZ" dirty="0" err="1" smtClean="0"/>
              <a:t>docid</a:t>
            </a:r>
            <a:r>
              <a:rPr lang="cs-CZ" dirty="0" smtClean="0"/>
              <a:t>=</a:t>
            </a:r>
            <a:r>
              <a:rPr lang="cs-CZ" dirty="0" err="1" smtClean="0"/>
              <a:t>qU</a:t>
            </a:r>
            <a:r>
              <a:rPr lang="cs-CZ" dirty="0" smtClean="0"/>
              <a:t>-AqrMRs14oqM&amp;</a:t>
            </a:r>
            <a:r>
              <a:rPr lang="cs-CZ" dirty="0" err="1" smtClean="0"/>
              <a:t>imgurl</a:t>
            </a:r>
            <a:r>
              <a:rPr lang="cs-CZ" dirty="0" smtClean="0"/>
              <a:t>=http://www.</a:t>
            </a:r>
            <a:r>
              <a:rPr lang="cs-CZ" dirty="0" err="1" smtClean="0"/>
              <a:t>rr</a:t>
            </a:r>
            <a:r>
              <a:rPr lang="cs-CZ" dirty="0" smtClean="0"/>
              <a:t>-</a:t>
            </a:r>
            <a:r>
              <a:rPr lang="cs-CZ" dirty="0" err="1" smtClean="0"/>
              <a:t>strednimorava.cz</a:t>
            </a:r>
            <a:r>
              <a:rPr lang="cs-CZ" dirty="0" smtClean="0"/>
              <a:t>/</a:t>
            </a:r>
            <a:r>
              <a:rPr lang="cs-CZ" dirty="0" err="1" smtClean="0"/>
              <a:t>uploads</a:t>
            </a:r>
            <a:r>
              <a:rPr lang="cs-CZ" dirty="0" smtClean="0"/>
              <a:t>/</a:t>
            </a:r>
            <a:r>
              <a:rPr lang="cs-CZ" dirty="0" err="1" smtClean="0"/>
              <a:t>gallery</a:t>
            </a:r>
            <a:r>
              <a:rPr lang="cs-CZ" dirty="0" smtClean="0"/>
              <a:t>/</a:t>
            </a:r>
            <a:r>
              <a:rPr lang="cs-CZ" dirty="0" err="1" smtClean="0"/>
              <a:t>full</a:t>
            </a:r>
            <a:r>
              <a:rPr lang="cs-CZ" dirty="0" smtClean="0"/>
              <a:t>/35.jpg&amp;w=600&amp;h=400&amp;</a:t>
            </a:r>
            <a:r>
              <a:rPr lang="cs-CZ" dirty="0" err="1" smtClean="0"/>
              <a:t>ei</a:t>
            </a:r>
            <a:r>
              <a:rPr lang="cs-CZ" dirty="0" smtClean="0"/>
              <a:t>=d7_</a:t>
            </a:r>
            <a:r>
              <a:rPr lang="cs-CZ" dirty="0" err="1" smtClean="0"/>
              <a:t>mULmEEYjasgaQyoDABQ</a:t>
            </a:r>
            <a:r>
              <a:rPr lang="cs-CZ" dirty="0" smtClean="0"/>
              <a:t>&amp;zoom=1&amp;</a:t>
            </a:r>
            <a:r>
              <a:rPr lang="cs-CZ" dirty="0" err="1" smtClean="0"/>
              <a:t>iact</a:t>
            </a:r>
            <a:r>
              <a:rPr lang="cs-CZ" dirty="0" smtClean="0"/>
              <a:t>=</a:t>
            </a:r>
            <a:r>
              <a:rPr lang="cs-CZ" dirty="0" err="1" smtClean="0"/>
              <a:t>hc</a:t>
            </a:r>
            <a:r>
              <a:rPr lang="cs-CZ" dirty="0" smtClean="0"/>
              <a:t>&amp;</a:t>
            </a:r>
            <a:r>
              <a:rPr lang="cs-CZ" dirty="0" err="1" smtClean="0"/>
              <a:t>vpx</a:t>
            </a:r>
            <a:r>
              <a:rPr lang="cs-CZ" dirty="0" smtClean="0"/>
              <a:t>=350&amp;</a:t>
            </a:r>
            <a:r>
              <a:rPr lang="cs-CZ" dirty="0" err="1" smtClean="0"/>
              <a:t>vpy</a:t>
            </a:r>
            <a:r>
              <a:rPr lang="cs-CZ" dirty="0" smtClean="0"/>
              <a:t>=380&amp;dur=136&amp;</a:t>
            </a:r>
            <a:r>
              <a:rPr lang="cs-CZ" dirty="0" err="1" smtClean="0"/>
              <a:t>hovh</a:t>
            </a:r>
            <a:r>
              <a:rPr lang="cs-CZ" dirty="0" smtClean="0"/>
              <a:t>=183&amp;</a:t>
            </a:r>
            <a:r>
              <a:rPr lang="cs-CZ" dirty="0" err="1" smtClean="0"/>
              <a:t>hovw</a:t>
            </a:r>
            <a:r>
              <a:rPr lang="cs-CZ" dirty="0" smtClean="0"/>
              <a:t>=275&amp;</a:t>
            </a:r>
            <a:r>
              <a:rPr lang="cs-CZ" dirty="0" err="1" smtClean="0"/>
              <a:t>tx</a:t>
            </a:r>
            <a:r>
              <a:rPr lang="cs-CZ" dirty="0" smtClean="0"/>
              <a:t>=157&amp;ty=163&amp;</a:t>
            </a:r>
            <a:r>
              <a:rPr lang="cs-CZ" dirty="0" err="1" smtClean="0"/>
              <a:t>sig</a:t>
            </a:r>
            <a:r>
              <a:rPr lang="cs-CZ" dirty="0" smtClean="0"/>
              <a:t>=117809575946673020716&amp;</a:t>
            </a:r>
            <a:r>
              <a:rPr lang="cs-CZ" dirty="0" err="1" smtClean="0"/>
              <a:t>page</a:t>
            </a:r>
            <a:r>
              <a:rPr lang="cs-CZ" dirty="0" smtClean="0"/>
              <a:t>=1&amp;</a:t>
            </a:r>
            <a:r>
              <a:rPr lang="cs-CZ" dirty="0" err="1" smtClean="0"/>
              <a:t>tbnh</a:t>
            </a:r>
            <a:r>
              <a:rPr lang="cs-CZ" dirty="0" smtClean="0"/>
              <a:t>=140&amp;</a:t>
            </a:r>
            <a:r>
              <a:rPr lang="cs-CZ" dirty="0" err="1" smtClean="0"/>
              <a:t>tbnw</a:t>
            </a:r>
            <a:r>
              <a:rPr lang="cs-CZ" dirty="0" smtClean="0"/>
              <a:t>=195&amp;start=0&amp;</a:t>
            </a:r>
            <a:r>
              <a:rPr lang="cs-CZ" dirty="0" err="1" smtClean="0"/>
              <a:t>ndsp</a:t>
            </a:r>
            <a:r>
              <a:rPr lang="cs-CZ" dirty="0" smtClean="0"/>
              <a:t>=20&amp;</a:t>
            </a:r>
            <a:r>
              <a:rPr lang="cs-CZ" dirty="0" err="1" smtClean="0"/>
              <a:t>ved</a:t>
            </a:r>
            <a:r>
              <a:rPr lang="cs-CZ" dirty="0" smtClean="0"/>
              <a:t>=1t:429,r:12,s:0,i:121</a:t>
            </a:r>
            <a:endParaRPr lang="en-US" dirty="0" smtClean="0"/>
          </a:p>
          <a:p>
            <a:r>
              <a:rPr lang="cs-CZ" dirty="0" smtClean="0"/>
              <a:t>http://www.</a:t>
            </a:r>
            <a:r>
              <a:rPr lang="cs-CZ" dirty="0" err="1" smtClean="0"/>
              <a:t>google.cz</a:t>
            </a:r>
            <a:r>
              <a:rPr lang="cs-CZ" dirty="0" smtClean="0"/>
              <a:t>/</a:t>
            </a:r>
            <a:r>
              <a:rPr lang="cs-CZ" dirty="0" err="1" smtClean="0"/>
              <a:t>imgres</a:t>
            </a:r>
            <a:r>
              <a:rPr lang="cs-CZ" dirty="0" smtClean="0"/>
              <a:t>?</a:t>
            </a:r>
            <a:r>
              <a:rPr lang="cs-CZ" dirty="0" err="1" smtClean="0"/>
              <a:t>hl</a:t>
            </a:r>
            <a:r>
              <a:rPr lang="cs-CZ" dirty="0" smtClean="0"/>
              <a:t>=</a:t>
            </a:r>
            <a:r>
              <a:rPr lang="cs-CZ" dirty="0" err="1" smtClean="0"/>
              <a:t>cs</a:t>
            </a:r>
            <a:r>
              <a:rPr lang="cs-CZ" dirty="0" smtClean="0"/>
              <a:t>&amp;</a:t>
            </a:r>
            <a:r>
              <a:rPr lang="cs-CZ" dirty="0" err="1" smtClean="0"/>
              <a:t>tbo</a:t>
            </a:r>
            <a:r>
              <a:rPr lang="cs-CZ" dirty="0" smtClean="0"/>
              <a:t>=d&amp;</a:t>
            </a:r>
            <a:r>
              <a:rPr lang="cs-CZ" dirty="0" err="1" smtClean="0"/>
              <a:t>gl</a:t>
            </a:r>
            <a:r>
              <a:rPr lang="cs-CZ" dirty="0" smtClean="0"/>
              <a:t>=</a:t>
            </a:r>
            <a:r>
              <a:rPr lang="cs-CZ" dirty="0" err="1" smtClean="0"/>
              <a:t>cz</a:t>
            </a:r>
            <a:r>
              <a:rPr lang="cs-CZ" dirty="0" smtClean="0"/>
              <a:t>&amp;</a:t>
            </a:r>
            <a:r>
              <a:rPr lang="cs-CZ" dirty="0" err="1" smtClean="0"/>
              <a:t>biw</a:t>
            </a:r>
            <a:r>
              <a:rPr lang="cs-CZ" dirty="0" smtClean="0"/>
              <a:t>=1024&amp;</a:t>
            </a:r>
            <a:r>
              <a:rPr lang="cs-CZ" dirty="0" err="1" smtClean="0"/>
              <a:t>bih</a:t>
            </a:r>
            <a:r>
              <a:rPr lang="cs-CZ" dirty="0" smtClean="0"/>
              <a:t>=687&amp;</a:t>
            </a:r>
            <a:r>
              <a:rPr lang="cs-CZ" dirty="0" err="1" smtClean="0"/>
              <a:t>tbm</a:t>
            </a:r>
            <a:r>
              <a:rPr lang="cs-CZ" dirty="0" smtClean="0"/>
              <a:t>=</a:t>
            </a:r>
            <a:r>
              <a:rPr lang="cs-CZ" dirty="0" err="1" smtClean="0"/>
              <a:t>isch</a:t>
            </a:r>
            <a:r>
              <a:rPr lang="cs-CZ" dirty="0" smtClean="0"/>
              <a:t>&amp;</a:t>
            </a:r>
            <a:r>
              <a:rPr lang="cs-CZ" dirty="0" err="1" smtClean="0"/>
              <a:t>tbnid</a:t>
            </a:r>
            <a:r>
              <a:rPr lang="cs-CZ" dirty="0" smtClean="0"/>
              <a:t>=vIBSLiagmtdT2M:&amp;</a:t>
            </a:r>
            <a:r>
              <a:rPr lang="cs-CZ" dirty="0" err="1" smtClean="0"/>
              <a:t>imgrefurl</a:t>
            </a:r>
            <a:r>
              <a:rPr lang="cs-CZ" dirty="0" smtClean="0"/>
              <a:t>=http://www.</a:t>
            </a:r>
            <a:r>
              <a:rPr lang="cs-CZ" dirty="0" err="1" smtClean="0"/>
              <a:t>valtice</a:t>
            </a:r>
            <a:r>
              <a:rPr lang="cs-CZ" dirty="0" smtClean="0"/>
              <a:t>-</a:t>
            </a:r>
            <a:r>
              <a:rPr lang="cs-CZ" dirty="0" err="1" smtClean="0"/>
              <a:t>zamek.cz</a:t>
            </a:r>
            <a:r>
              <a:rPr lang="cs-CZ" dirty="0" smtClean="0"/>
              <a:t>/&amp;</a:t>
            </a:r>
            <a:r>
              <a:rPr lang="cs-CZ" dirty="0" err="1" smtClean="0"/>
              <a:t>docid</a:t>
            </a:r>
            <a:r>
              <a:rPr lang="cs-CZ" dirty="0" smtClean="0"/>
              <a:t>=mK7eEzR5qLbbcM&amp;</a:t>
            </a:r>
            <a:r>
              <a:rPr lang="cs-CZ" dirty="0" err="1" smtClean="0"/>
              <a:t>imgurl</a:t>
            </a:r>
            <a:r>
              <a:rPr lang="cs-CZ" dirty="0" smtClean="0"/>
              <a:t>=http://www.</a:t>
            </a:r>
            <a:r>
              <a:rPr lang="cs-CZ" dirty="0" err="1" smtClean="0"/>
              <a:t>ubytovani</a:t>
            </a:r>
            <a:r>
              <a:rPr lang="cs-CZ" dirty="0" smtClean="0"/>
              <a:t>-</a:t>
            </a:r>
            <a:r>
              <a:rPr lang="cs-CZ" dirty="0" err="1" smtClean="0"/>
              <a:t>valtice.cz</a:t>
            </a:r>
            <a:r>
              <a:rPr lang="cs-CZ" dirty="0" smtClean="0"/>
              <a:t>/</a:t>
            </a:r>
            <a:r>
              <a:rPr lang="cs-CZ" dirty="0" err="1" smtClean="0"/>
              <a:t>picture</a:t>
            </a:r>
            <a:r>
              <a:rPr lang="cs-CZ" dirty="0" smtClean="0"/>
              <a:t>/</a:t>
            </a:r>
            <a:r>
              <a:rPr lang="cs-CZ" dirty="0" err="1" smtClean="0"/>
              <a:t>miniweby</a:t>
            </a:r>
            <a:r>
              <a:rPr lang="cs-CZ" dirty="0" smtClean="0"/>
              <a:t>/</a:t>
            </a:r>
            <a:r>
              <a:rPr lang="cs-CZ" dirty="0" err="1" smtClean="0"/>
              <a:t>celni</a:t>
            </a:r>
            <a:r>
              <a:rPr lang="cs-CZ" dirty="0" smtClean="0"/>
              <a:t>-pohled-</a:t>
            </a:r>
            <a:r>
              <a:rPr lang="cs-CZ" dirty="0" err="1" smtClean="0"/>
              <a:t>valtice</a:t>
            </a:r>
            <a:r>
              <a:rPr lang="cs-CZ" dirty="0" smtClean="0"/>
              <a:t>-</a:t>
            </a:r>
            <a:r>
              <a:rPr lang="cs-CZ" dirty="0" err="1" smtClean="0"/>
              <a:t>zamek.jpg</a:t>
            </a:r>
            <a:r>
              <a:rPr lang="cs-CZ" dirty="0" smtClean="0"/>
              <a:t>&amp;w=510&amp;h=395&amp;</a:t>
            </a:r>
            <a:r>
              <a:rPr lang="cs-CZ" dirty="0" err="1" smtClean="0"/>
              <a:t>ei</a:t>
            </a:r>
            <a:r>
              <a:rPr lang="cs-CZ" dirty="0" smtClean="0"/>
              <a:t>=2r_mUNXUB9DVsgavsoHwBw&amp;zoom=1&amp;</a:t>
            </a:r>
            <a:r>
              <a:rPr lang="cs-CZ" dirty="0" err="1" smtClean="0"/>
              <a:t>iact</a:t>
            </a:r>
            <a:r>
              <a:rPr lang="cs-CZ" dirty="0" smtClean="0"/>
              <a:t>=</a:t>
            </a:r>
            <a:r>
              <a:rPr lang="cs-CZ" dirty="0" err="1" smtClean="0"/>
              <a:t>hc</a:t>
            </a:r>
            <a:r>
              <a:rPr lang="cs-CZ" dirty="0" smtClean="0"/>
              <a:t>&amp;</a:t>
            </a:r>
            <a:r>
              <a:rPr lang="cs-CZ" dirty="0" err="1" smtClean="0"/>
              <a:t>vpx</a:t>
            </a:r>
            <a:r>
              <a:rPr lang="cs-CZ" dirty="0" smtClean="0"/>
              <a:t>=579&amp;</a:t>
            </a:r>
            <a:r>
              <a:rPr lang="cs-CZ" dirty="0" err="1" smtClean="0"/>
              <a:t>vpy</a:t>
            </a:r>
            <a:r>
              <a:rPr lang="cs-CZ" dirty="0" smtClean="0"/>
              <a:t>=308&amp;dur=3142&amp;</a:t>
            </a:r>
            <a:r>
              <a:rPr lang="cs-CZ" dirty="0" err="1" smtClean="0"/>
              <a:t>hovh</a:t>
            </a:r>
            <a:r>
              <a:rPr lang="cs-CZ" dirty="0" smtClean="0"/>
              <a:t>=198&amp;</a:t>
            </a:r>
            <a:r>
              <a:rPr lang="cs-CZ" dirty="0" err="1" smtClean="0"/>
              <a:t>hovw</a:t>
            </a:r>
            <a:r>
              <a:rPr lang="cs-CZ" dirty="0" smtClean="0"/>
              <a:t>=255&amp;</a:t>
            </a:r>
            <a:r>
              <a:rPr lang="cs-CZ" dirty="0" err="1" smtClean="0"/>
              <a:t>tx</a:t>
            </a:r>
            <a:r>
              <a:rPr lang="cs-CZ" dirty="0" smtClean="0"/>
              <a:t>=178&amp;ty=109&amp;</a:t>
            </a:r>
            <a:r>
              <a:rPr lang="cs-CZ" dirty="0" err="1" smtClean="0"/>
              <a:t>sig</a:t>
            </a:r>
            <a:r>
              <a:rPr lang="cs-CZ" dirty="0" smtClean="0"/>
              <a:t>=117809575946673020716&amp;</a:t>
            </a:r>
            <a:r>
              <a:rPr lang="cs-CZ" dirty="0" err="1" smtClean="0"/>
              <a:t>page</a:t>
            </a:r>
            <a:r>
              <a:rPr lang="cs-CZ" dirty="0" smtClean="0"/>
              <a:t>=1&amp;</a:t>
            </a:r>
            <a:r>
              <a:rPr lang="cs-CZ" dirty="0" err="1" smtClean="0"/>
              <a:t>tbnh</a:t>
            </a:r>
            <a:r>
              <a:rPr lang="cs-CZ" dirty="0" smtClean="0"/>
              <a:t>=141&amp;</a:t>
            </a:r>
            <a:r>
              <a:rPr lang="cs-CZ" dirty="0" err="1" smtClean="0"/>
              <a:t>tbnw</a:t>
            </a:r>
            <a:r>
              <a:rPr lang="cs-CZ" dirty="0" smtClean="0"/>
              <a:t>=171&amp;start=0&amp;</a:t>
            </a:r>
            <a:r>
              <a:rPr lang="cs-CZ" dirty="0" err="1" smtClean="0"/>
              <a:t>ndsp</a:t>
            </a:r>
            <a:r>
              <a:rPr lang="cs-CZ" dirty="0" smtClean="0"/>
              <a:t>=20&amp;</a:t>
            </a:r>
            <a:r>
              <a:rPr lang="cs-CZ" dirty="0" err="1" smtClean="0"/>
              <a:t>ved</a:t>
            </a:r>
            <a:r>
              <a:rPr lang="cs-CZ" dirty="0" smtClean="0"/>
              <a:t>=1t:429,r:8,s:0,i:149</a:t>
            </a:r>
            <a:endParaRPr lang="en-US" dirty="0" smtClean="0"/>
          </a:p>
          <a:p>
            <a:r>
              <a:rPr lang="cs-CZ" dirty="0" smtClean="0"/>
              <a:t>http://www.</a:t>
            </a:r>
            <a:r>
              <a:rPr lang="cs-CZ" dirty="0" err="1" smtClean="0"/>
              <a:t>google.cz</a:t>
            </a:r>
            <a:r>
              <a:rPr lang="cs-CZ" dirty="0" smtClean="0"/>
              <a:t>/</a:t>
            </a:r>
            <a:r>
              <a:rPr lang="cs-CZ" dirty="0" err="1" smtClean="0"/>
              <a:t>imgres</a:t>
            </a:r>
            <a:r>
              <a:rPr lang="cs-CZ" dirty="0" smtClean="0"/>
              <a:t>?</a:t>
            </a:r>
            <a:r>
              <a:rPr lang="cs-CZ" dirty="0" err="1" smtClean="0"/>
              <a:t>hl</a:t>
            </a:r>
            <a:r>
              <a:rPr lang="cs-CZ" dirty="0" smtClean="0"/>
              <a:t>=</a:t>
            </a:r>
            <a:r>
              <a:rPr lang="cs-CZ" dirty="0" err="1" smtClean="0"/>
              <a:t>cs</a:t>
            </a:r>
            <a:r>
              <a:rPr lang="cs-CZ" dirty="0" smtClean="0"/>
              <a:t>&amp;</a:t>
            </a:r>
            <a:r>
              <a:rPr lang="cs-CZ" dirty="0" err="1" smtClean="0"/>
              <a:t>tbo</a:t>
            </a:r>
            <a:r>
              <a:rPr lang="cs-CZ" dirty="0" smtClean="0"/>
              <a:t>=d&amp;</a:t>
            </a:r>
            <a:r>
              <a:rPr lang="cs-CZ" dirty="0" err="1" smtClean="0"/>
              <a:t>gl</a:t>
            </a:r>
            <a:r>
              <a:rPr lang="cs-CZ" dirty="0" smtClean="0"/>
              <a:t>=</a:t>
            </a:r>
            <a:r>
              <a:rPr lang="cs-CZ" dirty="0" err="1" smtClean="0"/>
              <a:t>cz</a:t>
            </a:r>
            <a:r>
              <a:rPr lang="cs-CZ" dirty="0" smtClean="0"/>
              <a:t>&amp;</a:t>
            </a:r>
            <a:r>
              <a:rPr lang="cs-CZ" dirty="0" err="1" smtClean="0"/>
              <a:t>biw</a:t>
            </a:r>
            <a:r>
              <a:rPr lang="cs-CZ" dirty="0" smtClean="0"/>
              <a:t>=1024&amp;</a:t>
            </a:r>
            <a:r>
              <a:rPr lang="cs-CZ" dirty="0" err="1" smtClean="0"/>
              <a:t>bih</a:t>
            </a:r>
            <a:r>
              <a:rPr lang="cs-CZ" dirty="0" smtClean="0"/>
              <a:t>=687&amp;</a:t>
            </a:r>
            <a:r>
              <a:rPr lang="cs-CZ" dirty="0" err="1" smtClean="0"/>
              <a:t>tbm</a:t>
            </a:r>
            <a:r>
              <a:rPr lang="cs-CZ" dirty="0" smtClean="0"/>
              <a:t>=</a:t>
            </a:r>
            <a:r>
              <a:rPr lang="cs-CZ" dirty="0" err="1" smtClean="0"/>
              <a:t>isch</a:t>
            </a:r>
            <a:r>
              <a:rPr lang="cs-CZ" dirty="0" smtClean="0"/>
              <a:t>&amp;</a:t>
            </a:r>
            <a:r>
              <a:rPr lang="cs-CZ" dirty="0" err="1" smtClean="0"/>
              <a:t>tbnid</a:t>
            </a:r>
            <a:r>
              <a:rPr lang="cs-CZ" dirty="0" smtClean="0"/>
              <a:t>=TmPGXYT2TVtAkM:&amp;</a:t>
            </a:r>
            <a:r>
              <a:rPr lang="cs-CZ" dirty="0" err="1" smtClean="0"/>
              <a:t>imgrefurl</a:t>
            </a:r>
            <a:r>
              <a:rPr lang="cs-CZ" dirty="0" smtClean="0"/>
              <a:t>=http://www.kras.</a:t>
            </a:r>
            <a:r>
              <a:rPr lang="cs-CZ" dirty="0" err="1" smtClean="0"/>
              <a:t>unas.cz</a:t>
            </a:r>
            <a:r>
              <a:rPr lang="cs-CZ" dirty="0" smtClean="0"/>
              <a:t>/</a:t>
            </a:r>
            <a:r>
              <a:rPr lang="cs-CZ" dirty="0" err="1" smtClean="0"/>
              <a:t>prvni.htm</a:t>
            </a:r>
            <a:r>
              <a:rPr lang="cs-CZ" dirty="0" smtClean="0"/>
              <a:t>&amp;</a:t>
            </a:r>
            <a:r>
              <a:rPr lang="cs-CZ" dirty="0" err="1" smtClean="0"/>
              <a:t>docid</a:t>
            </a:r>
            <a:r>
              <a:rPr lang="cs-CZ" dirty="0" smtClean="0"/>
              <a:t>=cACvapzzQE8C1M&amp;</a:t>
            </a:r>
            <a:r>
              <a:rPr lang="cs-CZ" dirty="0" err="1" smtClean="0"/>
              <a:t>imgurl</a:t>
            </a:r>
            <a:r>
              <a:rPr lang="cs-CZ" dirty="0" smtClean="0"/>
              <a:t>=http://www.kras.</a:t>
            </a:r>
            <a:r>
              <a:rPr lang="cs-CZ" dirty="0" err="1" smtClean="0"/>
              <a:t>unas.cz</a:t>
            </a:r>
            <a:r>
              <a:rPr lang="cs-CZ" dirty="0" smtClean="0"/>
              <a:t>/obr/</a:t>
            </a:r>
            <a:r>
              <a:rPr lang="cs-CZ" dirty="0" err="1" smtClean="0"/>
              <a:t>balcarka</a:t>
            </a:r>
            <a:r>
              <a:rPr lang="cs-CZ" dirty="0" smtClean="0"/>
              <a:t>/balc2.jpg&amp;w=350&amp;h=228&amp;</a:t>
            </a:r>
            <a:r>
              <a:rPr lang="cs-CZ" dirty="0" err="1" smtClean="0"/>
              <a:t>ei</a:t>
            </a:r>
            <a:r>
              <a:rPr lang="cs-CZ" dirty="0" smtClean="0"/>
              <a:t>=N8HmUPaZCcfotQaO44DoBQ&amp;zoom=1&amp;</a:t>
            </a:r>
            <a:r>
              <a:rPr lang="cs-CZ" dirty="0" err="1" smtClean="0"/>
              <a:t>iact</a:t>
            </a:r>
            <a:r>
              <a:rPr lang="cs-CZ" dirty="0" smtClean="0"/>
              <a:t>=</a:t>
            </a:r>
            <a:r>
              <a:rPr lang="cs-CZ" dirty="0" err="1" smtClean="0"/>
              <a:t>hc</a:t>
            </a:r>
            <a:r>
              <a:rPr lang="cs-CZ" dirty="0" smtClean="0"/>
              <a:t>&amp;</a:t>
            </a:r>
            <a:r>
              <a:rPr lang="cs-CZ" dirty="0" err="1" smtClean="0"/>
              <a:t>vpx</a:t>
            </a:r>
            <a:r>
              <a:rPr lang="cs-CZ" dirty="0" smtClean="0"/>
              <a:t>=408&amp;</a:t>
            </a:r>
            <a:r>
              <a:rPr lang="cs-CZ" dirty="0" err="1" smtClean="0"/>
              <a:t>vpy</a:t>
            </a:r>
            <a:r>
              <a:rPr lang="cs-CZ" dirty="0" smtClean="0"/>
              <a:t>=382&amp;dur=2161&amp;</a:t>
            </a:r>
            <a:r>
              <a:rPr lang="cs-CZ" dirty="0" err="1" smtClean="0"/>
              <a:t>hovh</a:t>
            </a:r>
            <a:r>
              <a:rPr lang="cs-CZ" dirty="0" smtClean="0"/>
              <a:t>=181&amp;</a:t>
            </a:r>
            <a:r>
              <a:rPr lang="cs-CZ" dirty="0" err="1" smtClean="0"/>
              <a:t>hovw</a:t>
            </a:r>
            <a:r>
              <a:rPr lang="cs-CZ" dirty="0" smtClean="0"/>
              <a:t>=278&amp;</a:t>
            </a:r>
            <a:r>
              <a:rPr lang="cs-CZ" dirty="0" err="1" smtClean="0"/>
              <a:t>tx</a:t>
            </a:r>
            <a:r>
              <a:rPr lang="cs-CZ" dirty="0" smtClean="0"/>
              <a:t>=109&amp;ty=94&amp;</a:t>
            </a:r>
            <a:r>
              <a:rPr lang="cs-CZ" dirty="0" err="1" smtClean="0"/>
              <a:t>sig</a:t>
            </a:r>
            <a:r>
              <a:rPr lang="cs-CZ" dirty="0" smtClean="0"/>
              <a:t>=117809575946673020716&amp;</a:t>
            </a:r>
            <a:r>
              <a:rPr lang="cs-CZ" dirty="0" err="1" smtClean="0"/>
              <a:t>page</a:t>
            </a:r>
            <a:r>
              <a:rPr lang="cs-CZ" dirty="0" smtClean="0"/>
              <a:t>=1&amp;</a:t>
            </a:r>
            <a:r>
              <a:rPr lang="cs-CZ" dirty="0" err="1" smtClean="0"/>
              <a:t>tbnh</a:t>
            </a:r>
            <a:r>
              <a:rPr lang="cs-CZ" dirty="0" smtClean="0"/>
              <a:t>=130&amp;</a:t>
            </a:r>
            <a:r>
              <a:rPr lang="cs-CZ" dirty="0" err="1" smtClean="0"/>
              <a:t>tbnw</a:t>
            </a:r>
            <a:r>
              <a:rPr lang="cs-CZ" dirty="0" smtClean="0"/>
              <a:t>=205&amp;start=0&amp;</a:t>
            </a:r>
            <a:r>
              <a:rPr lang="cs-CZ" dirty="0" err="1" smtClean="0"/>
              <a:t>ndsp</a:t>
            </a:r>
            <a:r>
              <a:rPr lang="cs-CZ" dirty="0" smtClean="0"/>
              <a:t>=23&amp;</a:t>
            </a:r>
            <a:r>
              <a:rPr lang="cs-CZ" dirty="0" err="1" smtClean="0"/>
              <a:t>ved</a:t>
            </a:r>
            <a:r>
              <a:rPr lang="cs-CZ" dirty="0" smtClean="0"/>
              <a:t>=1t:429,r:14,s:0,i:127</a:t>
            </a:r>
            <a:endParaRPr lang="en-US" dirty="0" smtClean="0"/>
          </a:p>
          <a:p>
            <a:r>
              <a:rPr lang="cs-CZ" dirty="0" smtClean="0"/>
              <a:t>http://www.</a:t>
            </a:r>
            <a:r>
              <a:rPr lang="cs-CZ" dirty="0" err="1" smtClean="0"/>
              <a:t>google.cz</a:t>
            </a:r>
            <a:r>
              <a:rPr lang="cs-CZ" dirty="0" smtClean="0"/>
              <a:t>/</a:t>
            </a:r>
            <a:r>
              <a:rPr lang="cs-CZ" dirty="0" err="1" smtClean="0"/>
              <a:t>imgres</a:t>
            </a:r>
            <a:r>
              <a:rPr lang="cs-CZ" dirty="0" smtClean="0"/>
              <a:t>?</a:t>
            </a:r>
            <a:r>
              <a:rPr lang="cs-CZ" dirty="0" err="1" smtClean="0"/>
              <a:t>hl</a:t>
            </a:r>
            <a:r>
              <a:rPr lang="cs-CZ" dirty="0" smtClean="0"/>
              <a:t>=</a:t>
            </a:r>
            <a:r>
              <a:rPr lang="cs-CZ" dirty="0" err="1" smtClean="0"/>
              <a:t>cs</a:t>
            </a:r>
            <a:r>
              <a:rPr lang="cs-CZ" dirty="0" smtClean="0"/>
              <a:t>&amp;</a:t>
            </a:r>
            <a:r>
              <a:rPr lang="cs-CZ" dirty="0" err="1" smtClean="0"/>
              <a:t>tbo</a:t>
            </a:r>
            <a:r>
              <a:rPr lang="cs-CZ" dirty="0" smtClean="0"/>
              <a:t>=d&amp;</a:t>
            </a:r>
            <a:r>
              <a:rPr lang="cs-CZ" dirty="0" err="1" smtClean="0"/>
              <a:t>gl</a:t>
            </a:r>
            <a:r>
              <a:rPr lang="cs-CZ" dirty="0" smtClean="0"/>
              <a:t>=</a:t>
            </a:r>
            <a:r>
              <a:rPr lang="cs-CZ" dirty="0" err="1" smtClean="0"/>
              <a:t>cz</a:t>
            </a:r>
            <a:r>
              <a:rPr lang="cs-CZ" dirty="0" smtClean="0"/>
              <a:t>&amp;</a:t>
            </a:r>
            <a:r>
              <a:rPr lang="cs-CZ" dirty="0" err="1" smtClean="0"/>
              <a:t>biw</a:t>
            </a:r>
            <a:r>
              <a:rPr lang="cs-CZ" dirty="0" smtClean="0"/>
              <a:t>=1024&amp;</a:t>
            </a:r>
            <a:r>
              <a:rPr lang="cs-CZ" dirty="0" err="1" smtClean="0"/>
              <a:t>bih</a:t>
            </a:r>
            <a:r>
              <a:rPr lang="cs-CZ" dirty="0" smtClean="0"/>
              <a:t>=687&amp;</a:t>
            </a:r>
            <a:r>
              <a:rPr lang="cs-CZ" dirty="0" err="1" smtClean="0"/>
              <a:t>tbm</a:t>
            </a:r>
            <a:r>
              <a:rPr lang="cs-CZ" dirty="0" smtClean="0"/>
              <a:t>=</a:t>
            </a:r>
            <a:r>
              <a:rPr lang="cs-CZ" dirty="0" err="1" smtClean="0"/>
              <a:t>isch</a:t>
            </a:r>
            <a:r>
              <a:rPr lang="cs-CZ" dirty="0" smtClean="0"/>
              <a:t>&amp;</a:t>
            </a:r>
            <a:r>
              <a:rPr lang="cs-CZ" dirty="0" err="1" smtClean="0"/>
              <a:t>tbnid</a:t>
            </a:r>
            <a:r>
              <a:rPr lang="cs-CZ" dirty="0" smtClean="0"/>
              <a:t>=wCtvlMsoBUdg0M:&amp;</a:t>
            </a:r>
            <a:r>
              <a:rPr lang="cs-CZ" dirty="0" err="1" smtClean="0"/>
              <a:t>imgrefurl</a:t>
            </a:r>
            <a:r>
              <a:rPr lang="cs-CZ" dirty="0" smtClean="0"/>
              <a:t>=http://www.</a:t>
            </a:r>
            <a:r>
              <a:rPr lang="cs-CZ" dirty="0" err="1" smtClean="0"/>
              <a:t>tvezdravi.cz</a:t>
            </a:r>
            <a:r>
              <a:rPr lang="cs-CZ" dirty="0" smtClean="0"/>
              <a:t>/</a:t>
            </a:r>
            <a:r>
              <a:rPr lang="cs-CZ" dirty="0" err="1" smtClean="0"/>
              <a:t>krasna</a:t>
            </a:r>
            <a:r>
              <a:rPr lang="cs-CZ" dirty="0" smtClean="0"/>
              <a:t>-</a:t>
            </a:r>
            <a:r>
              <a:rPr lang="cs-CZ" dirty="0" err="1" smtClean="0"/>
              <a:t>mista.html</a:t>
            </a:r>
            <a:r>
              <a:rPr lang="cs-CZ" dirty="0" smtClean="0"/>
              <a:t>&amp;</a:t>
            </a:r>
            <a:r>
              <a:rPr lang="cs-CZ" dirty="0" err="1" smtClean="0"/>
              <a:t>docid</a:t>
            </a:r>
            <a:r>
              <a:rPr lang="cs-CZ" dirty="0" smtClean="0"/>
              <a:t>=</a:t>
            </a:r>
            <a:r>
              <a:rPr lang="cs-CZ" dirty="0" err="1" smtClean="0"/>
              <a:t>kvmSMCgV</a:t>
            </a:r>
            <a:r>
              <a:rPr lang="cs-CZ" dirty="0" smtClean="0"/>
              <a:t>_</a:t>
            </a:r>
            <a:r>
              <a:rPr lang="cs-CZ" dirty="0" err="1" smtClean="0"/>
              <a:t>rTXaM</a:t>
            </a:r>
            <a:r>
              <a:rPr lang="cs-CZ" dirty="0" smtClean="0"/>
              <a:t>&amp;</a:t>
            </a:r>
            <a:r>
              <a:rPr lang="cs-CZ" dirty="0" err="1" smtClean="0"/>
              <a:t>imgurl</a:t>
            </a:r>
            <a:r>
              <a:rPr lang="cs-CZ" dirty="0" smtClean="0"/>
              <a:t>=http://www.</a:t>
            </a:r>
            <a:r>
              <a:rPr lang="cs-CZ" dirty="0" err="1" smtClean="0"/>
              <a:t>tvezdravi.cz</a:t>
            </a:r>
            <a:r>
              <a:rPr lang="cs-CZ" dirty="0" smtClean="0"/>
              <a:t>/</a:t>
            </a:r>
            <a:r>
              <a:rPr lang="cs-CZ" dirty="0" err="1" smtClean="0"/>
              <a:t>photos</a:t>
            </a:r>
            <a:r>
              <a:rPr lang="cs-CZ" dirty="0" smtClean="0"/>
              <a:t>/</a:t>
            </a:r>
            <a:r>
              <a:rPr lang="cs-CZ" dirty="0" err="1" smtClean="0"/>
              <a:t>doporucujeme</a:t>
            </a:r>
            <a:r>
              <a:rPr lang="cs-CZ" dirty="0" smtClean="0"/>
              <a:t>/54253500adrspach2.jpg&amp;w=600&amp;h=479&amp;</a:t>
            </a:r>
            <a:r>
              <a:rPr lang="cs-CZ" dirty="0" err="1" smtClean="0"/>
              <a:t>ei</a:t>
            </a:r>
            <a:r>
              <a:rPr lang="cs-CZ" dirty="0" smtClean="0"/>
              <a:t>=csHmULjrDMLXtAaJg4GwCg&amp;zoom=1&amp;</a:t>
            </a:r>
            <a:r>
              <a:rPr lang="cs-CZ" dirty="0" err="1" smtClean="0"/>
              <a:t>iact</a:t>
            </a:r>
            <a:r>
              <a:rPr lang="cs-CZ" dirty="0" smtClean="0"/>
              <a:t>=</a:t>
            </a:r>
            <a:r>
              <a:rPr lang="cs-CZ" dirty="0" err="1" smtClean="0"/>
              <a:t>hc</a:t>
            </a:r>
            <a:r>
              <a:rPr lang="cs-CZ" dirty="0" smtClean="0"/>
              <a:t>&amp;</a:t>
            </a:r>
            <a:r>
              <a:rPr lang="cs-CZ" dirty="0" err="1" smtClean="0"/>
              <a:t>vpx</a:t>
            </a:r>
            <a:r>
              <a:rPr lang="cs-CZ" dirty="0" smtClean="0"/>
              <a:t>=731&amp;</a:t>
            </a:r>
            <a:r>
              <a:rPr lang="cs-CZ" dirty="0" err="1" smtClean="0"/>
              <a:t>vpy</a:t>
            </a:r>
            <a:r>
              <a:rPr lang="cs-CZ" dirty="0" smtClean="0"/>
              <a:t>=67&amp;dur=2344&amp;</a:t>
            </a:r>
            <a:r>
              <a:rPr lang="cs-CZ" dirty="0" err="1" smtClean="0"/>
              <a:t>hovh</a:t>
            </a:r>
            <a:r>
              <a:rPr lang="cs-CZ" dirty="0" smtClean="0"/>
              <a:t>=201&amp;</a:t>
            </a:r>
            <a:r>
              <a:rPr lang="cs-CZ" dirty="0" err="1" smtClean="0"/>
              <a:t>hovw</a:t>
            </a:r>
            <a:r>
              <a:rPr lang="cs-CZ" dirty="0" smtClean="0"/>
              <a:t>=251&amp;</a:t>
            </a:r>
            <a:r>
              <a:rPr lang="cs-CZ" dirty="0" err="1" smtClean="0"/>
              <a:t>tx</a:t>
            </a:r>
            <a:r>
              <a:rPr lang="cs-CZ" dirty="0" smtClean="0"/>
              <a:t>=189&amp;ty=116&amp;</a:t>
            </a:r>
            <a:r>
              <a:rPr lang="cs-CZ" dirty="0" err="1" smtClean="0"/>
              <a:t>sig</a:t>
            </a:r>
            <a:r>
              <a:rPr lang="cs-CZ" dirty="0" smtClean="0"/>
              <a:t>=117809575946673020716&amp;</a:t>
            </a:r>
            <a:r>
              <a:rPr lang="cs-CZ" dirty="0" err="1" smtClean="0"/>
              <a:t>page</a:t>
            </a:r>
            <a:r>
              <a:rPr lang="cs-CZ" dirty="0" smtClean="0"/>
              <a:t>=1&amp;</a:t>
            </a:r>
            <a:r>
              <a:rPr lang="cs-CZ" dirty="0" err="1" smtClean="0"/>
              <a:t>tbnh</a:t>
            </a:r>
            <a:r>
              <a:rPr lang="cs-CZ" dirty="0" smtClean="0"/>
              <a:t>=133&amp;</a:t>
            </a:r>
            <a:r>
              <a:rPr lang="cs-CZ" dirty="0" err="1" smtClean="0"/>
              <a:t>tbnw</a:t>
            </a:r>
            <a:r>
              <a:rPr lang="cs-CZ" dirty="0" smtClean="0"/>
              <a:t>=167&amp;start=0&amp;</a:t>
            </a:r>
            <a:r>
              <a:rPr lang="cs-CZ" dirty="0" err="1" smtClean="0"/>
              <a:t>ndsp</a:t>
            </a:r>
            <a:r>
              <a:rPr lang="cs-CZ" dirty="0" smtClean="0"/>
              <a:t>=25&amp;</a:t>
            </a:r>
            <a:r>
              <a:rPr lang="cs-CZ" dirty="0" err="1" smtClean="0"/>
              <a:t>ved</a:t>
            </a:r>
            <a:r>
              <a:rPr lang="cs-CZ" dirty="0" smtClean="0"/>
              <a:t>=1t:429,r:5,s:0,i:114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120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Czech Republic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Tourism</a:t>
            </a:r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315200" cy="1154097"/>
          </a:xfrm>
        </p:spPr>
        <p:txBody>
          <a:bodyPr/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Can you?</a:t>
            </a:r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2060848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Describe the geography of the Czech Republic?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Name the most well-known spa towns?</a:t>
            </a:r>
            <a:endParaRPr lang="en-GB" sz="2400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Name some of the well-known historical towns?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sz="2400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Name some well-known castles?</a:t>
            </a:r>
          </a:p>
          <a:p>
            <a:pPr marL="285750" indent="-285750"/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Name some interesting areas of natural beauty?</a:t>
            </a:r>
            <a:endParaRPr lang="en-GB" sz="2400" b="1" dirty="0">
              <a:latin typeface="Calibri" pitchFamily="34" charset="0"/>
              <a:cs typeface="Calibri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07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12065"/>
            <a:ext cx="7315200" cy="1154097"/>
          </a:xfrm>
        </p:spPr>
        <p:txBody>
          <a:bodyPr/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Geography of the Czech Republic</a:t>
            </a:r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2845" y="2214554"/>
            <a:ext cx="87868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libri" pitchFamily="34" charset="0"/>
              </a:rPr>
              <a:t>The Czech Republic lies in the temperate climatic zone which is characterised by four distinct seasons.</a:t>
            </a:r>
            <a:endParaRPr lang="cs-CZ" sz="2400" b="1" dirty="0" smtClean="0">
              <a:latin typeface="Calibri" pitchFamily="34" charset="0"/>
            </a:endParaRPr>
          </a:p>
          <a:p>
            <a:endParaRPr lang="en-GB" sz="2400" b="1" dirty="0" smtClean="0">
              <a:latin typeface="Calibri" pitchFamily="34" charset="0"/>
            </a:endParaRPr>
          </a:p>
          <a:p>
            <a:r>
              <a:rPr lang="en-GB" sz="2400" b="1" dirty="0" smtClean="0">
                <a:latin typeface="Calibri" pitchFamily="34" charset="0"/>
              </a:rPr>
              <a:t>The landscape of the country is mountainous along the borders, hilly in the centre and flat along bigger rivers. All the mountains are quite heavily forested.</a:t>
            </a:r>
            <a:endParaRPr lang="cs-CZ" sz="2400" b="1" dirty="0" smtClean="0">
              <a:latin typeface="Calibri" pitchFamily="34" charset="0"/>
            </a:endParaRPr>
          </a:p>
          <a:p>
            <a:endParaRPr lang="en-GB" sz="2400" b="1" dirty="0" smtClean="0">
              <a:latin typeface="Calibri" pitchFamily="34" charset="0"/>
            </a:endParaRPr>
          </a:p>
          <a:p>
            <a:r>
              <a:rPr lang="en-GB" sz="2400" b="1" dirty="0" smtClean="0">
                <a:latin typeface="Calibri" pitchFamily="34" charset="0"/>
              </a:rPr>
              <a:t>There are also a lot of ponds in the Czech Republic, mainly in Southern Bohemia, and a lot of mineral and hot springs.</a:t>
            </a:r>
            <a:endParaRPr lang="en-GB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65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315200" cy="1154097"/>
          </a:xfrm>
        </p:spPr>
        <p:txBody>
          <a:bodyPr/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Spa towns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4" name="Picture 2" descr="http://www.realit.cz/files/imagecache/dust_filerenderer_big/files/upload/story_online/karlovy_vary_4dce33fbf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643050"/>
            <a:ext cx="2500330" cy="1875247"/>
          </a:xfrm>
          <a:prstGeom prst="rect">
            <a:avLst/>
          </a:prstGeom>
          <a:noFill/>
        </p:spPr>
      </p:pic>
      <p:pic>
        <p:nvPicPr>
          <p:cNvPr id="8196" name="Picture 4" descr="http://www.pobytovebalicky.cz/web_images/b_13_marianske-lazne_fontana_01_407_24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1643050"/>
            <a:ext cx="2802665" cy="1857388"/>
          </a:xfrm>
          <a:prstGeom prst="rect">
            <a:avLst/>
          </a:prstGeom>
          <a:noFill/>
        </p:spPr>
      </p:pic>
      <p:pic>
        <p:nvPicPr>
          <p:cNvPr id="8198" name="Picture 6" descr="http://www.luhacovice.cz/wcd/photos/lazne-velike/jurkovicuv-dum-vodotrysk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4000504"/>
            <a:ext cx="2581314" cy="1714512"/>
          </a:xfrm>
          <a:prstGeom prst="rect">
            <a:avLst/>
          </a:prstGeom>
          <a:noFill/>
        </p:spPr>
      </p:pic>
      <p:pic>
        <p:nvPicPr>
          <p:cNvPr id="8200" name="Picture 8" descr="http://www.lazenskepobyty.cz/lazne-jachymov/images/radium2-big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5074" y="1643050"/>
            <a:ext cx="2500330" cy="188750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3714744" y="4357694"/>
            <a:ext cx="56436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Match the names with the places: </a:t>
            </a:r>
            <a:endParaRPr lang="cs-CZ" sz="2000" b="1" dirty="0" smtClean="0">
              <a:latin typeface="Calibri" pitchFamily="34" charset="0"/>
            </a:endParaRPr>
          </a:p>
          <a:p>
            <a:r>
              <a:rPr lang="cs-CZ" sz="2000" b="1" dirty="0" smtClean="0">
                <a:latin typeface="Calibri" pitchFamily="34" charset="0"/>
              </a:rPr>
              <a:t>Jáchymov</a:t>
            </a:r>
          </a:p>
          <a:p>
            <a:r>
              <a:rPr lang="cs-CZ" sz="2000" b="1" dirty="0" smtClean="0">
                <a:latin typeface="Calibri" pitchFamily="34" charset="0"/>
              </a:rPr>
              <a:t>Karlovy Vary</a:t>
            </a:r>
          </a:p>
          <a:p>
            <a:r>
              <a:rPr lang="cs-CZ" sz="2000" b="1" dirty="0" smtClean="0">
                <a:latin typeface="Calibri" pitchFamily="34" charset="0"/>
              </a:rPr>
              <a:t>Mariánské lázně</a:t>
            </a:r>
          </a:p>
          <a:p>
            <a:r>
              <a:rPr lang="cs-CZ" sz="2000" b="1" dirty="0" smtClean="0">
                <a:latin typeface="Calibri" pitchFamily="34" charset="0"/>
              </a:rPr>
              <a:t>Luhačovice</a:t>
            </a:r>
            <a:endParaRPr lang="cs-CZ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2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315200" cy="1154097"/>
          </a:xfrm>
        </p:spPr>
        <p:txBody>
          <a:bodyPr/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Spa towns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4" name="Picture 2" descr="http://www.realit.cz/files/imagecache/dust_filerenderer_big/files/upload/story_online/karlovy_vary_4dce33fbf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643050"/>
            <a:ext cx="2500330" cy="1875247"/>
          </a:xfrm>
          <a:prstGeom prst="rect">
            <a:avLst/>
          </a:prstGeom>
          <a:noFill/>
        </p:spPr>
      </p:pic>
      <p:pic>
        <p:nvPicPr>
          <p:cNvPr id="8196" name="Picture 4" descr="http://www.pobytovebalicky.cz/web_images/b_13_marianske-lazne_fontana_01_407_24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1643050"/>
            <a:ext cx="2802665" cy="1857388"/>
          </a:xfrm>
          <a:prstGeom prst="rect">
            <a:avLst/>
          </a:prstGeom>
          <a:noFill/>
        </p:spPr>
      </p:pic>
      <p:pic>
        <p:nvPicPr>
          <p:cNvPr id="8198" name="Picture 6" descr="http://www.luhacovice.cz/wcd/photos/lazne-velike/jurkovicuv-dum-vodotrysk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4000504"/>
            <a:ext cx="2581314" cy="1714512"/>
          </a:xfrm>
          <a:prstGeom prst="rect">
            <a:avLst/>
          </a:prstGeom>
          <a:noFill/>
        </p:spPr>
      </p:pic>
      <p:pic>
        <p:nvPicPr>
          <p:cNvPr id="8200" name="Picture 8" descr="http://www.lazenskepobyty.cz/lazne-jachymov/images/radium2-big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5074" y="1643050"/>
            <a:ext cx="2500330" cy="1887505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500034" y="3500438"/>
            <a:ext cx="1522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Calibri" pitchFamily="34" charset="0"/>
              </a:rPr>
              <a:t>Karlovy Vary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14678" y="3500438"/>
            <a:ext cx="1966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Calibri" pitchFamily="34" charset="0"/>
              </a:rPr>
              <a:t>Mariánské Lázně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215074" y="3500438"/>
            <a:ext cx="1226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Calibri" pitchFamily="34" charset="0"/>
              </a:rPr>
              <a:t>Jáchymov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42910" y="5715016"/>
            <a:ext cx="1360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Calibri" pitchFamily="34" charset="0"/>
              </a:rPr>
              <a:t>Luhačovice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405971" y="4365104"/>
            <a:ext cx="5309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Do you know any other spa towns?</a:t>
            </a:r>
          </a:p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Do you know more about the places in the photos?</a:t>
            </a:r>
            <a:endParaRPr lang="cs-CZ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2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290" y="404664"/>
            <a:ext cx="7315200" cy="1154097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Historical Towns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1628800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Match the towns with the names</a:t>
            </a:r>
            <a:endParaRPr lang="cs-CZ" sz="2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 descr="http://www.brno.me/photos/trip/telc_tow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929066"/>
            <a:ext cx="2714644" cy="2291466"/>
          </a:xfrm>
          <a:prstGeom prst="rect">
            <a:avLst/>
          </a:prstGeom>
          <a:noFill/>
        </p:spPr>
      </p:pic>
      <p:pic>
        <p:nvPicPr>
          <p:cNvPr id="7172" name="Picture 4" descr="http://www.zamky-hrady.cz/1/img/zk%200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143116"/>
            <a:ext cx="2714644" cy="1849308"/>
          </a:xfrm>
          <a:prstGeom prst="rect">
            <a:avLst/>
          </a:prstGeom>
          <a:noFill/>
        </p:spPr>
      </p:pic>
      <p:pic>
        <p:nvPicPr>
          <p:cNvPr id="7174" name="Picture 6" descr="http://www.kutnahora.cz/data/pageadds/66_panorama-pic1-orez_low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4786322"/>
            <a:ext cx="3435268" cy="1571636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571472" y="2214554"/>
            <a:ext cx="17536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Calibri" pitchFamily="34" charset="0"/>
              </a:rPr>
              <a:t>Kutná Hora</a:t>
            </a:r>
          </a:p>
          <a:p>
            <a:r>
              <a:rPr lang="cs-CZ" sz="2000" b="1" dirty="0" smtClean="0">
                <a:latin typeface="Calibri" pitchFamily="34" charset="0"/>
              </a:rPr>
              <a:t>Český Krumlov</a:t>
            </a:r>
          </a:p>
          <a:p>
            <a:r>
              <a:rPr lang="cs-CZ" sz="2000" b="1" dirty="0" smtClean="0">
                <a:latin typeface="Calibri" pitchFamily="34" charset="0"/>
              </a:rPr>
              <a:t>Telč</a:t>
            </a:r>
            <a:endParaRPr lang="en-US" sz="2000" b="1" dirty="0" smtClean="0">
              <a:latin typeface="Calibri" pitchFamily="34" charset="0"/>
            </a:endParaRPr>
          </a:p>
          <a:p>
            <a:endParaRPr lang="cs-CZ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3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290" y="404664"/>
            <a:ext cx="7315200" cy="1154097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Historical Towns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 descr="http://www.brno.me/photos/trip/telc_tow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80954"/>
            <a:ext cx="2714644" cy="2291466"/>
          </a:xfrm>
          <a:prstGeom prst="rect">
            <a:avLst/>
          </a:prstGeom>
          <a:noFill/>
        </p:spPr>
      </p:pic>
      <p:pic>
        <p:nvPicPr>
          <p:cNvPr id="7172" name="Picture 4" descr="http://www.zamky-hrady.cz/1/img/zk%200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160763"/>
            <a:ext cx="2714644" cy="1849308"/>
          </a:xfrm>
          <a:prstGeom prst="rect">
            <a:avLst/>
          </a:prstGeom>
          <a:noFill/>
        </p:spPr>
      </p:pic>
      <p:pic>
        <p:nvPicPr>
          <p:cNvPr id="7174" name="Picture 6" descr="http://www.kutnahora.cz/data/pageadds/66_panorama-pic1-orez_low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4786322"/>
            <a:ext cx="3435268" cy="1571636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71472" y="1778300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Calibri" pitchFamily="34" charset="0"/>
              </a:rPr>
              <a:t>Telč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572000" y="1714488"/>
            <a:ext cx="1753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Calibri" pitchFamily="34" charset="0"/>
              </a:rPr>
              <a:t>Český Krumlov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29124" y="4429132"/>
            <a:ext cx="1383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Calibri" pitchFamily="34" charset="0"/>
              </a:rPr>
              <a:t>Kutná Hora</a:t>
            </a:r>
            <a:endParaRPr lang="cs-CZ" sz="2000" b="1" dirty="0">
              <a:latin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5" y="4941168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Do you know more about these towns?</a:t>
            </a:r>
          </a:p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Do you know any other historical towns?</a:t>
            </a:r>
            <a:endParaRPr lang="cs-CZ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3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315200" cy="1154097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Well-known castles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 descr="http://www.lednice.org/images/photos/big/zamek_lednic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776" y="2143116"/>
            <a:ext cx="2731452" cy="1857388"/>
          </a:xfrm>
          <a:prstGeom prst="rect">
            <a:avLst/>
          </a:prstGeom>
          <a:noFill/>
        </p:spPr>
      </p:pic>
      <p:pic>
        <p:nvPicPr>
          <p:cNvPr id="6148" name="Picture 4" descr="http://www.cestujemesdetmi.cz/wp-content/uploads/2012/09/Z%C3%A1mek-Hlubok%C3%A1-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143116"/>
            <a:ext cx="2802666" cy="1857388"/>
          </a:xfrm>
          <a:prstGeom prst="rect">
            <a:avLst/>
          </a:prstGeom>
          <a:noFill/>
        </p:spPr>
      </p:pic>
      <p:pic>
        <p:nvPicPr>
          <p:cNvPr id="6150" name="Picture 6" descr="http://www.rr-strednimorava.cz/uploads/gallery/full/35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4357694"/>
            <a:ext cx="2786082" cy="1857388"/>
          </a:xfrm>
          <a:prstGeom prst="rect">
            <a:avLst/>
          </a:prstGeom>
          <a:noFill/>
        </p:spPr>
      </p:pic>
      <p:pic>
        <p:nvPicPr>
          <p:cNvPr id="6152" name="Picture 8" descr="http://www.ubytovani-valtice.cz/picture/miniweby/celni-pohled-valtice-zamek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4286257"/>
            <a:ext cx="2571768" cy="1936530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428596" y="1714488"/>
            <a:ext cx="7094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Do you know these places? Is any of these castles in your region?</a:t>
            </a:r>
            <a:endParaRPr lang="cs-CZ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2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stor">
  <a:themeElements>
    <a:clrScheme name="Prostor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s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500</Words>
  <Application>Microsoft Office PowerPoint</Application>
  <PresentationFormat>Předvádění na obrazovce (4:3)</PresentationFormat>
  <Paragraphs>92</Paragraphs>
  <Slides>13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Prostor</vt:lpstr>
      <vt:lpstr>   Tourism</vt:lpstr>
      <vt:lpstr>Czech Republic</vt:lpstr>
      <vt:lpstr>Can you?</vt:lpstr>
      <vt:lpstr>Geography of the Czech Republic</vt:lpstr>
      <vt:lpstr>Spa towns</vt:lpstr>
      <vt:lpstr>Spa towns</vt:lpstr>
      <vt:lpstr>Historical Towns</vt:lpstr>
      <vt:lpstr>Historical Towns</vt:lpstr>
      <vt:lpstr>Well-known castles</vt:lpstr>
      <vt:lpstr>Well-known castles</vt:lpstr>
      <vt:lpstr>Places of natural beauty</vt:lpstr>
      <vt:lpstr>Places of natural beauty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Czech Republic</dc:title>
  <dc:creator>Asus</dc:creator>
  <cp:lastModifiedBy>Juříčková, Jiřina</cp:lastModifiedBy>
  <cp:revision>50</cp:revision>
  <dcterms:created xsi:type="dcterms:W3CDTF">2012-10-31T17:44:23Z</dcterms:created>
  <dcterms:modified xsi:type="dcterms:W3CDTF">2013-08-23T08:22:23Z</dcterms:modified>
</cp:coreProperties>
</file>