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8" r:id="rId2"/>
    <p:sldId id="256" r:id="rId3"/>
    <p:sldId id="257" r:id="rId4"/>
    <p:sldId id="261" r:id="rId5"/>
    <p:sldId id="274" r:id="rId6"/>
    <p:sldId id="259" r:id="rId7"/>
    <p:sldId id="270" r:id="rId8"/>
    <p:sldId id="258" r:id="rId9"/>
    <p:sldId id="271" r:id="rId10"/>
    <p:sldId id="262" r:id="rId11"/>
    <p:sldId id="272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278E-8A12-4889-82C9-744D78E8E3BB}" type="datetimeFigureOut">
              <a:rPr lang="cs-CZ" smtClean="0"/>
              <a:t>23.8.2013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0047-66BB-4178-9053-9CC0064B3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5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0047-66BB-4178-9053-9CC0064B3F2B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0047-66BB-4178-9053-9CC0064B3F2B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z/imgres?um=1&amp;hl=cs&amp;tbo=d&amp;biw=1280&amp;bih=656&amp;tbm=isch&amp;tbnid=jmCDSP6amqloGM:&amp;imgrefurl=http://apartmany.topfirma.cz/stranka-krkonose-30&amp;docid=1CVGM7pwnJ61-M&amp;imgurl=http://apartmany.topfirma.cz/obr-dobry-duvod-pro-nadhernou-dovolenou-prave-v-krkonosich-26&amp;w=350&amp;h=233&amp;ei=0LfpUJjqF8XktQaR-ICYAw&amp;zoom=1&amp;iact=hc&amp;vpx=602&amp;vpy=170&amp;dur=1979&amp;hovh=183&amp;hovw=275&amp;tx=122&amp;ty=128&amp;sig=104645909987912854339&amp;page=1&amp;tbnh=147&amp;tbnw=212&amp;start=0&amp;ndsp=17&amp;ved=1t:429,r:3,s:0,i: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z/imgres?um=1&amp;hl=cs&amp;tbo=d&amp;biw=1280&amp;bih=656&amp;tbm=isch&amp;tbnid=vf0jBhX51TJfMM:&amp;imgrefurl=http://www.hotelklik.cz/cz/clanek/53/lokalita/Last_Moment_Zima_2011/&amp;docid=tSKNEPDPMnX7iM&amp;imgurl=http://www.hotelklik.cz/images/clanky/-PICT0016.JPG&amp;w=1600&amp;h=1200&amp;ei=0LfpUJjqF8XktQaR-ICYAw&amp;zoom=1&amp;iact=hc&amp;vpx=441&amp;vpy=16&amp;dur=1025&amp;hovh=194&amp;hovw=259&amp;tx=108&amp;ty=96&amp;sig=104645909987912854339&amp;page=2&amp;tbnh=145&amp;tbnw=192&amp;start=17&amp;ndsp=24&amp;ved=1t:429,r:25,s:0,i:17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google.cz/imgres?um=1&amp;hl=cs&amp;sa=N&amp;tbo=d&amp;biw=1280&amp;bih=656&amp;tbm=isch&amp;tbnid=zuLEKit4n12_7M:&amp;imgrefurl=http://sport.idnes.cz/neumannova-mame-dluhy-precenili-jsme-kolik-prijede-divaku-p36-/lyzovani.aspx?c=A090619_085638_lyzovani_par&amp;docid=SIDl1RaOY3rZoM&amp;imgurl=http://i.idnes.cz/09/012/gal/KAL2878fa_152144_4153415.jpg&amp;w=460&amp;h=353&amp;ei=F7PpUJCNLMGZtQaGiYHADA&amp;zoom=1&amp;iact=hc&amp;vpx=981&amp;vpy=127&amp;dur=1638&amp;hovh=197&amp;hovw=256&amp;tx=150&amp;ty=111&amp;sig=104645909987912854339&amp;page=1&amp;tbnh=146&amp;tbnw=184&amp;start=0&amp;ndsp=22&amp;ved=1t:429,r:7,s:0,i:109" TargetMode="External"/><Relationship Id="rId3" Type="http://schemas.openxmlformats.org/officeDocument/2006/relationships/hyperlink" Target="http://www.google.cz/imgres?imgurl=http://www.atletickytrenink.cz/Slavni_atleti/Emil.jpg&amp;imgrefurl=http://www.atletickytrenink.cz/Slavni_atleti/zatopek.php&amp;h=198&amp;w=225&amp;sz=10&amp;tbnid=OpAfdBGDqzieXM:&amp;tbnh=90&amp;tbnw=102&amp;zoom=1&amp;usg=__bkiu9fxlr_HwlWyR4sBuwsqDJpA=&amp;docid=66W8_c8gAGqZEM&amp;hl=cs&amp;sa=X&amp;ei=-rDpUJiQE4XQsga8-IHgBw&amp;ved=0CEgQ9QEwAw&amp;dur=1832" TargetMode="External"/><Relationship Id="rId7" Type="http://schemas.openxmlformats.org/officeDocument/2006/relationships/hyperlink" Target="http://www.google.cz/imgres?imgurl=http://i.idnes.cz/08/083/gal/BER1ac702_caslavska1spf.jpg&amp;imgrefurl=http://zpravy.idnes.cz/v-bratrove-smrti-ma-prsty-stb-rika-vera-caslavska-f7k-/domaci.aspx?c=A080820_073135_domaci_lpo&amp;h=345&amp;w=460&amp;sz=16&amp;tbnid=eU5pmR-y1MzaqM:&amp;tbnh=92&amp;tbnw=122&amp;zoom=1&amp;usg=__40mENbUWBT2DD7Tz3P_PhfCLyXQ=&amp;docid=4ExqSDAztvYNwM&amp;hl=cs&amp;sa=X&amp;ei=67HpUOKrCoHTtAb08IGIAw&amp;sqi=2&amp;ved=0CE4Q9QEwBQ&amp;dur=3350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hyperlink" Target="http://www.google.cz/imgres?imgurl=http://blog.areal.cz/wp-content/jaromir_jagr.jpg&amp;imgrefurl=http://blog.areal.cz/?p=68&amp;h=478&amp;w=415&amp;sz=30&amp;tbnid=7yWjUwXqVPkcZM:&amp;tbnh=90&amp;tbnw=78&amp;zoom=1&amp;usg=__O5YrZAf2T460siZLSw83UYfVNwM=&amp;docid=ffzwKHMh-6EEVM&amp;hl=cs&amp;sa=X&amp;ei=gbLpUNKxAc_ntQaGmIHABw&amp;sqi=2&amp;ved=0CE4Q9QEwBQ&amp;dur=1895" TargetMode="External"/><Relationship Id="rId5" Type="http://schemas.openxmlformats.org/officeDocument/2006/relationships/hyperlink" Target="http://www.google.cz/imgres?um=1&amp;hl=cs&amp;sa=N&amp;tbo=d&amp;biw=1280&amp;bih=656&amp;tbm=isch&amp;tbnid=pZFboJsIFgdyPM:&amp;imgrefurl=http://ball71.com/martina-navratilova.html&amp;docid=6-sxE71-NKFSJM&amp;imgurl=http://ball71.com/images/Martina-Navratilova.jpg&amp;w=1200&amp;h=1800&amp;ei=YbHpUP_CDYfXsga7k4CIBA&amp;zoom=1&amp;iact=hc&amp;vpx=808&amp;vpy=122&amp;dur=2132&amp;hovh=275&amp;hovw=183&amp;tx=94&amp;ty=156&amp;sig=104645909987912854339&amp;page=1&amp;tbnh=143&amp;tbnw=94&amp;start=0&amp;ndsp=23&amp;ved=1t:429,r:5,s:0,i:117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google.cz/imgres?imgurl=http://www.svobodagroup.cz/Portals/0/Obrazky/Galerie/Zavody/Dvorak/bez%20n%C3%A1zvu.jpg&amp;imgrefurl=http://www.svobodagroup.cz/Fotogalerie/Z%C3%A1vody/B%C3%BDval%C3%ADsv%C4%9B%C5%99enci/Tom%C3%A1%C5%A1Dvo%C5%99%C3%A1k/tabid/127/Default.aspx&amp;h=800&amp;w=534&amp;sz=62&amp;tbnid=zI_gWi8_-5T5fM:&amp;tbnh=94&amp;tbnw=63&amp;zoom=1&amp;usg=__ZvyAtKfgpqiEXJ9OtRGIhVDRwmQ=&amp;docid=QDOa9w71BO3R3M&amp;hl=cs&amp;sa=X&amp;ei=K7LpUIOnLInYtAaY44G4Bg&amp;sqi=2&amp;ved=0CD0Q9QEwAQ&amp;dur=8174" TargetMode="Externa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imgres?um=1&amp;hl=cs&amp;tbo=d&amp;biw=1280&amp;bih=656&amp;tbm=isch&amp;tbnid=P279DXQhv9oImM:&amp;imgrefurl=http://www.transitionsabroad.com/listings/travel/articles/bicycle-travel-in-bohemia-czech-replublic.shtml&amp;docid=zumkeyAPYv0pYM&amp;imgurl=http://www.transitionsabroad.com/listings/travel/articles/images/pearl-cycling-bohemia-czech-republic-path.jpg&amp;w=425&amp;h=317&amp;ei=dbbpUL-RBofasgacjoGICA&amp;zoom=1&amp;iact=hc&amp;vpx=673&amp;vpy=330&amp;dur=981&amp;hovh=194&amp;hovw=260&amp;tx=135&amp;ty=146&amp;sig=104645909987912854339&amp;page=3&amp;tbnh=147&amp;tbnw=200&amp;start=53&amp;ndsp=29&amp;ved=1t:429,r:65,s:0,i:28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www.google.cz/imgres?um=1&amp;hl=cs&amp;tbo=d&amp;biw=1280&amp;bih=656&amp;tbm=isch&amp;tbnid=u-hI1E5MabTVxM:&amp;imgrefurl=http://www.firstlightbicycletours.com/2012/04/26/czech-republic-cycling-southern-bohemia-sojourn/&amp;docid=fTrAQFzbJ9LHcM&amp;imgurl=http://www.firstlightbicycletours.com/wp-content/gallery/southern-bohemia-soujourn/morning-fields.jpg&amp;w=357&amp;h=252&amp;ei=dbbpUL-RBofasgacjoGICA&amp;zoom=1&amp;iact=hc&amp;vpx=135&amp;vpy=131&amp;dur=2638&amp;hovh=189&amp;hovw=267&amp;tx=180&amp;ty=107&amp;sig=104645909987912854339&amp;page=1&amp;tbnh=146&amp;tbnw=206&amp;start=0&amp;ndsp=24&amp;ved=1t:429,r:1,s:0,i: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			</a:t>
            </a:r>
            <a:r>
              <a:rPr lang="en-GB" sz="3600" b="1" smtClean="0"/>
              <a:t>Sports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21711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5. 1.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201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Sporty oblíbené, masové; vrcholoví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sportovci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Stručné povídání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na téma sport v České republice. Forma otázek a cvičení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VY_32_INOVACE_06_AJUR07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Popular winter sports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596" y="1714488"/>
            <a:ext cx="817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In winter a lot of Czech people do skiing to the mountains. Cross-country skiing is another popular activity.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64904"/>
            <a:ext cx="333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49955"/>
            <a:ext cx="4121687" cy="30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And what about you?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988840"/>
            <a:ext cx="6600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What sports do you do in summer and in winter?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do sports with your friends or your family?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like team sports or individual sports?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32500" lnSpcReduction="20000"/>
          </a:bodyPr>
          <a:lstStyle/>
          <a:p>
            <a:r>
              <a:rPr lang="cs-CZ" dirty="0" smtClean="0"/>
              <a:t>http</a:t>
            </a:r>
            <a:r>
              <a:rPr lang="cs-CZ" dirty="0"/>
              <a:t>://www.google.cz/imgres?imgurl=http://www.atletickytrenink.cz/Slavni_atleti/Emil.jpg&amp;imgrefurl=http://www.atletickytrenink.cz/Slavni_atleti/zatopek.php&amp;h=198&amp;w=225&amp;sz=10&amp;tbnid=OpAfdBGDqzieXM:&amp;tbnh=90&amp;tbnw=102&amp;zoom=1&amp;usg=__bkiu9fxlr_HwlWyR4sBuwsqDJpA=&amp;docid=66W8_c8gAGqZEM&amp;hl=cs&amp;sa=X&amp;ei=-</a:t>
            </a:r>
            <a:r>
              <a:rPr lang="cs-CZ" dirty="0" smtClean="0"/>
              <a:t>rDpUJiQE4XQsga8-IHgBw&amp;ved=0CEgQ9QEwAw&amp;dur=1832</a:t>
            </a:r>
            <a:endParaRPr lang="en-US" dirty="0" smtClean="0"/>
          </a:p>
          <a:p>
            <a:r>
              <a:rPr lang="cs-CZ" dirty="0"/>
              <a:t>http://www.google.cz/imgres?um=1&amp;hl=cs&amp;sa=N&amp;tbo=d&amp;biw=1280&amp;bih=656&amp;tbm=isch&amp;tbnid=pZFboJsIFgdyPM:&amp;imgrefurl=http://ball71.com/martina-navratilova.html&amp;docid=6-sxE71-NKFSJM&amp;imgurl=http://</a:t>
            </a:r>
            <a:r>
              <a:rPr lang="cs-CZ" dirty="0" smtClean="0"/>
              <a:t>ball71.com/images/Martina-Navratilova.jpg&amp;w=1200&amp;h=1800&amp;ei=YbHpUP_CDYfXsga7k4CIBA&amp;zoom=1&amp;iact=hc&amp;vpx=808&amp;vpy=122&amp;dur=2132&amp;hovh=275&amp;hovw=183&amp;tx=94&amp;ty=156&amp;sig=104645909987912854339&amp;page=1&amp;tbnh=143&amp;tbnw=94&amp;start=0&amp;ndsp=23&amp;ved=1t:429,r:5,s:0,i:117</a:t>
            </a:r>
            <a:endParaRPr lang="en-US" dirty="0" smtClean="0"/>
          </a:p>
          <a:p>
            <a:r>
              <a:rPr lang="cs-CZ" dirty="0"/>
              <a:t>http://www.google.cz/imgres?imgurl=http://i.idnes.cz/08/083/gal/BER1ac702_caslavska1spf.jpg&amp;imgrefurl=http://zpravy.idnes.cz/v-bratrove-smrti-ma-prsty-stb-rika-vera-caslavska-f7k-/domaci.aspx?c%3DA080820_073135_domaci_lpo&amp;h=345&amp;w=460&amp;sz=16&amp;tbnid=eU5pmR-y1MzaqM:&amp;tbnh=92&amp;tbnw=122&amp;zoom=1&amp;usg=__40mENbUWBT2DD7Tz3P_PhfCLyXQ=&amp;</a:t>
            </a:r>
            <a:r>
              <a:rPr lang="cs-CZ" dirty="0" smtClean="0"/>
              <a:t>docid=4ExqSDAztvYNwM&amp;hl=cs&amp;sa=X&amp;ei=67HpUOKrCoHTtAb08IGIAw&amp;sqi=2&amp;ved=0CE4Q9QEwBQ&amp;dur=3350</a:t>
            </a:r>
            <a:endParaRPr lang="en-US" dirty="0" smtClean="0"/>
          </a:p>
          <a:p>
            <a:r>
              <a:rPr lang="cs-CZ" dirty="0"/>
              <a:t>http://www.google.cz/imgres?imgurl=http://www.svobodagroup.cz/Portals/0/Obrazky/Galerie/Zavody/Dvorak/bez%2520n%C3%A1zvu.jpg&amp;imgrefurl=http://www.svobodagroup.cz/Fotogalerie/Z%25C3%25A1vody/B%25C3%25BDval%25C3%25ADsv%25C4%259B%25C5%2599enci/Tom%25C3%25A1%25C5%25A1Dvo%25C5%2599%25C3%25A1k/tabid/127/Default.aspx&amp;h=800&amp;w=534&amp;sz=62&amp;tbnid=zI_gWi8_-5T5fM:&amp;tbnh=94&amp;tbnw=63&amp;zoom=1&amp;usg=__ZvyAtKfgpqiEXJ9OtRGIhVDRwmQ=&amp;</a:t>
            </a:r>
            <a:r>
              <a:rPr lang="cs-CZ" dirty="0" smtClean="0"/>
              <a:t>docid=QDOa9w71BO3R3M&amp;hl=cs&amp;sa=X&amp;ei=K7LpUIOnLInYtAaY44G4Bg&amp;sqi=2&amp;ved=0CD0Q9QEwAQ&amp;dur=8174</a:t>
            </a:r>
            <a:endParaRPr lang="en-US" dirty="0" smtClean="0"/>
          </a:p>
          <a:p>
            <a:r>
              <a:rPr lang="cs-CZ" dirty="0"/>
              <a:t>http://www.google.cz/imgres?imgurl=http://blog.areal.cz/wp-content/jaromir_jagr.jpg&amp;imgrefurl=http://blog.areal.cz/?p%3D68&amp;h=478&amp;w=415&amp;sz=30&amp;tbnid=7yWjUwXqVPkcZM:&amp;tbnh=90&amp;tbnw=78&amp;zoom=1&amp;usg=__O5YrZAf2T460siZLSw83UYfVNwM=&amp;</a:t>
            </a:r>
            <a:r>
              <a:rPr lang="cs-CZ" dirty="0" smtClean="0"/>
              <a:t>docid=ffzwKHMh-6EEVM&amp;hl=cs&amp;sa=X&amp;ei=gbLpUNKxAc_ntQaGmIHABw&amp;sqi=2&amp;ved=0CE4Q9QEwBQ&amp;dur=1895</a:t>
            </a:r>
            <a:endParaRPr lang="en-US" dirty="0" smtClean="0"/>
          </a:p>
          <a:p>
            <a:r>
              <a:rPr lang="cs-CZ" dirty="0"/>
              <a:t>http://www.google.cz/imgres?um=1&amp;hl=cs&amp;sa=N&amp;tbo=d&amp;biw=1280&amp;bih=656&amp;tbm=isch&amp;tbnid=zuLEKit4n12_7M:&amp;imgrefurl=http://sport.idnes.cz/neumannova-mame-dluhy-precenili-jsme-kolik-prijede-divaku-p36-/lyzovani.aspx%3Fc%3DA090619_085638_lyzovani_par&amp;docid=SIDl1RaOY3rZoM&amp;imgurl=http://</a:t>
            </a:r>
            <a:r>
              <a:rPr lang="cs-CZ" dirty="0" smtClean="0"/>
              <a:t>i.idnes.cz/09/012/gal/KAL2878fa_152144_4153415.jpg&amp;w=460&amp;h=353&amp;ei=F7PpUJCNLMGZtQaGiYHADA&amp;zoom=1&amp;iact=hc&amp;vpx=981&amp;vpy=127&amp;dur=1638&amp;hovh=197&amp;hovw=256&amp;tx=150&amp;ty=111&amp;sig=104645909987912854339&amp;page=1&amp;tbnh=146&amp;tbnw=184&amp;start=0&amp;ndsp=22&amp;ved=1t:429,r:7,s:0,i:109</a:t>
            </a:r>
            <a:endParaRPr lang="en-US" dirty="0" smtClean="0"/>
          </a:p>
          <a:p>
            <a:r>
              <a:rPr lang="cs-CZ" dirty="0"/>
              <a:t>http://www.google.cz/imgres?um=1&amp;hl=cs&amp;tbo=d&amp;biw=1280&amp;bih=656&amp;tbm=isch&amp;tbnid=P279DXQhv9oImM:&amp;imgrefurl=http://www.transitionsabroad.com/listings/travel/articles/bicycle-travel-in-bohemia-czech-replublic.shtml&amp;docid=zumkeyAPYv0pYM&amp;imgurl=http://</a:t>
            </a:r>
            <a:r>
              <a:rPr lang="cs-CZ" dirty="0" smtClean="0"/>
              <a:t>www.transitionsabroad.com/listings/travel/articles/images/pearl-cycling-bohemia-czech-republic-path.jpg&amp;w=425&amp;h=317&amp;ei=dbbpUL-RBofasgacjoGICA&amp;zoom=1&amp;iact=hc&amp;vpx=673&amp;vpy=330&amp;dur=981&amp;hovh=194&amp;hovw=260&amp;tx=135&amp;ty=146&amp;sig=104645909987912854339&amp;page=3&amp;tbnh=147&amp;tbnw=200&amp;start=53&amp;ndsp=29&amp;ved=1t:429,r:65,s:0,i:285</a:t>
            </a:r>
            <a:endParaRPr lang="en-US" dirty="0" smtClean="0"/>
          </a:p>
          <a:p>
            <a:r>
              <a:rPr lang="cs-CZ" dirty="0"/>
              <a:t>http://www.google.cz/imgres?um=1&amp;hl=cs&amp;tbo=d&amp;biw=1280&amp;bih=656&amp;tbm=isch&amp;tbnid=u-hI1E5MabTVxM:&amp;imgrefurl=http://www.firstlightbicycletours.com/2012/04/26/czech-republic-cycling-southern-bohemia-sojourn/&amp;docid=fTrAQFzbJ9LHcM&amp;imgurl=http://</a:t>
            </a:r>
            <a:r>
              <a:rPr lang="cs-CZ" dirty="0" smtClean="0"/>
              <a:t>www.firstlightbicycletours.com/wp-content/gallery/southern-bohemia-soujourn/morning-fields.jpg&amp;w=357&amp;h=252&amp;ei=dbbpUL-RBofasgacjoGICA&amp;zoom=1&amp;iact=hc&amp;vpx=135&amp;vpy=131&amp;dur=2638&amp;hovh=189&amp;hovw=267&amp;tx=180&amp;ty=107&amp;sig=104645909987912854339&amp;page=1&amp;tbnh=146&amp;tbnw=206&amp;start=0&amp;ndsp=24&amp;ved=1t:429,r:1,s:0,i:88</a:t>
            </a:r>
            <a:endParaRPr lang="en-US" dirty="0" smtClean="0"/>
          </a:p>
          <a:p>
            <a:r>
              <a:rPr lang="cs-CZ" dirty="0"/>
              <a:t>http://www.google.cz/imgres?um=1&amp;hl=cs&amp;tbo=d&amp;biw=1280&amp;bih=656&amp;tbm=isch&amp;tbnid=jmCDSP6amqloGM:&amp;imgrefurl=http://apartmany.topfirma.cz/stranka-krkonose-30&amp;docid=1CVGM7pwnJ61-M&amp;imgurl=http://</a:t>
            </a:r>
            <a:r>
              <a:rPr lang="cs-CZ" dirty="0" smtClean="0"/>
              <a:t>apartmany.topfirma.cz/obr-dobry-duvod-pro-nadhernou-dovolenou-prave-v-krkonosich-26&amp;w=350&amp;h=233&amp;ei=0LfpUJjqF8XktQaR-ICYAw&amp;zoom=1&amp;iact=hc&amp;vpx=602&amp;vpy=170&amp;dur=1979&amp;hovh=183&amp;hovw=275&amp;tx=122&amp;ty=128&amp;sig=104645909987912854339&amp;page=1&amp;tbnh=147&amp;tbnw=212&amp;start=0&amp;ndsp=17&amp;ved=1t:429,r:3,s:0,i:108</a:t>
            </a:r>
            <a:endParaRPr lang="en-US" dirty="0" smtClean="0"/>
          </a:p>
          <a:p>
            <a:r>
              <a:rPr lang="cs-CZ" dirty="0"/>
              <a:t>http://www.google.cz/imgres?um=1&amp;hl=cs&amp;tbo=d&amp;biw=1280&amp;bih=656&amp;tbm=isch&amp;tbnid=vf0jBhX51TJfMM:&amp;imgrefurl=http://www.hotelklik.cz/cz/clanek/53/lokalita/Last_Moment_Zima_2011/&amp;docid=tSKNEPDPMnX7iM&amp;imgurl=http://www.hotelklik.cz/images/clanky/-PICT0016.JPG&amp;w=1600&amp;h=1200&amp;ei=0LfpUJjqF8XktQaR-ICYAw&amp;zoom=1&amp;iact=hc&amp;vpx=441&amp;vpy=16&amp;dur=1025&amp;hovh=194&amp;hovw=259&amp;tx=108&amp;ty=96&amp;sig=104645909987912854339&amp;page=2&amp;tbnh=145&amp;tbnw=192&amp;start=17&amp;ndsp=24&amp;ved=1t:429,r:25,s:0,i:179</a:t>
            </a:r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Czech Republic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Sports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Can you?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Name some of the popular sports in the Czech Republic?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the most popular summer and winter sports?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Czech national sports?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Name some famous or important sportsmen or sportswomen?</a:t>
            </a:r>
          </a:p>
          <a:p>
            <a:pPr marL="285750" indent="-28575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some areas where sports (summer or winter) are practised?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Sports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5" y="2636912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Ice hockey	cycling		tennis		golf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Curling		football	basketball	handball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Swimming	volleyball	athletics	gymnastics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Rugby		jogging	skiing		hiking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Canoeing	aerobics	body building	racing</a:t>
            </a:r>
            <a:endParaRPr lang="cs-CZ" sz="2400" b="1" dirty="0" smtClean="0">
              <a:latin typeface="Calibri" pitchFamily="34" charset="0"/>
            </a:endParaRPr>
          </a:p>
          <a:p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839" y="1478263"/>
            <a:ext cx="889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Circle sports popular in the Czech Republic: winter sports in yellow, summer sports in green, national sports in blue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Sports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5" y="2636912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Ice hockey	cycling		tennis		golf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Curling		football	basketball	handball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Swimming	volleyball	athletics	gymnastics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Rugby		jogging	skiing		hiking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Canoeing	aerobics	body building	racing</a:t>
            </a:r>
            <a:endParaRPr lang="cs-CZ" sz="2400" b="1" dirty="0" smtClean="0">
              <a:latin typeface="Calibri" pitchFamily="34" charset="0"/>
            </a:endParaRPr>
          </a:p>
          <a:p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839" y="1478263"/>
            <a:ext cx="889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Circle sports popular in the Czech Republic: winter sports in yellow, summer sports in green, national sports in blue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8839" y="2636912"/>
            <a:ext cx="1764859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635896" y="4797152"/>
            <a:ext cx="122413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826242" y="2636912"/>
            <a:ext cx="144961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508104" y="4797152"/>
            <a:ext cx="1224136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826242" y="3356992"/>
            <a:ext cx="1593630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9307" y="5517232"/>
            <a:ext cx="1650853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8839" y="2492896"/>
            <a:ext cx="1797403" cy="80860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690160" y="3301504"/>
            <a:ext cx="1842198" cy="7200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500464" y="3275608"/>
            <a:ext cx="1800200" cy="6645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Sportsmen and sportswomen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Do you know these sportsmen and sportswomen? Do you know which sports they practised or practise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72293"/>
            <a:ext cx="1944216" cy="171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493280"/>
            <a:ext cx="14401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372293"/>
            <a:ext cx="2190751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7843"/>
            <a:ext cx="1410260" cy="21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81" y="4746774"/>
            <a:ext cx="1540030" cy="17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5" y="2372293"/>
            <a:ext cx="2406774" cy="184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3" y="237229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23359" y="237229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02910" y="237229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21820" y="440784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40052" y="44932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02910" y="474677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Sportsmen and sportswomen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9" y="1988840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	Emil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Zátopek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athletics/running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Kateřina Neumannová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cross-country skiing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Věra Čáslavská	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gymnastics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Tomáš Dvořák		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athletics/decathlon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Martina Navrátilová	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tennis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	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Jaromír Jágr			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ice hockey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any other famous Czech sportsmen or sportswomen?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 you know sports they do or did and what they have achieved or achieved?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90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Popular summer sports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288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 summer Czech people like going cycling and hiking, quite a lot of them like canoeing.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 most popular cycling area is probably Southern Bohemia for its wonderful countryside and not that hilly landscape.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Hiking areas are mainly in the mountains and the rocky towns of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Adrspach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Teplicke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 Vltava,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Sázava </a:t>
            </a:r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 Ohře are 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he most popular rivers suitable for canoeing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90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Cycling in Southern Bohemia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375632" cy="25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48" y="3645024"/>
            <a:ext cx="34004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464</Words>
  <Application>Microsoft Office PowerPoint</Application>
  <PresentationFormat>Předvádění na obrazovce (4:3)</PresentationFormat>
  <Paragraphs>95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Prostor</vt:lpstr>
      <vt:lpstr>   Sports</vt:lpstr>
      <vt:lpstr>Czech Republic</vt:lpstr>
      <vt:lpstr>Can you?</vt:lpstr>
      <vt:lpstr>Sports</vt:lpstr>
      <vt:lpstr>Sports</vt:lpstr>
      <vt:lpstr>Sportsmen and sportswomen</vt:lpstr>
      <vt:lpstr>Sportsmen and sportswomen</vt:lpstr>
      <vt:lpstr>Popular summer sports</vt:lpstr>
      <vt:lpstr>Cycling in Southern Bohemia</vt:lpstr>
      <vt:lpstr>Popular winter sports</vt:lpstr>
      <vt:lpstr>And what about you?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53</cp:revision>
  <dcterms:created xsi:type="dcterms:W3CDTF">2012-10-31T17:44:23Z</dcterms:created>
  <dcterms:modified xsi:type="dcterms:W3CDTF">2013-08-23T08:21:22Z</dcterms:modified>
</cp:coreProperties>
</file>