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68" r:id="rId2"/>
    <p:sldId id="256" r:id="rId3"/>
    <p:sldId id="257" r:id="rId4"/>
    <p:sldId id="261" r:id="rId5"/>
    <p:sldId id="280" r:id="rId6"/>
    <p:sldId id="281" r:id="rId7"/>
    <p:sldId id="282" r:id="rId8"/>
    <p:sldId id="283" r:id="rId9"/>
    <p:sldId id="284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4278E-8A12-4889-82C9-744D78E8E3BB}" type="datetimeFigureOut">
              <a:rPr lang="cs-CZ" smtClean="0"/>
              <a:t>23.8.2013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20047-66BB-4178-9053-9CC0064B3F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59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www.google.cz/imgres?um=1&amp;hl=cs&amp;sa=N&amp;tbo=d&amp;qscrl=1&amp;rlz=1T4ASUS_cs___CZ419&amp;biw=1280&amp;bih=656&amp;tbm=isch&amp;tbnid=sdscbta2QOE64M:&amp;imgrefurl=http://www.time.com/time/travel/cityguide/article/0,31489,1925095,00.html&amp;docid=_D6MjqbJnyBIWM&amp;imgurl=http://img.timeinc.net/time/europe/magazine/2009/0914/prague_tout.jpg&amp;w=525&amp;h=294&amp;ei=E9zpUNz7CoiZtQaSpoG4Aw&amp;zoom=1&amp;iact=hc&amp;vpx=937&amp;vpy=134&amp;dur=2825&amp;hovh=168&amp;hovw=300&amp;tx=176&amp;ty=78&amp;sig=104645909987912854339&amp;page=1&amp;tbnh=132&amp;tbnw=239&amp;start=0&amp;ndsp=19&amp;ved=1t:429,r:5,s:0,i:10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z/imgres?um=1&amp;hl=cs&amp;tbo=d&amp;qscrl=1&amp;rlz=1T4ASUS_cs___CZ419&amp;biw=1280&amp;bih=656&amp;tbm=isch&amp;tbnid=drJJwYctoGcZOM:&amp;imgrefurl=http://world_heritage.jaxa.jp/en/search/detail.php?froml=list&amp;from=category&amp;id=539&amp;docid=p0lS7KFotZ7gUM&amp;imgurl=http://world_heritage.jaxa.jp/images/heritage/description/ph0539_l.jpg&amp;w=337&amp;h=500&amp;ei=vNzpUJXBH4jLswbovIHQAg&amp;zoom=1&amp;iact=hc&amp;vpx=388&amp;vpy=236&amp;dur=3487&amp;hovh=274&amp;hovw=184&amp;tx=96&amp;ty=143&amp;sig=104645909987912854339&amp;page=1&amp;tbnh=148&amp;tbnw=97&amp;start=0&amp;ndsp=26&amp;ved=1t:429,r:8,s:0,i:109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google.cz/imgres?um=1&amp;hl=cs&amp;tbo=d&amp;qscrl=1&amp;rlz=1T4ASUS_cs___CZ419&amp;biw=1280&amp;bih=656&amp;tbm=isch&amp;tbnid=3sz4RspLq6JGYM:&amp;imgrefurl=http://www.gogobot.com/historic-centre-of-telc-telc-attraction&amp;docid=DYmkM2UAfJSxLM&amp;imgurl=http://cdn4.gbot.me/photos/jS/OK/1323684801/Tel_-Historic_Centre_of_Tel__-20000000002264679-500x375.jpg&amp;w=500&amp;h=375&amp;ei=XdzpUOqhBoXitQapnoCwAQ&amp;zoom=1&amp;iact=hc&amp;vpx=833&amp;vpy=272&amp;dur=3160&amp;hovh=194&amp;hovw=259&amp;tx=139&amp;ty=97&amp;sig=104645909987912854339&amp;page=1&amp;tbnh=138&amp;tbnw=176&amp;start=0&amp;ndsp=24&amp;ved=1t:429,r:10,s:0,i:11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www.google.cz/imgres?um=1&amp;hl=cs&amp;sa=N&amp;tbo=d&amp;qscrl=1&amp;rlz=1T4ASUS_cs___CZ419&amp;biw=1280&amp;bih=656&amp;tbm=isch&amp;tbnid=sdscbta2QOE64M:&amp;imgrefurl=http://www.time.com/time/travel/cityguide/article/0,31489,1925095,00.html&amp;docid=_D6MjqbJnyBIWM&amp;imgurl=http://img.timeinc.net/time/europe/magazine/2009/0914/prague_tout.jpg&amp;w=525&amp;h=294&amp;ei=E9zpUNz7CoiZtQaSpoG4Aw&amp;zoom=1&amp;iact=hc&amp;vpx=937&amp;vpy=134&amp;dur=2825&amp;hovh=168&amp;hovw=300&amp;tx=176&amp;ty=78&amp;sig=104645909987912854339&amp;page=1&amp;tbnh=132&amp;tbnw=239&amp;start=0&amp;ndsp=19&amp;ved=1t:429,r:5,s:0,i:10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z/imgres?um=1&amp;hl=cs&amp;tbo=d&amp;qscrl=1&amp;rlz=1T4ASUS_cs___CZ419&amp;biw=1280&amp;bih=656&amp;tbm=isch&amp;tbnid=drJJwYctoGcZOM:&amp;imgrefurl=http://world_heritage.jaxa.jp/en/search/detail.php?froml=list&amp;from=category&amp;id=539&amp;docid=p0lS7KFotZ7gUM&amp;imgurl=http://world_heritage.jaxa.jp/images/heritage/description/ph0539_l.jpg&amp;w=337&amp;h=500&amp;ei=vNzpUJXBH4jLswbovIHQAg&amp;zoom=1&amp;iact=hc&amp;vpx=388&amp;vpy=236&amp;dur=3487&amp;hovh=274&amp;hovw=184&amp;tx=96&amp;ty=143&amp;sig=104645909987912854339&amp;page=1&amp;tbnh=148&amp;tbnw=97&amp;start=0&amp;ndsp=26&amp;ved=1t:429,r:8,s:0,i:109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google.cz/imgres?um=1&amp;hl=cs&amp;tbo=d&amp;qscrl=1&amp;rlz=1T4ASUS_cs___CZ419&amp;biw=1280&amp;bih=656&amp;tbm=isch&amp;tbnid=3sz4RspLq6JGYM:&amp;imgrefurl=http://www.gogobot.com/historic-centre-of-telc-telc-attraction&amp;docid=DYmkM2UAfJSxLM&amp;imgurl=http://cdn4.gbot.me/photos/jS/OK/1323684801/Tel_-Historic_Centre_of_Tel__-20000000002264679-500x375.jpg&amp;w=500&amp;h=375&amp;ei=XdzpUOqhBoXitQapnoCwAQ&amp;zoom=1&amp;iact=hc&amp;vpx=833&amp;vpy=272&amp;dur=3160&amp;hovh=194&amp;hovw=259&amp;tx=139&amp;ty=97&amp;sig=104645909987912854339&amp;page=1&amp;tbnh=138&amp;tbnw=176&amp;start=0&amp;ndsp=24&amp;ved=1t:429,r:10,s:0,i:11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z/imgres?um=1&amp;hl=cs&amp;tbo=d&amp;qscrl=1&amp;rlz=1T4ASUS_cs___CZ419&amp;biw=1280&amp;bih=656&amp;tbm=isch&amp;tbnid=4nsIOey0m5ycaM:&amp;imgrefurl=http://www.zamekzdar.cz/180-poutni-kostel-sv.-jana-nepomuckeho-na-zelene-hore.aspx&amp;docid=2-3Ybox7G-SVHM&amp;imgurl=http://www.zamekzdar.cz/user_img/gallery/180/zelena_hora_unesco_1b.jpg&amp;w=800&amp;h=601&amp;ei=Od7pUJK4B4bfsgazjIDIBQ&amp;zoom=1&amp;iact=hc&amp;vpx=576&amp;vpy=125&amp;dur=7863&amp;hovh=195&amp;hovw=259&amp;tx=179&amp;ty=102&amp;sig=104645909987912854339&amp;page=1&amp;tbnh=140&amp;tbnw=181&amp;start=0&amp;ndsp=24&amp;ved=1t:429,r:3,s:0,i:9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://www.google.cz/imgres?um=1&amp;hl=cs&amp;sa=X&amp;tbo=d&amp;qscrl=1&amp;rlz=1T4ASUS_cs___CZ419&amp;biw=1280&amp;bih=656&amp;tbm=isch&amp;tbnid=w6xrtlY5g5l8uM:&amp;imgrefurl=http://qool.cz/detail-mista/3170-chram-svate-barbory/&amp;docid=C0fh7qNW8Yy5cM&amp;imgurl=http://img.qool.cz/objects/id/3170/3.jpg&amp;w=500&amp;h=372&amp;ei=xN7pUIvpFcTbtAbBqYGgDg&amp;zoom=1&amp;iact=hc&amp;vpx=488&amp;vpy=125&amp;dur=1213&amp;hovh=194&amp;hovw=260&amp;tx=109&amp;ty=109&amp;sig=104645909987912854339&amp;page=1&amp;tbnh=140&amp;tbnw=192&amp;start=0&amp;ndsp=27&amp;ved=1t:429,r:3,s:0,i:9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z/imgres?um=1&amp;hl=cs&amp;tbo=d&amp;qscrl=1&amp;rlz=1T4ASUS_cs___CZ419&amp;biw=1280&amp;bih=656&amp;tbm=isch&amp;tbnid=4nsIOey0m5ycaM:&amp;imgrefurl=http://www.zamekzdar.cz/180-poutni-kostel-sv.-jana-nepomuckeho-na-zelene-hore.aspx&amp;docid=2-3Ybox7G-SVHM&amp;imgurl=http://www.zamekzdar.cz/user_img/gallery/180/zelena_hora_unesco_1b.jpg&amp;w=800&amp;h=601&amp;ei=Od7pUJK4B4bfsgazjIDIBQ&amp;zoom=1&amp;iact=hc&amp;vpx=576&amp;vpy=125&amp;dur=7863&amp;hovh=195&amp;hovw=259&amp;tx=179&amp;ty=102&amp;sig=104645909987912854339&amp;page=1&amp;tbnh=140&amp;tbnw=181&amp;start=0&amp;ndsp=24&amp;ved=1t:429,r:3,s:0,i:9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://www.google.cz/imgres?um=1&amp;hl=cs&amp;sa=X&amp;tbo=d&amp;qscrl=1&amp;rlz=1T4ASUS_cs___CZ419&amp;biw=1280&amp;bih=656&amp;tbm=isch&amp;tbnid=w6xrtlY5g5l8uM:&amp;imgrefurl=http://qool.cz/detail-mista/3170-chram-svate-barbory/&amp;docid=C0fh7qNW8Yy5cM&amp;imgurl=http://img.qool.cz/objects/id/3170/3.jpg&amp;w=500&amp;h=372&amp;ei=xN7pUIvpFcTbtAbBqYGgDg&amp;zoom=1&amp;iact=hc&amp;vpx=488&amp;vpy=125&amp;dur=1213&amp;hovh=194&amp;hovw=260&amp;tx=109&amp;ty=109&amp;sig=104645909987912854339&amp;page=1&amp;tbnh=140&amp;tbnw=192&amp;start=0&amp;ndsp=27&amp;ved=1t:429,r:3,s:0,i:9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um=1&amp;hl=cs&amp;tbo=d&amp;qscrl=1&amp;rlz=1T4ASUS_cs___CZ419&amp;biw=1280&amp;bih=656&amp;tbm=isch&amp;tbnid=fwzHHq1lYbt1zM:&amp;imgrefurl=http://www.profimedia.cz/fotografie/renesancni-zamek-litomysl-unesco-pardubicky-kraj-ceska/0005873947/&amp;docid=VRpf0NuMnERMAM&amp;imgurl=http://www.profimedia.cz/fotografie/renesancni-zamek-litomysl-unesco-pardubicky-kraj-ceska/profimedia-0005873947.jpg&amp;w=640&amp;h=426&amp;ei=juHpUJvMD9HHtAaV-IHYBw&amp;zoom=1&amp;iact=hc&amp;vpx=2&amp;vpy=129&amp;dur=3743&amp;hovh=183&amp;hovw=275&amp;tx=137&amp;ty=110&amp;sig=104645909987912854339&amp;page=1&amp;tbnh=137&amp;tbnw=204&amp;start=0&amp;ndsp=24&amp;ved=1t:429,r:0,s:0,i:85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www.google.cz/imgres?um=1&amp;hl=cs&amp;tbo=d&amp;qscrl=1&amp;rlz=1T4ASUS_cs___CZ419&amp;biw=1280&amp;bih=656&amp;tbm=isch&amp;tbnid=Yj47_agkX2qvjM:&amp;imgrefurl=http://www.realit.cz/aktualita/statiku-vily-tugendhat-narusila-voda-z-kanalizace-odhalila-sonda&amp;docid=sUM20u9iRNYtJM&amp;imgurl=http://www.realit.cz/files/imagecache/dust_filerenderer_big/files/upload/story_online/vila_tugendhat_4be3bef701.jpg&amp;w=500&amp;h=303&amp;ei=99_pUKS2Bs3GswaO9IGYCg&amp;zoom=1&amp;iact=rc&amp;dur=99&amp;sig=104645909987912854339&amp;page=1&amp;tbnh=128&amp;tbnw=224&amp;start=0&amp;ndsp=17&amp;ved=1t:429,r:2,s:0,i:93&amp;tx=143&amp;ty=3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z/imgres?um=1&amp;hl=cs&amp;tbo=d&amp;qscrl=1&amp;rlz=1T4ASUS_cs___CZ419&amp;biw=1280&amp;bih=656&amp;tbm=isch&amp;tbnid=Mgg337vN6FlXQM:&amp;imgrefurl=http://www.adam.cz/clanek-2009070039-xii-selske-slavnosti-holasovice-zvou-k-navsteve.html&amp;docid=NCJV6q6s9vs4nM&amp;imgurl=http://www.adam.cz/img/200907191734_Holasovice-UNESCO-selske-baroko.jpg&amp;w=485&amp;h=188&amp;ei=0uDpULSCNdDFswaywYGQCg&amp;zoom=1&amp;iact=hc&amp;vpx=601&amp;vpy=146&amp;dur=4845&amp;hovh=140&amp;hovw=361&amp;tx=181&amp;ty=86&amp;sig=104645909987912854339&amp;page=1&amp;tbnh=109&amp;tbnw=253&amp;start=0&amp;ndsp=24&amp;ved=1t:429,r:3,s:0,i:94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google.cz/imgres?um=1&amp;hl=cs&amp;tbo=d&amp;qscrl=1&amp;rlz=1T4ASUS_cs___CZ419&amp;biw=1280&amp;bih=656&amp;tbm=isch&amp;tbnid=23Bfm0if7mAjFM:&amp;imgrefurl=http://www.featurepics.com/online/Flower-Garden-Castle-1608664.aspx&amp;docid=deHd7r7f7lH5gM&amp;imgurl=http://www.featurepics.com/FI/Thumb300/20100708/Flower-Garden-Castle-1608664.jpg&amp;w=450&amp;h=294&amp;ei=W-DpUPqICorUtAarmoDoCg&amp;zoom=1&amp;iact=hc&amp;vpx=959&amp;vpy=190&amp;dur=3552&amp;hovh=181&amp;hovw=278&amp;tx=143&amp;ty=101&amp;sig=104645909987912854339&amp;page=2&amp;tbnh=139&amp;tbnw=226&amp;start=25&amp;ndsp=24&amp;ved=1t:429,r:36,s:0,i:198" TargetMode="Externa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um=1&amp;hl=cs&amp;tbo=d&amp;qscrl=1&amp;rlz=1T4ASUS_cs___CZ419&amp;biw=1280&amp;bih=656&amp;tbm=isch&amp;tbnid=fwzHHq1lYbt1zM:&amp;imgrefurl=http://www.profimedia.cz/fotografie/renesancni-zamek-litomysl-unesco-pardubicky-kraj-ceska/0005873947/&amp;docid=VRpf0NuMnERMAM&amp;imgurl=http://www.profimedia.cz/fotografie/renesancni-zamek-litomysl-unesco-pardubicky-kraj-ceska/profimedia-0005873947.jpg&amp;w=640&amp;h=426&amp;ei=juHpUJvMD9HHtAaV-IHYBw&amp;zoom=1&amp;iact=hc&amp;vpx=2&amp;vpy=129&amp;dur=3743&amp;hovh=183&amp;hovw=275&amp;tx=137&amp;ty=110&amp;sig=104645909987912854339&amp;page=1&amp;tbnh=137&amp;tbnw=204&amp;start=0&amp;ndsp=24&amp;ved=1t:429,r:0,s:0,i:85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www.google.cz/imgres?um=1&amp;hl=cs&amp;tbo=d&amp;qscrl=1&amp;rlz=1T4ASUS_cs___CZ419&amp;biw=1280&amp;bih=656&amp;tbm=isch&amp;tbnid=Yj47_agkX2qvjM:&amp;imgrefurl=http://www.realit.cz/aktualita/statiku-vily-tugendhat-narusila-voda-z-kanalizace-odhalila-sonda&amp;docid=sUM20u9iRNYtJM&amp;imgurl=http://www.realit.cz/files/imagecache/dust_filerenderer_big/files/upload/story_online/vila_tugendhat_4be3bef701.jpg&amp;w=500&amp;h=303&amp;ei=99_pUKS2Bs3GswaO9IGYCg&amp;zoom=1&amp;iact=rc&amp;dur=99&amp;sig=104645909987912854339&amp;page=1&amp;tbnh=128&amp;tbnw=224&amp;start=0&amp;ndsp=17&amp;ved=1t:429,r:2,s:0,i:93&amp;tx=143&amp;ty=3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z/imgres?um=1&amp;hl=cs&amp;tbo=d&amp;qscrl=1&amp;rlz=1T4ASUS_cs___CZ419&amp;biw=1280&amp;bih=656&amp;tbm=isch&amp;tbnid=Mgg337vN6FlXQM:&amp;imgrefurl=http://www.adam.cz/clanek-2009070039-xii-selske-slavnosti-holasovice-zvou-k-navsteve.html&amp;docid=NCJV6q6s9vs4nM&amp;imgurl=http://www.adam.cz/img/200907191734_Holasovice-UNESCO-selske-baroko.jpg&amp;w=485&amp;h=188&amp;ei=0uDpULSCNdDFswaywYGQCg&amp;zoom=1&amp;iact=hc&amp;vpx=601&amp;vpy=146&amp;dur=4845&amp;hovh=140&amp;hovw=361&amp;tx=181&amp;ty=86&amp;sig=104645909987912854339&amp;page=1&amp;tbnh=109&amp;tbnw=253&amp;start=0&amp;ndsp=24&amp;ved=1t:429,r:3,s:0,i:94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google.cz/imgres?um=1&amp;hl=cs&amp;tbo=d&amp;qscrl=1&amp;rlz=1T4ASUS_cs___CZ419&amp;biw=1280&amp;bih=656&amp;tbm=isch&amp;tbnid=23Bfm0if7mAjFM:&amp;imgrefurl=http://www.featurepics.com/online/Flower-Garden-Castle-1608664.aspx&amp;docid=deHd7r7f7lH5gM&amp;imgurl=http://www.featurepics.com/FI/Thumb300/20100708/Flower-Garden-Castle-1608664.jpg&amp;w=450&amp;h=294&amp;ei=W-DpUPqICorUtAarmoDoCg&amp;zoom=1&amp;iact=hc&amp;vpx=959&amp;vpy=190&amp;dur=3552&amp;hovh=181&amp;hovw=278&amp;tx=143&amp;ty=101&amp;sig=104645909987912854339&amp;page=2&amp;tbnh=139&amp;tbnw=226&amp;start=25&amp;ndsp=24&amp;ved=1t:429,r:36,s:0,i:198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smtClean="0"/>
              <a:t>		</a:t>
            </a:r>
            <a:r>
              <a:rPr lang="en-US" sz="3600" b="1" smtClean="0"/>
              <a:t>UNESCO </a:t>
            </a:r>
            <a:r>
              <a:rPr lang="en-US" sz="3600" b="1" dirty="0" smtClean="0"/>
              <a:t>sights</a:t>
            </a:r>
            <a:endParaRPr lang="en-GB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8" y="614364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prstClr val="white"/>
                </a:solidFill>
              </a:rPr>
              <a:t>Gymn</a:t>
            </a:r>
            <a:r>
              <a:rPr lang="cs-CZ" sz="2000" dirty="0" err="1" smtClean="0">
                <a:solidFill>
                  <a:prstClr val="white"/>
                </a:solidFill>
              </a:rPr>
              <a:t>ázium</a:t>
            </a:r>
            <a:r>
              <a:rPr lang="cs-CZ" sz="2000" dirty="0" smtClean="0">
                <a:solidFill>
                  <a:prstClr val="white"/>
                </a:solidFill>
              </a:rPr>
              <a:t> a Jazyková škola s právem státní jazykové zkoušky Zlín</a:t>
            </a:r>
            <a:endParaRPr lang="cs-CZ" sz="2000" dirty="0">
              <a:solidFill>
                <a:prstClr val="white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408540"/>
              </p:ext>
            </p:extLst>
          </p:nvPr>
        </p:nvGraphicFramePr>
        <p:xfrm>
          <a:off x="729020" y="2492896"/>
          <a:ext cx="7666515" cy="2839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Tematická oblast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 Angličtina: </a:t>
                      </a:r>
                      <a:r>
                        <a:rPr lang="cs-CZ" noProof="0" dirty="0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GB" noProof="0" dirty="0" smtClean="0">
                          <a:latin typeface="Calibri" pitchFamily="34" charset="0"/>
                          <a:cs typeface="Calibri" pitchFamily="34" charset="0"/>
                        </a:rPr>
                        <a:t>he</a:t>
                      </a: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Czech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Republic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Datum vytvoření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. 1.</a:t>
                      </a: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 201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Calibri" pitchFamily="34" charset="0"/>
                          <a:cs typeface="Calibri" pitchFamily="34" charset="0"/>
                        </a:rPr>
                        <a:t>Ročník 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Lucida Sans Unicode" charset="0"/>
                          <a:cs typeface="Calibri" pitchFamily="34" charset="0"/>
                        </a:rPr>
                        <a:t>2. - 4., sexta – oktáva, úroveň B1</a:t>
                      </a: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Calibri" pitchFamily="34" charset="0"/>
                          <a:cs typeface="Calibri" pitchFamily="34" charset="0"/>
                        </a:rPr>
                        <a:t>Stručný obsah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Místa v ČR zapsaná na seznam památek UNESCO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Způsob využití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Formou jednoduchých cvičení připomenout některá z významných míst </a:t>
                      </a:r>
                      <a:r>
                        <a:rPr lang="cs-CZ" smtClean="0">
                          <a:latin typeface="Calibri" pitchFamily="34" charset="0"/>
                          <a:cs typeface="Calibri" pitchFamily="34" charset="0"/>
                        </a:rPr>
                        <a:t>České republiky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Autor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Mgr. Jiřina Juříčková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Kód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VY_32_INOVACE_06_AJUR09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2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315200" cy="1154097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>
            <a:normAutofit fontScale="32500" lnSpcReduction="20000"/>
          </a:bodyPr>
          <a:lstStyle/>
          <a:p>
            <a:r>
              <a:rPr lang="cs-CZ" dirty="0"/>
              <a:t>http://www.google.cz/imgres?um=1&amp;hl=cs&amp;sa=N&amp;tbo=d&amp;qscrl=1&amp;rlz=1T4ASUS_cs___CZ419&amp;biw=1280&amp;bih=656&amp;tbm=isch&amp;tbnid=sdscbta2QOE64M:&amp;imgrefurl=http://www.time.com/time/travel/cityguide/article/0,31489,1925095,00.html&amp;docid=_D6MjqbJnyBIWM&amp;imgurl=http://</a:t>
            </a:r>
            <a:r>
              <a:rPr lang="cs-CZ" dirty="0" smtClean="0"/>
              <a:t>img.timeinc.net/time/europe/magazine/2009/0914/prague_tout.jpg&amp;w=525&amp;h=294&amp;ei=E9zpUNz7CoiZtQaSpoG4Aw&amp;zoom=1&amp;iact=hc&amp;vpx=937&amp;vpy=134&amp;dur=2825&amp;hovh=168&amp;hovw=300&amp;tx=176&amp;ty=78&amp;sig=104645909987912854339&amp;page=1&amp;tbnh=132&amp;tbnw=239&amp;start=0&amp;ndsp=19&amp;ved=1t:429,r:5,s:0,i:103</a:t>
            </a:r>
            <a:endParaRPr lang="en-US" dirty="0" smtClean="0"/>
          </a:p>
          <a:p>
            <a:r>
              <a:rPr lang="cs-CZ" dirty="0"/>
              <a:t>http://www.google.cz/imgres?um=1&amp;hl=cs&amp;tbo=d&amp;qscrl=1&amp;rlz=1T4ASUS_cs___CZ419&amp;biw=1280&amp;bih=656&amp;tbm=isch&amp;tbnid=3sz4RspLq6JGYM:&amp;imgrefurl=http://www.gogobot.com/historic-centre-of-telc-telc-attraction&amp;docid=DYmkM2UAfJSxLM&amp;imgurl=http://cdn4.gbot.me/photos/jS/OK/1323684801/Tel_-Historic_Centre_of_Tel__-</a:t>
            </a:r>
            <a:r>
              <a:rPr lang="cs-CZ" dirty="0" smtClean="0"/>
              <a:t>20000000002264679-500x375.jpg&amp;w=500&amp;h=375&amp;ei=XdzpUOqhBoXitQapnoCwAQ&amp;zoom=1&amp;iact=hc&amp;vpx=833&amp;vpy=272&amp;dur=3160&amp;hovh=194&amp;hovw=259&amp;tx=139&amp;ty=97&amp;sig=104645909987912854339&amp;page=1&amp;tbnh=138&amp;tbnw=176&amp;start=0&amp;ndsp=24&amp;ved=1t:429,r:10,s:0,i:115</a:t>
            </a:r>
            <a:endParaRPr lang="en-US" dirty="0" smtClean="0"/>
          </a:p>
          <a:p>
            <a:r>
              <a:rPr lang="cs-CZ" dirty="0"/>
              <a:t>http://www.google.cz/imgres?um=1&amp;hl=cs&amp;tbo=d&amp;qscrl=1&amp;rlz=1T4ASUS_cs___CZ419&amp;biw=1280&amp;bih=656&amp;tbm=isch&amp;tbnid=drJJwYctoGcZOM:&amp;imgrefurl=http://world_heritage.jaxa.jp/en/search/detail.php%3Ffroml%3Dlist%26from%3Dcategory%26id%3D539&amp;docid=p0lS7KFotZ7gUM&amp;imgurl=http://</a:t>
            </a:r>
            <a:r>
              <a:rPr lang="cs-CZ" dirty="0" smtClean="0"/>
              <a:t>world_heritage.jaxa.jp/images/heritage/description/ph0539_l.jpg&amp;w=337&amp;h=500&amp;ei=vNzpUJXBH4jLswbovIHQAg&amp;zoom=1&amp;iact=hc&amp;vpx=388&amp;vpy=236&amp;dur=3487&amp;hovh=274&amp;hovw=184&amp;tx=96&amp;ty=143&amp;sig=104645909987912854339&amp;page=1&amp;tbnh=148&amp;tbnw=97&amp;start=0&amp;ndsp=26&amp;ved=1t:429,r:8,s:0,i:109</a:t>
            </a:r>
          </a:p>
          <a:p>
            <a:r>
              <a:rPr lang="cs-CZ" dirty="0"/>
              <a:t>http://www.google.cz/imgres?um=1&amp;hl=cs&amp;tbo=d&amp;qscrl=1&amp;rlz=1T4ASUS_cs___CZ419&amp;biw=1280&amp;bih=656&amp;tbm=isch&amp;tbnid=4nsIOey0m5ycaM:&amp;imgrefurl=http://www.zamekzdar.cz/180-poutni-kostel-sv.-jana-nepomuckeho-na-zelene-hore.aspx&amp;docid=2-3Ybox7G-SVHM&amp;imgurl=http://</a:t>
            </a:r>
            <a:r>
              <a:rPr lang="cs-CZ" dirty="0" smtClean="0"/>
              <a:t>www.zamekzdar.cz/user_img/gallery/180/zelena_hora_unesco_1b.jpg&amp;w=800&amp;h=601&amp;ei=Od7pUJK4B4bfsgazjIDIBQ&amp;zoom=1&amp;iact=hc&amp;vpx=576&amp;vpy=125&amp;dur=7863&amp;hovh=195&amp;hovw=259&amp;tx=179&amp;ty=102&amp;sig=104645909987912854339&amp;page=1&amp;tbnh=140&amp;tbnw=181&amp;start=0&amp;ndsp=24&amp;ved=1t:429,r:3,s:0,i:94</a:t>
            </a:r>
          </a:p>
          <a:p>
            <a:r>
              <a:rPr lang="cs-CZ" dirty="0"/>
              <a:t>http://www.google.cz/imgres?um=1&amp;hl=cs&amp;sa=X&amp;tbo=d&amp;qscrl=1&amp;rlz=1T4ASUS_cs___CZ419&amp;biw=1280&amp;bih=656&amp;tbm=isch&amp;tbnid=w6xrtlY5g5l8uM:&amp;imgrefurl=http://qool.cz/detail-mista/3170-chram-svate-barbory/&amp;docid=C0fh7qNW8Yy5cM&amp;imgurl=http://</a:t>
            </a:r>
            <a:r>
              <a:rPr lang="cs-CZ" dirty="0" smtClean="0"/>
              <a:t>img.qool.cz/objects/id/3170/3.jpg&amp;w=500&amp;h=372&amp;ei=xN7pUIvpFcTbtAbBqYGgDg&amp;zoom=1&amp;iact=hc&amp;vpx=488&amp;vpy=125&amp;dur=1213&amp;hovh=194&amp;hovw=260&amp;tx=109&amp;ty=109&amp;sig=104645909987912854339&amp;page=1&amp;tbnh=140&amp;tbnw=192&amp;start=0&amp;ndsp=27&amp;ved=1t:429,r:3,s:0,i:94</a:t>
            </a:r>
            <a:endParaRPr lang="en-US" dirty="0" smtClean="0"/>
          </a:p>
          <a:p>
            <a:r>
              <a:rPr lang="cs-CZ" dirty="0"/>
              <a:t>http://www.google.cz/imgres?um=1&amp;hl=cs&amp;tbo=d&amp;qscrl=1&amp;rlz=1T4ASUS_cs___CZ419&amp;biw=1280&amp;bih=656&amp;tbm=isch&amp;tbnid=Yj47_agkX2qvjM:&amp;imgrefurl=http://www.realit.cz/aktualita/statiku-vily-tugendhat-narusila-voda-z-kanalizace-odhalila-sonda&amp;docid=sUM20u9iRNYtJM&amp;imgurl=http://</a:t>
            </a:r>
            <a:r>
              <a:rPr lang="cs-CZ" dirty="0" smtClean="0"/>
              <a:t>www.realit.cz/files/imagecache/dust_filerenderer_big/files/upload/story_online/vila_tugendhat_4be3bef701.jpg&amp;w=500&amp;h=303&amp;ei=99_pUKS2Bs3GswaO9IGYCg&amp;zoom=1&amp;iact=rc&amp;dur=99&amp;sig=104645909987912854339&amp;page=1&amp;tbnh=128&amp;tbnw=224&amp;start=0&amp;ndsp=17&amp;ved=1t:429,r:2,s:0,i:93&amp;tx=143&amp;ty=38</a:t>
            </a:r>
            <a:endParaRPr lang="en-US" dirty="0" smtClean="0"/>
          </a:p>
          <a:p>
            <a:r>
              <a:rPr lang="cs-CZ" dirty="0"/>
              <a:t>http://www.google.cz/imgres?um=1&amp;hl=cs&amp;tbo=d&amp;qscrl=1&amp;rlz=1T4ASUS_cs___CZ419&amp;biw=1280&amp;bih=656&amp;tbm=isch&amp;tbnid=23Bfm0if7mAjFM:&amp;imgrefurl=http://www.featurepics.com/online/Flower-Garden-Castle-1608664.aspx&amp;docid=deHd7r7f7lH5gM&amp;imgurl=http://</a:t>
            </a:r>
            <a:r>
              <a:rPr lang="cs-CZ" dirty="0" smtClean="0"/>
              <a:t>www.featurepics.com/FI/Thumb300/20100708/Flower-Garden-Castle-1608664.jpg&amp;w=450&amp;h=294&amp;ei=W-DpUPqICorUtAarmoDoCg&amp;zoom=1&amp;iact=hc&amp;vpx=959&amp;vpy=190&amp;dur=3552&amp;hovh=181&amp;hovw=278&amp;tx=143&amp;ty=101&amp;sig=104645909987912854339&amp;page=2&amp;tbnh=139&amp;tbnw=226&amp;start=25&amp;ndsp=24&amp;ved=1t:429,r:36,s:0,i:198</a:t>
            </a:r>
            <a:endParaRPr lang="en-US" dirty="0" smtClean="0"/>
          </a:p>
          <a:p>
            <a:r>
              <a:rPr lang="cs-CZ" dirty="0"/>
              <a:t>http://www.google.cz/imgres?um=1&amp;hl=cs&amp;tbo=d&amp;qscrl=1&amp;rlz=1T4ASUS_cs___CZ419&amp;biw=1280&amp;bih=656&amp;tbm=isch&amp;tbnid=Mgg337vN6FlXQM:&amp;imgrefurl=http://www.adam.cz/clanek-2009070039-xii-selske-slavnosti-holasovice-zvou-k-navsteve.html&amp;docid=NCJV6q6s9vs4nM&amp;imgurl=http://</a:t>
            </a:r>
            <a:r>
              <a:rPr lang="cs-CZ" dirty="0" smtClean="0"/>
              <a:t>www.adam.cz/img/200907191734_Holasovice-UNESCO-selske-baroko.jpg&amp;w=485&amp;h=188&amp;ei=0uDpULSCNdDFswaywYGQCg&amp;zoom=1&amp;iact=hc&amp;vpx=601&amp;vpy=146&amp;dur=4845&amp;hovh=140&amp;hovw=361&amp;tx=181&amp;ty=86&amp;sig=104645909987912854339&amp;page=1&amp;tbnh=109&amp;tbnw=253&amp;start=0&amp;ndsp=24&amp;ved=1t:429,r:3,s:0,i:94</a:t>
            </a:r>
            <a:endParaRPr lang="en-US" dirty="0" smtClean="0"/>
          </a:p>
          <a:p>
            <a:r>
              <a:rPr lang="cs-CZ" dirty="0"/>
              <a:t>http://www.google.cz/imgres?um=1&amp;hl=cs&amp;tbo=d&amp;qscrl=1&amp;rlz=1T4ASUS_cs___CZ419&amp;biw=1280&amp;bih=656&amp;tbm=isch&amp;tbnid=fwzHHq1lYbt1zM:&amp;imgrefurl=http://www.profimedia.cz/fotografie/renesancni-zamek-litomysl-unesco-pardubicky-kraj-ceska/0005873947/&amp;docid=VRpf0NuMnERMAM&amp;imgurl=http://www.profimedia.cz/fotografie/renesancni-zamek-litomysl-unesco-pardubicky-kraj-ceska/profimedia-0005873947.jpg&amp;w=640&amp;h=426&amp;ei=juHpUJvMD9HHtAaV-IHYBw&amp;zoom=1&amp;iact=hc&amp;vpx=2&amp;vpy=129&amp;dur=3743&amp;hovh=183&amp;hovw=275&amp;tx=137&amp;ty=110&amp;sig=104645909987912854339&amp;page=1&amp;tbnh=137&amp;tbnw=204&amp;start=0&amp;ndsp=24&amp;ved=1t:429,r:0,s:0,i:85</a:t>
            </a:r>
          </a:p>
        </p:txBody>
      </p:sp>
    </p:spTree>
    <p:extLst>
      <p:ext uri="{BB962C8B-B14F-4D97-AF65-F5344CB8AC3E}">
        <p14:creationId xmlns:p14="http://schemas.microsoft.com/office/powerpoint/2010/main" val="26012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Czech Republic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UNESCO sights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The wonders of the Czech Republic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595021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Thanks to the long history of the country there are numerous historical places like castles, churches, palaces or even whole city 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centres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. Some of these are so unique that they are listed on the UNESCO list of the world heritage sights.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Can you name any of these places?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Are any of them in your region?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Have you visited any of them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285750" indent="-285750"/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07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2065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Historical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centres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on the UNESCO list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478263"/>
            <a:ext cx="807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Do you know them?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5" y="2028825"/>
            <a:ext cx="3148384" cy="176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56" y="1939556"/>
            <a:ext cx="2381250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25494"/>
            <a:ext cx="2037011" cy="302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6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2065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Historical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centres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on the UNESCO list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478263"/>
            <a:ext cx="807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Do you know them?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5" y="2028825"/>
            <a:ext cx="3148384" cy="176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56" y="1939556"/>
            <a:ext cx="2381250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25494"/>
            <a:ext cx="2037011" cy="302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1565" y="3791920"/>
            <a:ext cx="106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Prague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38156" y="3725494"/>
            <a:ext cx="66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Telč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960939" y="6270821"/>
            <a:ext cx="206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Český Krumlov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2065"/>
            <a:ext cx="7315200" cy="1154097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latin typeface="Calibri" pitchFamily="34" charset="0"/>
                <a:cs typeface="Calibri" pitchFamily="34" charset="0"/>
              </a:rPr>
              <a:t>Churches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on the UNESCO list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478263"/>
            <a:ext cx="807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Do you know them?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6" y="2492896"/>
            <a:ext cx="3426596" cy="257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1867"/>
            <a:ext cx="3461370" cy="257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6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2065"/>
            <a:ext cx="7315200" cy="1154097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latin typeface="Calibri" pitchFamily="34" charset="0"/>
                <a:cs typeface="Calibri" pitchFamily="34" charset="0"/>
              </a:rPr>
              <a:t>Churches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on the UNESCO list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478263"/>
            <a:ext cx="807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Do you know them?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6" y="2492896"/>
            <a:ext cx="3426596" cy="257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1867"/>
            <a:ext cx="3461370" cy="257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5067126"/>
            <a:ext cx="3455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The Pilgrimage Church of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Jan Nepomuk in Zelená Hora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0" y="5067126"/>
            <a:ext cx="342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The Church of St. Barbara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2065"/>
            <a:ext cx="7315200" cy="1154097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Other places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on the UNESCO list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478263"/>
            <a:ext cx="807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Do you know them?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2752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49" y="2276872"/>
            <a:ext cx="2626459" cy="171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24350"/>
            <a:ext cx="46196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24350"/>
            <a:ext cx="2690254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6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2065"/>
            <a:ext cx="7315200" cy="1154097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Other places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on the UNESCO list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478263"/>
            <a:ext cx="807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Do you know them?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2664"/>
            <a:ext cx="2752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22664"/>
            <a:ext cx="2626459" cy="171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24350"/>
            <a:ext cx="46196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24350"/>
            <a:ext cx="2690254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3589539"/>
            <a:ext cx="2469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Villa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Tugendhat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, Brno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83968" y="3589539"/>
            <a:ext cx="3202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Kromeriz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Castle and gardens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6115050"/>
            <a:ext cx="1334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Holasovice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870299" y="6115050"/>
            <a:ext cx="1769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Litomysl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Castle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353</Words>
  <Application>Microsoft Office PowerPoint</Application>
  <PresentationFormat>Předvádění na obrazovce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Prostor</vt:lpstr>
      <vt:lpstr>  UNESCO sights</vt:lpstr>
      <vt:lpstr>Czech Republic</vt:lpstr>
      <vt:lpstr>The wonders of the Czech Republic</vt:lpstr>
      <vt:lpstr>Historical centres on the UNESCO list</vt:lpstr>
      <vt:lpstr>Historical centres on the UNESCO list</vt:lpstr>
      <vt:lpstr>Churches on the UNESCO list</vt:lpstr>
      <vt:lpstr>Churches on the UNESCO list</vt:lpstr>
      <vt:lpstr>Other places on the UNESCO list</vt:lpstr>
      <vt:lpstr>Other places on the UNESCO list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Republic</dc:title>
  <dc:creator>Asus</dc:creator>
  <cp:lastModifiedBy>Juříčková, Jiřina</cp:lastModifiedBy>
  <cp:revision>63</cp:revision>
  <dcterms:created xsi:type="dcterms:W3CDTF">2012-10-31T17:44:23Z</dcterms:created>
  <dcterms:modified xsi:type="dcterms:W3CDTF">2013-08-23T08:22:52Z</dcterms:modified>
</cp:coreProperties>
</file>