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3" r:id="rId2"/>
    <p:sldId id="264" r:id="rId3"/>
    <p:sldId id="261" r:id="rId4"/>
    <p:sldId id="262" r:id="rId5"/>
    <p:sldId id="257" r:id="rId6"/>
    <p:sldId id="265" r:id="rId7"/>
    <p:sldId id="258" r:id="rId8"/>
    <p:sldId id="260" r:id="rId9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5" d="100"/>
          <a:sy n="85" d="100"/>
        </p:scale>
        <p:origin x="1146" y="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Kliknutím lze upravit styl předlohy.</a:t>
            </a:r>
            <a:endParaRPr kumimoji="0" lang="en-US"/>
          </a:p>
        </p:txBody>
      </p:sp>
      <p:sp>
        <p:nvSpPr>
          <p:cNvPr id="28" name="Zástupný symbol pro datum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6CBC1342-2D92-425F-AB8B-DB3BADD3974C}" type="datetimeFigureOut">
              <a:rPr lang="cs-CZ" smtClean="0"/>
              <a:t>27. 8. 2013</a:t>
            </a:fld>
            <a:endParaRPr lang="cs-CZ"/>
          </a:p>
        </p:txBody>
      </p:sp>
      <p:sp>
        <p:nvSpPr>
          <p:cNvPr id="17" name="Zástupný symbol pro zápatí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cs-CZ"/>
          </a:p>
        </p:txBody>
      </p:sp>
      <p:sp>
        <p:nvSpPr>
          <p:cNvPr id="10" name="Obdélník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Obdélník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bdélník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Obdélník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Přímá spojnice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Přímá spojnice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Přímá spojnice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Přímá spojnice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Přímá spojnice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Přímá spojnice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Obdélník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á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á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á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á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á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Zástupný symbol pro číslo snímku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B638F549-2D19-44B1-A887-A4206C62A9F8}" type="slidenum">
              <a:rPr lang="cs-CZ" smtClean="0"/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BC1342-2D92-425F-AB8B-DB3BADD3974C}" type="datetimeFigureOut">
              <a:rPr lang="cs-CZ" smtClean="0"/>
              <a:t>27. 8. 2013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38F549-2D19-44B1-A887-A4206C62A9F8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BC1342-2D92-425F-AB8B-DB3BADD3974C}" type="datetimeFigureOut">
              <a:rPr lang="cs-CZ" smtClean="0"/>
              <a:t>27. 8. 2013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38F549-2D19-44B1-A887-A4206C62A9F8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8" name="Zástupný symbol pro obsah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6CBC1342-2D92-425F-AB8B-DB3BADD3974C}" type="datetimeFigureOut">
              <a:rPr lang="cs-CZ" smtClean="0"/>
              <a:t>27. 8. 2013</a:t>
            </a:fld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638F549-2D19-44B1-A887-A4206C62A9F8}" type="slidenum">
              <a:rPr lang="cs-CZ" smtClean="0"/>
              <a:t>‹#›</a:t>
            </a:fld>
            <a:endParaRPr lang="cs-CZ"/>
          </a:p>
        </p:txBody>
      </p:sp>
      <p:sp>
        <p:nvSpPr>
          <p:cNvPr id="10" name="Zástupný symbol pro zápatí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6CBC1342-2D92-425F-AB8B-DB3BADD3974C}" type="datetimeFigureOut">
              <a:rPr lang="cs-CZ" smtClean="0"/>
              <a:t>27. 8. 2013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cs-CZ"/>
          </a:p>
        </p:txBody>
      </p:sp>
      <p:sp>
        <p:nvSpPr>
          <p:cNvPr id="9" name="Obdélník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Obdélník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bdélník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Obdélník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Přímá spojnice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Přímá spojnice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Přímá spojnice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Přímá spojnice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Přímá spojnice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Obdélník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á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á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á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á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á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Přímá spojnice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B638F549-2D19-44B1-A887-A4206C62A9F8}" type="slidenum">
              <a:rPr lang="cs-CZ" smtClean="0"/>
              <a:t>‹#›</a:t>
            </a:fld>
            <a:endParaRPr lang="cs-C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BC1342-2D92-425F-AB8B-DB3BADD3974C}" type="datetimeFigureOut">
              <a:rPr lang="cs-CZ" smtClean="0"/>
              <a:t>27. 8. 2013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38F549-2D19-44B1-A887-A4206C62A9F8}" type="slidenum">
              <a:rPr lang="cs-CZ" smtClean="0"/>
              <a:t>‹#›</a:t>
            </a:fld>
            <a:endParaRPr lang="cs-CZ"/>
          </a:p>
        </p:txBody>
      </p:sp>
      <p:sp>
        <p:nvSpPr>
          <p:cNvPr id="9" name="Zástupný symbol pro obsah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1" name="Zástupný symbol pro obsah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BC1342-2D92-425F-AB8B-DB3BADD3974C}" type="datetimeFigureOut">
              <a:rPr lang="cs-CZ" smtClean="0"/>
              <a:t>27. 8. 2013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38F549-2D19-44B1-A887-A4206C62A9F8}" type="slidenum">
              <a:rPr lang="cs-CZ" smtClean="0"/>
              <a:t>‹#›</a:t>
            </a:fld>
            <a:endParaRPr lang="cs-CZ"/>
          </a:p>
        </p:txBody>
      </p:sp>
      <p:sp>
        <p:nvSpPr>
          <p:cNvPr id="11" name="Zástupný symbol pro obsah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3" name="Zástupný symbol pro obsah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2" name="Zástupný symbol pro text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14" name="Zástupný symbol pro text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6" name="Zástupný symbol pro datum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6CBC1342-2D92-425F-AB8B-DB3BADD3974C}" type="datetimeFigureOut">
              <a:rPr lang="cs-CZ" smtClean="0"/>
              <a:t>27. 8. 2013</a:t>
            </a:fld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638F549-2D19-44B1-A887-A4206C62A9F8}" type="slidenum">
              <a:rPr lang="cs-CZ" smtClean="0"/>
              <a:t>‹#›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BC1342-2D92-425F-AB8B-DB3BADD3974C}" type="datetimeFigureOut">
              <a:rPr lang="cs-CZ" smtClean="0"/>
              <a:t>27. 8. 2013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38F549-2D19-44B1-A887-A4206C62A9F8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římá spojnice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8" name="Přímá spojnice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Přímá spojnice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Přímá spojnice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bdélník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Přímá spojnice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á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Zástupný symbol pro obsah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1" name="Zástupný symbol pro datum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6CBC1342-2D92-425F-AB8B-DB3BADD3974C}" type="datetimeFigureOut">
              <a:rPr lang="cs-CZ" smtClean="0"/>
              <a:t>27. 8. 2013</a:t>
            </a:fld>
            <a:endParaRPr lang="cs-CZ"/>
          </a:p>
        </p:txBody>
      </p:sp>
      <p:sp>
        <p:nvSpPr>
          <p:cNvPr id="22" name="Zástupný symbol pro číslo snímku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638F549-2D19-44B1-A887-A4206C62A9F8}" type="slidenum">
              <a:rPr lang="cs-CZ" smtClean="0"/>
              <a:t>‹#›</a:t>
            </a:fld>
            <a:endParaRPr lang="cs-CZ"/>
          </a:p>
        </p:txBody>
      </p:sp>
      <p:sp>
        <p:nvSpPr>
          <p:cNvPr id="23" name="Zástupný symbol pro zápatí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římá spojnice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á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cs-CZ" smtClean="0"/>
              <a:t>Kliknutím na ikonu přidáte obrázek.</a:t>
            </a:r>
            <a:endParaRPr kumimoji="0"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10" name="Přímá spojnice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Obdélník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Přímá spojnice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Přímá spojnice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Přímá spojnice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Zástupný symbol pro datum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6CBC1342-2D92-425F-AB8B-DB3BADD3974C}" type="datetimeFigureOut">
              <a:rPr lang="cs-CZ" smtClean="0"/>
              <a:t>27. 8. 2013</a:t>
            </a:fld>
            <a:endParaRPr lang="cs-CZ"/>
          </a:p>
        </p:txBody>
      </p:sp>
      <p:sp>
        <p:nvSpPr>
          <p:cNvPr id="18" name="Zástupný symbol pro číslo snímku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638F549-2D19-44B1-A887-A4206C62A9F8}" type="slidenum">
              <a:rPr lang="cs-CZ" smtClean="0"/>
              <a:t>‹#›</a:t>
            </a:fld>
            <a:endParaRPr lang="cs-CZ"/>
          </a:p>
        </p:txBody>
      </p:sp>
      <p:sp>
        <p:nvSpPr>
          <p:cNvPr id="21" name="Zástupný symbol pro zápatí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římá spojnice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Zástupný symbol pro nadpis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14" name="Zástupný symbol pro datum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6CBC1342-2D92-425F-AB8B-DB3BADD3974C}" type="datetimeFigureOut">
              <a:rPr lang="cs-CZ" smtClean="0"/>
              <a:t>27. 8. 2013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cs-CZ"/>
          </a:p>
        </p:txBody>
      </p:sp>
      <p:sp>
        <p:nvSpPr>
          <p:cNvPr id="7" name="Přímá spojnice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Přímá spojnice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Obdélník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Přímá spojnice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á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Zástupný symbol pro číslo snímku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638F549-2D19-44B1-A887-A4206C62A9F8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www.google.cz/search?q=geomorfologick%C3%A9+%C4%8Dlen%C4%9Bn%C3%AD+%C4%8Desk%C3%A9+republiky&amp;source=lnms&amp;tbm=isch&amp;sa=X&amp;ei=0oavUY-jE8WBOLjxgbgK&amp;sqi=2&amp;ved=0CAcQ_AUoAQ&amp;biw=1366&amp;bih=643#facrc=_&amp;imgrc=pTntdr7NPjbJtM%3A%3B4txEXwKTj7sqqM%3Bhttp%253A%252F%252Fupload.wikimedia.org%252Fwikipedia%252Fcommons%252Fthumb%252F3%252F3f%252FCzech_Republic_geomorphological_division_map_level1_colour.png%252F390px-Czech_Republic_geomorphological_division_map_level1_colour.png%3Bhttp%253A%252F%252Fcs.wikipedia.org%252Fwiki%252FGeomorfologick%2525C3%2525A9_%2525C4%25258Dlen%2525C4%25259Bn%2525C3%2525AD_%2525C4%25258Ceska%3B390%3B243" TargetMode="Externa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www.google.cz/search?q=geomorfologick%C3%A9+%C4%8Dlen%C4%9Bn%C3%AD+%C4%8Desk%C3%A9+republiky&amp;source=lnms&amp;tbm=isch&amp;sa=X&amp;ei=0oavUY-jE8WBOLjxgbgK&amp;sqi=2&amp;ved=0CAcQ_AUoAQ&amp;biw=1366&amp;bih=643#facrc=_&amp;imgrc=pTntdr7NPjbJtM%3A%3B4txEXwKTj7sqqM%3Bhttp%253A%252F%252Fupload.wikimedia.org%252Fwikipedia%252Fcommons%252Fthumb%252F3%252F3f%252FCzech_Republic_geomorphological_division_map_level1_colour.png%252F390px-Czech_Republic_geomorphological_division_map_level1_colour.png%3Bhttp%253A%252F%252Fcs.wikipedia.org%252Fwiki%252FGeomorfologick%2525C3%2525A9_%2525C4%25258Dlen%2525C4%25259Bn%2525C3%2525AD_%2525C4%25258Ceska%3B390%3B243" TargetMode="Externa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hyperlink" Target="http://www.google.cz/search?q=geomorfologick%C3%A9+%C4%8Dlen%C4%9Bn%C3%AD+%C4%8Desk%C3%A9+republiky&amp;source=lnms&amp;tbm=isch&amp;sa=X&amp;ei=0oavUY-jE8WBOLjxgbgK&amp;sqi=2&amp;ved=0CAcQ_AUoAQ&amp;biw=1366&amp;bih=643#tbm=isch&amp;sa=1&amp;q=geomorfologick%C3%A9+subprovincie+%C4%8Desk%C3%A9+republiky&amp;oq=geomorfologick%C3%A9+subprovincie+%C4%8Desk%C3%A9+republiky&amp;gs_l=img.3...62293.70477.0.70607.28.28.0.0.0.0.177.2765.18j10.28.0...0.0.0..1c.1.15.img.xG_t_xOdjx4&amp;bav=on.2,or.r_qf.&amp;bvm=bv.47380653,d.ZWU&amp;fp=6693c77a861eb825&amp;biw=1366&amp;bih=643&amp;facrc=_&amp;imgrc=517-ucr25NI2wM%3A%3Bsv4KlGnQg15T5M%3Bhttp%253A%252F%252Fupload.wikimedia.org%252Fwikipedia%252Fcommons%252Fthumb%252F5%252F59%252FCzech_Republic_geomorphological_division_map_level2_colour.png%252F400px-Czech_Republic_geomorphological_division_map_level2_colour.png%3Bhttp%253A%252F%252Fcs.wikipedia.org%252Fwiki%252FGeomorfologick%2525C3%2525A1_subprovincie%3B400%3B249" TargetMode="Externa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hyperlink" Target="http://www.google.cz/search?q=geomorfologick%C3%A9+%C4%8Dlen%C4%9Bn%C3%AD+%C4%8Desk%C3%A9+republiky&amp;source=lnms&amp;tbm=isch&amp;sa=X&amp;ei=0oavUY-jE8WBOLjxgbgK&amp;sqi=2&amp;ved=0CAcQ_AUoAQ&amp;biw=1366&amp;bih=643#tbm=isch&amp;sa=1&amp;q=geomorfologick%C3%A9+subprovincie+%C4%8Desk%C3%A9+republiky&amp;oq=geomorfologick%C3%A9+subprovincie+%C4%8Desk%C3%A9+republiky&amp;gs_l=img.3...62293.70477.0.70607.28.28.0.0.0.0.177.2765.18j10.28.0...0.0.0..1c.1.15.img.xG_t_xOdjx4&amp;bav=on.2,or.r_qf.&amp;bvm=bv.47380653,d.ZWU&amp;fp=6693c77a861eb825&amp;biw=1366&amp;bih=643&amp;facrc=_&amp;imgrc=517-ucr25NI2wM%3A%3Bsv4KlGnQg15T5M%3Bhttp%253A%252F%252Fupload.wikimedia.org%252Fwikipedia%252Fcommons%252Fthumb%252F5%252F59%252FCzech_Republic_geomorphological_division_map_level2_colour.png%252F400px-Czech_Republic_geomorphological_division_map_level2_colour.png%3Bhttp%253A%252F%252Fcs.wikipedia.org%252Fwiki%252FGeomorfologick%2525C3%2525A1_subprovincie%3B400%3B249" TargetMode="Externa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1772816"/>
            <a:ext cx="7772400" cy="432048"/>
          </a:xfrm>
        </p:spPr>
        <p:txBody>
          <a:bodyPr>
            <a:noAutofit/>
          </a:bodyPr>
          <a:lstStyle/>
          <a:p>
            <a:r>
              <a:rPr lang="en-US" sz="3600" b="1" dirty="0" err="1" smtClean="0"/>
              <a:t>Geomorfology</a:t>
            </a:r>
            <a:endParaRPr lang="cs-CZ" sz="3600" b="1" dirty="0"/>
          </a:p>
        </p:txBody>
      </p:sp>
      <p:sp>
        <p:nvSpPr>
          <p:cNvPr id="4" name="Obdélník 3"/>
          <p:cNvSpPr/>
          <p:nvPr/>
        </p:nvSpPr>
        <p:spPr>
          <a:xfrm>
            <a:off x="0" y="6093296"/>
            <a:ext cx="9144000" cy="764704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prstClr val="white"/>
              </a:solidFill>
            </a:endParaRPr>
          </a:p>
        </p:txBody>
      </p:sp>
      <p:sp>
        <p:nvSpPr>
          <p:cNvPr id="5" name="TextovéPole 4"/>
          <p:cNvSpPr txBox="1"/>
          <p:nvPr/>
        </p:nvSpPr>
        <p:spPr>
          <a:xfrm>
            <a:off x="359532" y="6207695"/>
            <a:ext cx="842493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 smtClean="0">
                <a:solidFill>
                  <a:prstClr val="white"/>
                </a:solidFill>
              </a:rPr>
              <a:t>Gymn</a:t>
            </a:r>
            <a:r>
              <a:rPr lang="cs-CZ" sz="2000" dirty="0" err="1" smtClean="0">
                <a:solidFill>
                  <a:prstClr val="white"/>
                </a:solidFill>
              </a:rPr>
              <a:t>ázium</a:t>
            </a:r>
            <a:r>
              <a:rPr lang="cs-CZ" sz="2000" dirty="0" smtClean="0">
                <a:solidFill>
                  <a:prstClr val="white"/>
                </a:solidFill>
              </a:rPr>
              <a:t> a Jazyková škola s právem státní jazykové zkoušky Zlín</a:t>
            </a:r>
            <a:endParaRPr lang="cs-CZ" sz="2000" dirty="0">
              <a:solidFill>
                <a:prstClr val="white"/>
              </a:solidFill>
            </a:endParaRPr>
          </a:p>
        </p:txBody>
      </p:sp>
      <p:cxnSp>
        <p:nvCxnSpPr>
          <p:cNvPr id="7" name="Přímá spojnice 6"/>
          <p:cNvCxnSpPr/>
          <p:nvPr/>
        </p:nvCxnSpPr>
        <p:spPr>
          <a:xfrm>
            <a:off x="727714" y="2348880"/>
            <a:ext cx="7669126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9" name="Tabulk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80349103"/>
              </p:ext>
            </p:extLst>
          </p:nvPr>
        </p:nvGraphicFramePr>
        <p:xfrm>
          <a:off x="729020" y="2492896"/>
          <a:ext cx="7666515" cy="283972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2465106"/>
                <a:gridCol w="5201409"/>
              </a:tblGrid>
              <a:tr h="3600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  <a:latin typeface="Calibri" pitchFamily="34" charset="0"/>
                          <a:cs typeface="Calibri" pitchFamily="34" charset="0"/>
                        </a:rPr>
                        <a:t>Tematická oblast</a:t>
                      </a:r>
                      <a:endParaRPr lang="cs-CZ" b="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>
                          <a:latin typeface="Calibri" pitchFamily="34" charset="0"/>
                          <a:cs typeface="Calibri" pitchFamily="34" charset="0"/>
                        </a:rPr>
                        <a:t> </a:t>
                      </a:r>
                      <a:r>
                        <a:rPr lang="en-US" dirty="0" smtClean="0">
                          <a:latin typeface="Calibri" pitchFamily="34" charset="0"/>
                          <a:cs typeface="Calibri" pitchFamily="34" charset="0"/>
                        </a:rPr>
                        <a:t>The Czech Republic</a:t>
                      </a:r>
                      <a:endParaRPr lang="cs-CZ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</a:tr>
              <a:tr h="3543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  <a:latin typeface="Calibri" pitchFamily="34" charset="0"/>
                          <a:cs typeface="Calibri" pitchFamily="34" charset="0"/>
                        </a:rPr>
                        <a:t>Datum vytvoření</a:t>
                      </a:r>
                      <a:endParaRPr lang="cs-CZ" b="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mtClean="0">
                          <a:latin typeface="Calibri" pitchFamily="34" charset="0"/>
                          <a:cs typeface="Calibri" pitchFamily="34" charset="0"/>
                        </a:rPr>
                        <a:t>3</a:t>
                      </a:r>
                      <a:r>
                        <a:rPr lang="en-US" smtClean="0">
                          <a:latin typeface="Calibri" pitchFamily="34" charset="0"/>
                          <a:cs typeface="Calibri" pitchFamily="34" charset="0"/>
                        </a:rPr>
                        <a:t>.</a:t>
                      </a:r>
                      <a:r>
                        <a:rPr lang="en-US" baseline="0" smtClean="0">
                          <a:latin typeface="Calibri" pitchFamily="34" charset="0"/>
                          <a:cs typeface="Calibri" pitchFamily="34" charset="0"/>
                        </a:rPr>
                        <a:t> </a:t>
                      </a:r>
                      <a:r>
                        <a:rPr lang="en-US" baseline="0" dirty="0" smtClean="0">
                          <a:latin typeface="Calibri" pitchFamily="34" charset="0"/>
                          <a:cs typeface="Calibri" pitchFamily="34" charset="0"/>
                        </a:rPr>
                        <a:t>6. 2013</a:t>
                      </a:r>
                      <a:endParaRPr lang="cs-CZ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</a:tr>
              <a:tr h="3435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b="1" dirty="0" smtClean="0">
                          <a:latin typeface="Calibri" pitchFamily="34" charset="0"/>
                          <a:cs typeface="Calibri" pitchFamily="34" charset="0"/>
                        </a:rPr>
                        <a:t>Ročník </a:t>
                      </a:r>
                      <a:endParaRPr lang="cs-CZ" b="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>
                          <a:latin typeface="Calibri" pitchFamily="34" charset="0"/>
                          <a:cs typeface="Calibri" pitchFamily="34" charset="0"/>
                        </a:rPr>
                        <a:t>2. ročník, sexta</a:t>
                      </a:r>
                      <a:endParaRPr lang="cs-CZ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</a:tr>
              <a:tr h="332720">
                <a:tc>
                  <a:txBody>
                    <a:bodyPr/>
                    <a:lstStyle/>
                    <a:p>
                      <a:r>
                        <a:rPr lang="cs-CZ" b="1" dirty="0" smtClean="0">
                          <a:latin typeface="Calibri" pitchFamily="34" charset="0"/>
                          <a:cs typeface="Calibri" pitchFamily="34" charset="0"/>
                        </a:rPr>
                        <a:t>Stručný obsah</a:t>
                      </a:r>
                      <a:endParaRPr lang="cs-CZ" b="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>
                          <a:latin typeface="Calibri" pitchFamily="34" charset="0"/>
                          <a:cs typeface="Calibri" pitchFamily="34" charset="0"/>
                        </a:rPr>
                        <a:t>Pomocí mapy se procvičují probrané geomorfologické</a:t>
                      </a:r>
                      <a:r>
                        <a:rPr lang="cs-CZ" baseline="0" dirty="0" smtClean="0">
                          <a:latin typeface="Calibri" pitchFamily="34" charset="0"/>
                          <a:cs typeface="Calibri" pitchFamily="34" charset="0"/>
                        </a:rPr>
                        <a:t> celky České republiky a geologický vývoj</a:t>
                      </a:r>
                      <a:endParaRPr lang="cs-CZ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  <a:latin typeface="Calibri" pitchFamily="34" charset="0"/>
                          <a:cs typeface="Calibri" pitchFamily="34" charset="0"/>
                        </a:rPr>
                        <a:t>Způsob využití</a:t>
                      </a:r>
                      <a:endParaRPr lang="cs-CZ" b="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>
                          <a:latin typeface="Calibri" pitchFamily="34" charset="0"/>
                          <a:cs typeface="Calibri" pitchFamily="34" charset="0"/>
                        </a:rPr>
                        <a:t>Opakování po probrání</a:t>
                      </a:r>
                      <a:r>
                        <a:rPr lang="cs-CZ" baseline="0" dirty="0" smtClean="0">
                          <a:latin typeface="Calibri" pitchFamily="34" charset="0"/>
                          <a:cs typeface="Calibri" pitchFamily="34" charset="0"/>
                        </a:rPr>
                        <a:t> učiva; upevnění učiva</a:t>
                      </a:r>
                      <a:endParaRPr lang="cs-CZ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  <a:latin typeface="Calibri" pitchFamily="34" charset="0"/>
                          <a:cs typeface="Calibri" pitchFamily="34" charset="0"/>
                        </a:rPr>
                        <a:t>Autor</a:t>
                      </a:r>
                      <a:endParaRPr lang="cs-CZ" b="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>
                          <a:latin typeface="Calibri" pitchFamily="34" charset="0"/>
                          <a:cs typeface="Calibri" pitchFamily="34" charset="0"/>
                        </a:rPr>
                        <a:t>Mgr. </a:t>
                      </a:r>
                      <a:r>
                        <a:rPr lang="cs-CZ" smtClean="0">
                          <a:latin typeface="Calibri" pitchFamily="34" charset="0"/>
                          <a:cs typeface="Calibri" pitchFamily="34" charset="0"/>
                        </a:rPr>
                        <a:t>Jiřina Juříčková</a:t>
                      </a:r>
                      <a:endParaRPr lang="cs-CZ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  <a:latin typeface="Calibri" pitchFamily="34" charset="0"/>
                          <a:cs typeface="Calibri" pitchFamily="34" charset="0"/>
                        </a:rPr>
                        <a:t>Kód</a:t>
                      </a:r>
                      <a:endParaRPr lang="cs-CZ" b="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mtClean="0">
                          <a:latin typeface="Calibri" pitchFamily="34" charset="0"/>
                          <a:cs typeface="Calibri" pitchFamily="34" charset="0"/>
                        </a:rPr>
                        <a:t>VY_32_INOVACE_06_AJUR12</a:t>
                      </a:r>
                      <a:endParaRPr lang="cs-CZ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0364" y="188640"/>
            <a:ext cx="7743825" cy="1438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5723180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Development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GB" dirty="0" smtClean="0">
                <a:latin typeface="Calibri" pitchFamily="34" charset="0"/>
                <a:cs typeface="Calibri" pitchFamily="34" charset="0"/>
              </a:rPr>
              <a:t>What is the geological development of the CR?</a:t>
            </a:r>
            <a:endParaRPr lang="cs-CZ" dirty="0" smtClean="0">
              <a:latin typeface="Calibri" pitchFamily="34" charset="0"/>
              <a:cs typeface="Calibri" pitchFamily="34" charset="0"/>
            </a:endParaRPr>
          </a:p>
          <a:p>
            <a:pPr marL="0" indent="0">
              <a:buNone/>
            </a:pPr>
            <a:endParaRPr lang="en-GB" dirty="0" smtClean="0">
              <a:latin typeface="Calibri" pitchFamily="34" charset="0"/>
              <a:cs typeface="Calibri" pitchFamily="34" charset="0"/>
            </a:endParaRPr>
          </a:p>
          <a:p>
            <a:r>
              <a:rPr lang="en-GB" dirty="0" smtClean="0">
                <a:latin typeface="Calibri" pitchFamily="34" charset="0"/>
                <a:cs typeface="Calibri" pitchFamily="34" charset="0"/>
              </a:rPr>
              <a:t>What are the main geomorphological provinces and sub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-</a:t>
            </a:r>
            <a:r>
              <a:rPr lang="en-GB" dirty="0" smtClean="0">
                <a:latin typeface="Calibri" pitchFamily="34" charset="0"/>
                <a:cs typeface="Calibri" pitchFamily="34" charset="0"/>
              </a:rPr>
              <a:t>provinces</a:t>
            </a:r>
            <a:r>
              <a:rPr lang="cs-CZ" dirty="0" smtClean="0">
                <a:latin typeface="Calibri" pitchFamily="34" charset="0"/>
                <a:cs typeface="Calibri" pitchFamily="34" charset="0"/>
              </a:rPr>
              <a:t>?</a:t>
            </a:r>
          </a:p>
          <a:p>
            <a:endParaRPr lang="en-GB" dirty="0"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010449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648" y="1628800"/>
            <a:ext cx="6120679" cy="38101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ovéPole 1"/>
          <p:cNvSpPr txBox="1"/>
          <p:nvPr/>
        </p:nvSpPr>
        <p:spPr>
          <a:xfrm>
            <a:off x="444467" y="332656"/>
            <a:ext cx="758391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Name main geomorphological provinces in the Czech Republic</a:t>
            </a:r>
            <a:endParaRPr lang="cs-CZ" sz="2400" b="1" dirty="0"/>
          </a:p>
        </p:txBody>
      </p:sp>
      <p:sp>
        <p:nvSpPr>
          <p:cNvPr id="3" name="Šipka doprava 2"/>
          <p:cNvSpPr/>
          <p:nvPr/>
        </p:nvSpPr>
        <p:spPr>
          <a:xfrm>
            <a:off x="467544" y="3356992"/>
            <a:ext cx="2808312" cy="360040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" name="Šipka doleva 3"/>
          <p:cNvSpPr/>
          <p:nvPr/>
        </p:nvSpPr>
        <p:spPr>
          <a:xfrm>
            <a:off x="6588224" y="4365104"/>
            <a:ext cx="2165762" cy="216024"/>
          </a:xfrm>
          <a:prstGeom prst="lef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" name="Šipka dolů 4"/>
          <p:cNvSpPr/>
          <p:nvPr/>
        </p:nvSpPr>
        <p:spPr>
          <a:xfrm>
            <a:off x="6728855" y="2445773"/>
            <a:ext cx="144016" cy="1123140"/>
          </a:xfrm>
          <a:prstGeom prst="down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" name="Šipka nahoru 5"/>
          <p:cNvSpPr/>
          <p:nvPr/>
        </p:nvSpPr>
        <p:spPr>
          <a:xfrm>
            <a:off x="5580112" y="5157192"/>
            <a:ext cx="144016" cy="1368152"/>
          </a:xfrm>
          <a:prstGeom prst="up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126458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648" y="1628800"/>
            <a:ext cx="6120679" cy="38101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ovéPole 1"/>
          <p:cNvSpPr txBox="1"/>
          <p:nvPr/>
        </p:nvSpPr>
        <p:spPr>
          <a:xfrm>
            <a:off x="331017" y="303037"/>
            <a:ext cx="844538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Name main geomorphological provinces in the Czech Republic</a:t>
            </a:r>
            <a:endParaRPr lang="cs-CZ" sz="2400" b="1" dirty="0"/>
          </a:p>
        </p:txBody>
      </p:sp>
      <p:sp>
        <p:nvSpPr>
          <p:cNvPr id="3" name="Šipka doprava 2"/>
          <p:cNvSpPr/>
          <p:nvPr/>
        </p:nvSpPr>
        <p:spPr>
          <a:xfrm>
            <a:off x="467544" y="3356992"/>
            <a:ext cx="2808312" cy="360040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" name="Šipka doleva 3"/>
          <p:cNvSpPr/>
          <p:nvPr/>
        </p:nvSpPr>
        <p:spPr>
          <a:xfrm>
            <a:off x="6588224" y="4365104"/>
            <a:ext cx="2165762" cy="216024"/>
          </a:xfrm>
          <a:prstGeom prst="lef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" name="Šipka dolů 4"/>
          <p:cNvSpPr/>
          <p:nvPr/>
        </p:nvSpPr>
        <p:spPr>
          <a:xfrm>
            <a:off x="6750496" y="2564904"/>
            <a:ext cx="144016" cy="1123140"/>
          </a:xfrm>
          <a:prstGeom prst="down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" name="Šipka nahoru 5"/>
          <p:cNvSpPr/>
          <p:nvPr/>
        </p:nvSpPr>
        <p:spPr>
          <a:xfrm>
            <a:off x="5580112" y="5157192"/>
            <a:ext cx="144016" cy="1368152"/>
          </a:xfrm>
          <a:prstGeom prst="up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" name="TextovéPole 6"/>
          <p:cNvSpPr txBox="1"/>
          <p:nvPr/>
        </p:nvSpPr>
        <p:spPr>
          <a:xfrm>
            <a:off x="392025" y="4149080"/>
            <a:ext cx="267733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solidFill>
                  <a:srgbClr val="002060"/>
                </a:solidFill>
              </a:rPr>
              <a:t>Bohemian Massive</a:t>
            </a:r>
            <a:endParaRPr lang="cs-CZ" sz="2000" b="1" dirty="0">
              <a:solidFill>
                <a:srgbClr val="002060"/>
              </a:solidFill>
            </a:endParaRPr>
          </a:p>
        </p:txBody>
      </p:sp>
      <p:sp>
        <p:nvSpPr>
          <p:cNvPr id="8" name="TextovéPole 7"/>
          <p:cNvSpPr txBox="1"/>
          <p:nvPr/>
        </p:nvSpPr>
        <p:spPr>
          <a:xfrm>
            <a:off x="5969897" y="4725144"/>
            <a:ext cx="241130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solidFill>
                  <a:srgbClr val="002060"/>
                </a:solidFill>
              </a:rPr>
              <a:t>Western Carpathians</a:t>
            </a:r>
            <a:endParaRPr lang="cs-CZ" sz="2000" b="1" dirty="0">
              <a:solidFill>
                <a:srgbClr val="002060"/>
              </a:solidFill>
            </a:endParaRPr>
          </a:p>
        </p:txBody>
      </p:sp>
      <p:sp>
        <p:nvSpPr>
          <p:cNvPr id="9" name="TextovéPole 8"/>
          <p:cNvSpPr txBox="1"/>
          <p:nvPr/>
        </p:nvSpPr>
        <p:spPr>
          <a:xfrm>
            <a:off x="5280749" y="2002783"/>
            <a:ext cx="316463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rgbClr val="002060"/>
                </a:solidFill>
              </a:rPr>
              <a:t>Central European Plain</a:t>
            </a:r>
            <a:endParaRPr lang="cs-CZ" sz="2000" b="1" dirty="0">
              <a:solidFill>
                <a:srgbClr val="002060"/>
              </a:solidFill>
            </a:endParaRPr>
          </a:p>
        </p:txBody>
      </p:sp>
      <p:sp>
        <p:nvSpPr>
          <p:cNvPr id="10" name="TextovéPole 9"/>
          <p:cNvSpPr txBox="1"/>
          <p:nvPr/>
        </p:nvSpPr>
        <p:spPr>
          <a:xfrm>
            <a:off x="4949847" y="5841268"/>
            <a:ext cx="272125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solidFill>
                  <a:srgbClr val="002060"/>
                </a:solidFill>
              </a:rPr>
              <a:t>Western </a:t>
            </a:r>
            <a:r>
              <a:rPr lang="en-US" sz="2000" b="1" dirty="0" err="1">
                <a:solidFill>
                  <a:srgbClr val="002060"/>
                </a:solidFill>
              </a:rPr>
              <a:t>P</a:t>
            </a:r>
            <a:r>
              <a:rPr lang="en-US" sz="2000" b="1" dirty="0" err="1" smtClean="0">
                <a:solidFill>
                  <a:srgbClr val="002060"/>
                </a:solidFill>
              </a:rPr>
              <a:t>anonian</a:t>
            </a:r>
            <a:r>
              <a:rPr lang="en-US" sz="2000" b="1" dirty="0" smtClean="0">
                <a:solidFill>
                  <a:srgbClr val="002060"/>
                </a:solidFill>
              </a:rPr>
              <a:t> Plain</a:t>
            </a:r>
            <a:endParaRPr lang="cs-CZ" sz="20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98982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ovéPole 4"/>
          <p:cNvSpPr txBox="1"/>
          <p:nvPr/>
        </p:nvSpPr>
        <p:spPr>
          <a:xfrm>
            <a:off x="0" y="0"/>
            <a:ext cx="9144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latin typeface="Calibri" pitchFamily="34" charset="0"/>
                <a:cs typeface="Calibri" pitchFamily="34" charset="0"/>
              </a:rPr>
              <a:t>Geomorphological sub-provinces – try to draw the borders between the main ones and name some of them</a:t>
            </a:r>
            <a:endParaRPr lang="en-US" sz="2400" b="1" dirty="0"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1026" name="Picture 2" descr="C:\Users\uživatel\Desktop\czech republic\Czech-physical-map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780" y="1000202"/>
            <a:ext cx="8532439" cy="50736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92273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ovéPole 4"/>
          <p:cNvSpPr txBox="1"/>
          <p:nvPr/>
        </p:nvSpPr>
        <p:spPr>
          <a:xfrm>
            <a:off x="0" y="0"/>
            <a:ext cx="9144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latin typeface="Calibri" pitchFamily="34" charset="0"/>
                <a:cs typeface="Calibri" pitchFamily="34" charset="0"/>
              </a:rPr>
              <a:t>Geomorphological sub-provinces – try to draw the borders between the main ones and name some of them</a:t>
            </a:r>
            <a:endParaRPr lang="en-US" sz="2400" b="1" dirty="0"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1026" name="Picture 2" descr="C:\Users\uživatel\Desktop\czech republic\Czech-physical-map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780" y="1000202"/>
            <a:ext cx="8532439" cy="50736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Volný tvar 2"/>
          <p:cNvSpPr/>
          <p:nvPr/>
        </p:nvSpPr>
        <p:spPr>
          <a:xfrm>
            <a:off x="1039091" y="3255818"/>
            <a:ext cx="2854036" cy="2244437"/>
          </a:xfrm>
          <a:custGeom>
            <a:avLst/>
            <a:gdLst>
              <a:gd name="connsiteX0" fmla="*/ 0 w 2854036"/>
              <a:gd name="connsiteY0" fmla="*/ 0 h 2244437"/>
              <a:gd name="connsiteX1" fmla="*/ 346364 w 2854036"/>
              <a:gd name="connsiteY1" fmla="*/ 27709 h 2244437"/>
              <a:gd name="connsiteX2" fmla="*/ 387927 w 2854036"/>
              <a:gd name="connsiteY2" fmla="*/ 41564 h 2244437"/>
              <a:gd name="connsiteX3" fmla="*/ 443345 w 2854036"/>
              <a:gd name="connsiteY3" fmla="*/ 55418 h 2244437"/>
              <a:gd name="connsiteX4" fmla="*/ 526473 w 2854036"/>
              <a:gd name="connsiteY4" fmla="*/ 83127 h 2244437"/>
              <a:gd name="connsiteX5" fmla="*/ 581891 w 2854036"/>
              <a:gd name="connsiteY5" fmla="*/ 152400 h 2244437"/>
              <a:gd name="connsiteX6" fmla="*/ 637309 w 2854036"/>
              <a:gd name="connsiteY6" fmla="*/ 235527 h 2244437"/>
              <a:gd name="connsiteX7" fmla="*/ 692727 w 2854036"/>
              <a:gd name="connsiteY7" fmla="*/ 360218 h 2244437"/>
              <a:gd name="connsiteX8" fmla="*/ 720436 w 2854036"/>
              <a:gd name="connsiteY8" fmla="*/ 886691 h 2244437"/>
              <a:gd name="connsiteX9" fmla="*/ 734291 w 2854036"/>
              <a:gd name="connsiteY9" fmla="*/ 997527 h 2244437"/>
              <a:gd name="connsiteX10" fmla="*/ 762000 w 2854036"/>
              <a:gd name="connsiteY10" fmla="*/ 1108364 h 2244437"/>
              <a:gd name="connsiteX11" fmla="*/ 789709 w 2854036"/>
              <a:gd name="connsiteY11" fmla="*/ 1149927 h 2244437"/>
              <a:gd name="connsiteX12" fmla="*/ 872836 w 2854036"/>
              <a:gd name="connsiteY12" fmla="*/ 1177637 h 2244437"/>
              <a:gd name="connsiteX13" fmla="*/ 955964 w 2854036"/>
              <a:gd name="connsiteY13" fmla="*/ 1205346 h 2244437"/>
              <a:gd name="connsiteX14" fmla="*/ 997527 w 2854036"/>
              <a:gd name="connsiteY14" fmla="*/ 1219200 h 2244437"/>
              <a:gd name="connsiteX15" fmla="*/ 1108364 w 2854036"/>
              <a:gd name="connsiteY15" fmla="*/ 1246909 h 2244437"/>
              <a:gd name="connsiteX16" fmla="*/ 1191491 w 2854036"/>
              <a:gd name="connsiteY16" fmla="*/ 1274618 h 2244437"/>
              <a:gd name="connsiteX17" fmla="*/ 1260764 w 2854036"/>
              <a:gd name="connsiteY17" fmla="*/ 1343891 h 2244437"/>
              <a:gd name="connsiteX18" fmla="*/ 1343891 w 2854036"/>
              <a:gd name="connsiteY18" fmla="*/ 1413164 h 2244437"/>
              <a:gd name="connsiteX19" fmla="*/ 1399309 w 2854036"/>
              <a:gd name="connsiteY19" fmla="*/ 1482437 h 2244437"/>
              <a:gd name="connsiteX20" fmla="*/ 1440873 w 2854036"/>
              <a:gd name="connsiteY20" fmla="*/ 1496291 h 2244437"/>
              <a:gd name="connsiteX21" fmla="*/ 1482436 w 2854036"/>
              <a:gd name="connsiteY21" fmla="*/ 1537855 h 2244437"/>
              <a:gd name="connsiteX22" fmla="*/ 1579418 w 2854036"/>
              <a:gd name="connsiteY22" fmla="*/ 1565564 h 2244437"/>
              <a:gd name="connsiteX23" fmla="*/ 1717964 w 2854036"/>
              <a:gd name="connsiteY23" fmla="*/ 1607127 h 2244437"/>
              <a:gd name="connsiteX24" fmla="*/ 1814945 w 2854036"/>
              <a:gd name="connsiteY24" fmla="*/ 1648691 h 2244437"/>
              <a:gd name="connsiteX25" fmla="*/ 1856509 w 2854036"/>
              <a:gd name="connsiteY25" fmla="*/ 1676400 h 2244437"/>
              <a:gd name="connsiteX26" fmla="*/ 1939636 w 2854036"/>
              <a:gd name="connsiteY26" fmla="*/ 1704109 h 2244437"/>
              <a:gd name="connsiteX27" fmla="*/ 1981200 w 2854036"/>
              <a:gd name="connsiteY27" fmla="*/ 1731818 h 2244437"/>
              <a:gd name="connsiteX28" fmla="*/ 2036618 w 2854036"/>
              <a:gd name="connsiteY28" fmla="*/ 1787237 h 2244437"/>
              <a:gd name="connsiteX29" fmla="*/ 2050473 w 2854036"/>
              <a:gd name="connsiteY29" fmla="*/ 1828800 h 2244437"/>
              <a:gd name="connsiteX30" fmla="*/ 2175164 w 2854036"/>
              <a:gd name="connsiteY30" fmla="*/ 1898073 h 2244437"/>
              <a:gd name="connsiteX31" fmla="*/ 2216727 w 2854036"/>
              <a:gd name="connsiteY31" fmla="*/ 1925782 h 2244437"/>
              <a:gd name="connsiteX32" fmla="*/ 2258291 w 2854036"/>
              <a:gd name="connsiteY32" fmla="*/ 1939637 h 2244437"/>
              <a:gd name="connsiteX33" fmla="*/ 2299854 w 2854036"/>
              <a:gd name="connsiteY33" fmla="*/ 1967346 h 2244437"/>
              <a:gd name="connsiteX34" fmla="*/ 2327564 w 2854036"/>
              <a:gd name="connsiteY34" fmla="*/ 1995055 h 2244437"/>
              <a:gd name="connsiteX35" fmla="*/ 2369127 w 2854036"/>
              <a:gd name="connsiteY35" fmla="*/ 2008909 h 2244437"/>
              <a:gd name="connsiteX36" fmla="*/ 2452254 w 2854036"/>
              <a:gd name="connsiteY36" fmla="*/ 2050473 h 2244437"/>
              <a:gd name="connsiteX37" fmla="*/ 2535382 w 2854036"/>
              <a:gd name="connsiteY37" fmla="*/ 2092037 h 2244437"/>
              <a:gd name="connsiteX38" fmla="*/ 2632364 w 2854036"/>
              <a:gd name="connsiteY38" fmla="*/ 2105891 h 2244437"/>
              <a:gd name="connsiteX39" fmla="*/ 2673927 w 2854036"/>
              <a:gd name="connsiteY39" fmla="*/ 2119746 h 2244437"/>
              <a:gd name="connsiteX40" fmla="*/ 2729345 w 2854036"/>
              <a:gd name="connsiteY40" fmla="*/ 2133600 h 2244437"/>
              <a:gd name="connsiteX41" fmla="*/ 2798618 w 2854036"/>
              <a:gd name="connsiteY41" fmla="*/ 2189018 h 2244437"/>
              <a:gd name="connsiteX42" fmla="*/ 2854036 w 2854036"/>
              <a:gd name="connsiteY42" fmla="*/ 2244437 h 22444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</a:cxnLst>
            <a:rect l="l" t="t" r="r" b="b"/>
            <a:pathLst>
              <a:path w="2854036" h="2244437">
                <a:moveTo>
                  <a:pt x="0" y="0"/>
                </a:moveTo>
                <a:cubicBezTo>
                  <a:pt x="195495" y="9310"/>
                  <a:pt x="219202" y="-8623"/>
                  <a:pt x="346364" y="27709"/>
                </a:cubicBezTo>
                <a:cubicBezTo>
                  <a:pt x="360406" y="31721"/>
                  <a:pt x="373885" y="37552"/>
                  <a:pt x="387927" y="41564"/>
                </a:cubicBezTo>
                <a:cubicBezTo>
                  <a:pt x="406236" y="46795"/>
                  <a:pt x="425107" y="49947"/>
                  <a:pt x="443345" y="55418"/>
                </a:cubicBezTo>
                <a:cubicBezTo>
                  <a:pt x="471321" y="63811"/>
                  <a:pt x="526473" y="83127"/>
                  <a:pt x="526473" y="83127"/>
                </a:cubicBezTo>
                <a:cubicBezTo>
                  <a:pt x="603269" y="134327"/>
                  <a:pt x="542526" y="81544"/>
                  <a:pt x="581891" y="152400"/>
                </a:cubicBezTo>
                <a:cubicBezTo>
                  <a:pt x="598064" y="181511"/>
                  <a:pt x="626778" y="203934"/>
                  <a:pt x="637309" y="235527"/>
                </a:cubicBezTo>
                <a:cubicBezTo>
                  <a:pt x="670283" y="334451"/>
                  <a:pt x="648816" y="294352"/>
                  <a:pt x="692727" y="360218"/>
                </a:cubicBezTo>
                <a:cubicBezTo>
                  <a:pt x="738299" y="588072"/>
                  <a:pt x="694120" y="347211"/>
                  <a:pt x="720436" y="886691"/>
                </a:cubicBezTo>
                <a:cubicBezTo>
                  <a:pt x="722250" y="923880"/>
                  <a:pt x="728629" y="960727"/>
                  <a:pt x="734291" y="997527"/>
                </a:cubicBezTo>
                <a:cubicBezTo>
                  <a:pt x="737805" y="1020366"/>
                  <a:pt x="748887" y="1082139"/>
                  <a:pt x="762000" y="1108364"/>
                </a:cubicBezTo>
                <a:cubicBezTo>
                  <a:pt x="769447" y="1123257"/>
                  <a:pt x="775589" y="1141102"/>
                  <a:pt x="789709" y="1149927"/>
                </a:cubicBezTo>
                <a:cubicBezTo>
                  <a:pt x="814477" y="1165407"/>
                  <a:pt x="845127" y="1168401"/>
                  <a:pt x="872836" y="1177637"/>
                </a:cubicBezTo>
                <a:lnTo>
                  <a:pt x="955964" y="1205346"/>
                </a:lnTo>
                <a:cubicBezTo>
                  <a:pt x="969818" y="1209964"/>
                  <a:pt x="983359" y="1215658"/>
                  <a:pt x="997527" y="1219200"/>
                </a:cubicBezTo>
                <a:cubicBezTo>
                  <a:pt x="1034473" y="1228436"/>
                  <a:pt x="1072236" y="1234866"/>
                  <a:pt x="1108364" y="1246909"/>
                </a:cubicBezTo>
                <a:lnTo>
                  <a:pt x="1191491" y="1274618"/>
                </a:lnTo>
                <a:cubicBezTo>
                  <a:pt x="1242292" y="1350820"/>
                  <a:pt x="1191490" y="1286162"/>
                  <a:pt x="1260764" y="1343891"/>
                </a:cubicBezTo>
                <a:cubicBezTo>
                  <a:pt x="1367439" y="1432788"/>
                  <a:pt x="1240695" y="1344368"/>
                  <a:pt x="1343891" y="1413164"/>
                </a:cubicBezTo>
                <a:cubicBezTo>
                  <a:pt x="1356475" y="1432039"/>
                  <a:pt x="1377376" y="1469277"/>
                  <a:pt x="1399309" y="1482437"/>
                </a:cubicBezTo>
                <a:cubicBezTo>
                  <a:pt x="1411832" y="1489951"/>
                  <a:pt x="1427018" y="1491673"/>
                  <a:pt x="1440873" y="1496291"/>
                </a:cubicBezTo>
                <a:cubicBezTo>
                  <a:pt x="1454727" y="1510146"/>
                  <a:pt x="1466133" y="1526987"/>
                  <a:pt x="1482436" y="1537855"/>
                </a:cubicBezTo>
                <a:cubicBezTo>
                  <a:pt x="1495131" y="1546318"/>
                  <a:pt x="1571026" y="1563046"/>
                  <a:pt x="1579418" y="1565564"/>
                </a:cubicBezTo>
                <a:cubicBezTo>
                  <a:pt x="1748040" y="1616151"/>
                  <a:pt x="1590249" y="1575200"/>
                  <a:pt x="1717964" y="1607127"/>
                </a:cubicBezTo>
                <a:cubicBezTo>
                  <a:pt x="1775072" y="1664237"/>
                  <a:pt x="1709883" y="1609293"/>
                  <a:pt x="1814945" y="1648691"/>
                </a:cubicBezTo>
                <a:cubicBezTo>
                  <a:pt x="1830536" y="1654538"/>
                  <a:pt x="1841293" y="1669637"/>
                  <a:pt x="1856509" y="1676400"/>
                </a:cubicBezTo>
                <a:cubicBezTo>
                  <a:pt x="1883199" y="1688262"/>
                  <a:pt x="1939636" y="1704109"/>
                  <a:pt x="1939636" y="1704109"/>
                </a:cubicBezTo>
                <a:cubicBezTo>
                  <a:pt x="1953491" y="1713345"/>
                  <a:pt x="1970798" y="1718816"/>
                  <a:pt x="1981200" y="1731818"/>
                </a:cubicBezTo>
                <a:cubicBezTo>
                  <a:pt x="2034940" y="1798993"/>
                  <a:pt x="1945932" y="1757008"/>
                  <a:pt x="2036618" y="1787237"/>
                </a:cubicBezTo>
                <a:cubicBezTo>
                  <a:pt x="2041236" y="1801091"/>
                  <a:pt x="2040146" y="1818474"/>
                  <a:pt x="2050473" y="1828800"/>
                </a:cubicBezTo>
                <a:cubicBezTo>
                  <a:pt x="2137841" y="1916167"/>
                  <a:pt x="2105476" y="1863229"/>
                  <a:pt x="2175164" y="1898073"/>
                </a:cubicBezTo>
                <a:cubicBezTo>
                  <a:pt x="2190057" y="1905520"/>
                  <a:pt x="2201834" y="1918335"/>
                  <a:pt x="2216727" y="1925782"/>
                </a:cubicBezTo>
                <a:cubicBezTo>
                  <a:pt x="2229789" y="1932313"/>
                  <a:pt x="2245229" y="1933106"/>
                  <a:pt x="2258291" y="1939637"/>
                </a:cubicBezTo>
                <a:cubicBezTo>
                  <a:pt x="2273184" y="1947084"/>
                  <a:pt x="2286852" y="1956944"/>
                  <a:pt x="2299854" y="1967346"/>
                </a:cubicBezTo>
                <a:cubicBezTo>
                  <a:pt x="2310054" y="1975506"/>
                  <a:pt x="2316363" y="1988335"/>
                  <a:pt x="2327564" y="1995055"/>
                </a:cubicBezTo>
                <a:cubicBezTo>
                  <a:pt x="2340087" y="2002568"/>
                  <a:pt x="2355273" y="2004291"/>
                  <a:pt x="2369127" y="2008909"/>
                </a:cubicBezTo>
                <a:cubicBezTo>
                  <a:pt x="2488245" y="2088320"/>
                  <a:pt x="2337533" y="1993112"/>
                  <a:pt x="2452254" y="2050473"/>
                </a:cubicBezTo>
                <a:cubicBezTo>
                  <a:pt x="2506740" y="2077716"/>
                  <a:pt x="2477346" y="2080430"/>
                  <a:pt x="2535382" y="2092037"/>
                </a:cubicBezTo>
                <a:cubicBezTo>
                  <a:pt x="2567403" y="2098441"/>
                  <a:pt x="2600037" y="2101273"/>
                  <a:pt x="2632364" y="2105891"/>
                </a:cubicBezTo>
                <a:cubicBezTo>
                  <a:pt x="2646218" y="2110509"/>
                  <a:pt x="2659885" y="2115734"/>
                  <a:pt x="2673927" y="2119746"/>
                </a:cubicBezTo>
                <a:cubicBezTo>
                  <a:pt x="2692236" y="2124977"/>
                  <a:pt x="2713502" y="2123038"/>
                  <a:pt x="2729345" y="2133600"/>
                </a:cubicBezTo>
                <a:cubicBezTo>
                  <a:pt x="2854677" y="2217155"/>
                  <a:pt x="2662741" y="2143728"/>
                  <a:pt x="2798618" y="2189018"/>
                </a:cubicBezTo>
                <a:cubicBezTo>
                  <a:pt x="2848774" y="2222455"/>
                  <a:pt x="2832736" y="2201834"/>
                  <a:pt x="2854036" y="2244437"/>
                </a:cubicBezTo>
              </a:path>
            </a:pathLst>
          </a:custGeom>
          <a:noFill/>
          <a:ln w="5715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" name="Volný tvar 3"/>
          <p:cNvSpPr/>
          <p:nvPr/>
        </p:nvSpPr>
        <p:spPr>
          <a:xfrm>
            <a:off x="1593273" y="1468582"/>
            <a:ext cx="1773382" cy="1898073"/>
          </a:xfrm>
          <a:custGeom>
            <a:avLst/>
            <a:gdLst>
              <a:gd name="connsiteX0" fmla="*/ 0 w 1773382"/>
              <a:gd name="connsiteY0" fmla="*/ 1898073 h 1898073"/>
              <a:gd name="connsiteX1" fmla="*/ 304800 w 1773382"/>
              <a:gd name="connsiteY1" fmla="*/ 1884218 h 1898073"/>
              <a:gd name="connsiteX2" fmla="*/ 346363 w 1773382"/>
              <a:gd name="connsiteY2" fmla="*/ 1870363 h 1898073"/>
              <a:gd name="connsiteX3" fmla="*/ 387927 w 1773382"/>
              <a:gd name="connsiteY3" fmla="*/ 1842654 h 1898073"/>
              <a:gd name="connsiteX4" fmla="*/ 415636 w 1773382"/>
              <a:gd name="connsiteY4" fmla="*/ 1801091 h 1898073"/>
              <a:gd name="connsiteX5" fmla="*/ 457200 w 1773382"/>
              <a:gd name="connsiteY5" fmla="*/ 1773382 h 1898073"/>
              <a:gd name="connsiteX6" fmla="*/ 512618 w 1773382"/>
              <a:gd name="connsiteY6" fmla="*/ 1690254 h 1898073"/>
              <a:gd name="connsiteX7" fmla="*/ 540327 w 1773382"/>
              <a:gd name="connsiteY7" fmla="*/ 1648691 h 1898073"/>
              <a:gd name="connsiteX8" fmla="*/ 568036 w 1773382"/>
              <a:gd name="connsiteY8" fmla="*/ 1607127 h 1898073"/>
              <a:gd name="connsiteX9" fmla="*/ 595745 w 1773382"/>
              <a:gd name="connsiteY9" fmla="*/ 1524000 h 1898073"/>
              <a:gd name="connsiteX10" fmla="*/ 637309 w 1773382"/>
              <a:gd name="connsiteY10" fmla="*/ 1440873 h 1898073"/>
              <a:gd name="connsiteX11" fmla="*/ 665018 w 1773382"/>
              <a:gd name="connsiteY11" fmla="*/ 1413163 h 1898073"/>
              <a:gd name="connsiteX12" fmla="*/ 692727 w 1773382"/>
              <a:gd name="connsiteY12" fmla="*/ 1330036 h 1898073"/>
              <a:gd name="connsiteX13" fmla="*/ 775854 w 1773382"/>
              <a:gd name="connsiteY13" fmla="*/ 1274618 h 1898073"/>
              <a:gd name="connsiteX14" fmla="*/ 914400 w 1773382"/>
              <a:gd name="connsiteY14" fmla="*/ 1219200 h 1898073"/>
              <a:gd name="connsiteX15" fmla="*/ 997527 w 1773382"/>
              <a:gd name="connsiteY15" fmla="*/ 1163782 h 1898073"/>
              <a:gd name="connsiteX16" fmla="*/ 1052945 w 1773382"/>
              <a:gd name="connsiteY16" fmla="*/ 1080654 h 1898073"/>
              <a:gd name="connsiteX17" fmla="*/ 1080654 w 1773382"/>
              <a:gd name="connsiteY17" fmla="*/ 1039091 h 1898073"/>
              <a:gd name="connsiteX18" fmla="*/ 1108363 w 1773382"/>
              <a:gd name="connsiteY18" fmla="*/ 955963 h 1898073"/>
              <a:gd name="connsiteX19" fmla="*/ 1136072 w 1773382"/>
              <a:gd name="connsiteY19" fmla="*/ 845127 h 1898073"/>
              <a:gd name="connsiteX20" fmla="*/ 1149927 w 1773382"/>
              <a:gd name="connsiteY20" fmla="*/ 803563 h 1898073"/>
              <a:gd name="connsiteX21" fmla="*/ 1219200 w 1773382"/>
              <a:gd name="connsiteY21" fmla="*/ 734291 h 1898073"/>
              <a:gd name="connsiteX22" fmla="*/ 1260763 w 1773382"/>
              <a:gd name="connsiteY22" fmla="*/ 692727 h 1898073"/>
              <a:gd name="connsiteX23" fmla="*/ 1316182 w 1773382"/>
              <a:gd name="connsiteY23" fmla="*/ 637309 h 1898073"/>
              <a:gd name="connsiteX24" fmla="*/ 1343891 w 1773382"/>
              <a:gd name="connsiteY24" fmla="*/ 595745 h 1898073"/>
              <a:gd name="connsiteX25" fmla="*/ 1357745 w 1773382"/>
              <a:gd name="connsiteY25" fmla="*/ 554182 h 1898073"/>
              <a:gd name="connsiteX26" fmla="*/ 1399309 w 1773382"/>
              <a:gd name="connsiteY26" fmla="*/ 457200 h 1898073"/>
              <a:gd name="connsiteX27" fmla="*/ 1440872 w 1773382"/>
              <a:gd name="connsiteY27" fmla="*/ 443345 h 1898073"/>
              <a:gd name="connsiteX28" fmla="*/ 1593272 w 1773382"/>
              <a:gd name="connsiteY28" fmla="*/ 429491 h 1898073"/>
              <a:gd name="connsiteX29" fmla="*/ 1634836 w 1773382"/>
              <a:gd name="connsiteY29" fmla="*/ 415636 h 1898073"/>
              <a:gd name="connsiteX30" fmla="*/ 1731818 w 1773382"/>
              <a:gd name="connsiteY30" fmla="*/ 401782 h 1898073"/>
              <a:gd name="connsiteX31" fmla="*/ 1773382 w 1773382"/>
              <a:gd name="connsiteY31" fmla="*/ 318654 h 1898073"/>
              <a:gd name="connsiteX32" fmla="*/ 1759527 w 1773382"/>
              <a:gd name="connsiteY32" fmla="*/ 138545 h 1898073"/>
              <a:gd name="connsiteX33" fmla="*/ 1676400 w 1773382"/>
              <a:gd name="connsiteY33" fmla="*/ 83127 h 1898073"/>
              <a:gd name="connsiteX34" fmla="*/ 1537854 w 1773382"/>
              <a:gd name="connsiteY34" fmla="*/ 41563 h 1898073"/>
              <a:gd name="connsiteX35" fmla="*/ 1496291 w 1773382"/>
              <a:gd name="connsiteY35" fmla="*/ 0 h 18980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773382" h="1898073">
                <a:moveTo>
                  <a:pt x="0" y="1898073"/>
                </a:moveTo>
                <a:cubicBezTo>
                  <a:pt x="101600" y="1893455"/>
                  <a:pt x="203419" y="1892329"/>
                  <a:pt x="304800" y="1884218"/>
                </a:cubicBezTo>
                <a:cubicBezTo>
                  <a:pt x="319357" y="1883053"/>
                  <a:pt x="333301" y="1876894"/>
                  <a:pt x="346363" y="1870363"/>
                </a:cubicBezTo>
                <a:cubicBezTo>
                  <a:pt x="361256" y="1862916"/>
                  <a:pt x="374072" y="1851890"/>
                  <a:pt x="387927" y="1842654"/>
                </a:cubicBezTo>
                <a:cubicBezTo>
                  <a:pt x="397163" y="1828800"/>
                  <a:pt x="403862" y="1812865"/>
                  <a:pt x="415636" y="1801091"/>
                </a:cubicBezTo>
                <a:cubicBezTo>
                  <a:pt x="427410" y="1789317"/>
                  <a:pt x="446235" y="1785913"/>
                  <a:pt x="457200" y="1773382"/>
                </a:cubicBezTo>
                <a:cubicBezTo>
                  <a:pt x="479130" y="1748319"/>
                  <a:pt x="494145" y="1717963"/>
                  <a:pt x="512618" y="1690254"/>
                </a:cubicBezTo>
                <a:lnTo>
                  <a:pt x="540327" y="1648691"/>
                </a:lnTo>
                <a:cubicBezTo>
                  <a:pt x="549563" y="1634836"/>
                  <a:pt x="562770" y="1622924"/>
                  <a:pt x="568036" y="1607127"/>
                </a:cubicBezTo>
                <a:lnTo>
                  <a:pt x="595745" y="1524000"/>
                </a:lnTo>
                <a:cubicBezTo>
                  <a:pt x="610379" y="1480100"/>
                  <a:pt x="606615" y="1479241"/>
                  <a:pt x="637309" y="1440873"/>
                </a:cubicBezTo>
                <a:cubicBezTo>
                  <a:pt x="645469" y="1430673"/>
                  <a:pt x="655782" y="1422400"/>
                  <a:pt x="665018" y="1413163"/>
                </a:cubicBezTo>
                <a:cubicBezTo>
                  <a:pt x="674254" y="1385454"/>
                  <a:pt x="668425" y="1346238"/>
                  <a:pt x="692727" y="1330036"/>
                </a:cubicBezTo>
                <a:lnTo>
                  <a:pt x="775854" y="1274618"/>
                </a:lnTo>
                <a:cubicBezTo>
                  <a:pt x="835785" y="1184720"/>
                  <a:pt x="761171" y="1273924"/>
                  <a:pt x="914400" y="1219200"/>
                </a:cubicBezTo>
                <a:cubicBezTo>
                  <a:pt x="945762" y="1207999"/>
                  <a:pt x="997527" y="1163782"/>
                  <a:pt x="997527" y="1163782"/>
                </a:cubicBezTo>
                <a:lnTo>
                  <a:pt x="1052945" y="1080654"/>
                </a:lnTo>
                <a:cubicBezTo>
                  <a:pt x="1062181" y="1066800"/>
                  <a:pt x="1075389" y="1054887"/>
                  <a:pt x="1080654" y="1039091"/>
                </a:cubicBezTo>
                <a:cubicBezTo>
                  <a:pt x="1089890" y="1011382"/>
                  <a:pt x="1101279" y="984299"/>
                  <a:pt x="1108363" y="955963"/>
                </a:cubicBezTo>
                <a:cubicBezTo>
                  <a:pt x="1117599" y="919018"/>
                  <a:pt x="1124029" y="881255"/>
                  <a:pt x="1136072" y="845127"/>
                </a:cubicBezTo>
                <a:cubicBezTo>
                  <a:pt x="1140690" y="831272"/>
                  <a:pt x="1143396" y="816625"/>
                  <a:pt x="1149927" y="803563"/>
                </a:cubicBezTo>
                <a:cubicBezTo>
                  <a:pt x="1178956" y="745505"/>
                  <a:pt x="1171698" y="773876"/>
                  <a:pt x="1219200" y="734291"/>
                </a:cubicBezTo>
                <a:cubicBezTo>
                  <a:pt x="1234252" y="721748"/>
                  <a:pt x="1246909" y="706582"/>
                  <a:pt x="1260763" y="692727"/>
                </a:cubicBezTo>
                <a:cubicBezTo>
                  <a:pt x="1290992" y="602041"/>
                  <a:pt x="1249007" y="691049"/>
                  <a:pt x="1316182" y="637309"/>
                </a:cubicBezTo>
                <a:cubicBezTo>
                  <a:pt x="1329184" y="626907"/>
                  <a:pt x="1334655" y="609600"/>
                  <a:pt x="1343891" y="595745"/>
                </a:cubicBezTo>
                <a:cubicBezTo>
                  <a:pt x="1348509" y="581891"/>
                  <a:pt x="1353733" y="568224"/>
                  <a:pt x="1357745" y="554182"/>
                </a:cubicBezTo>
                <a:cubicBezTo>
                  <a:pt x="1367605" y="519671"/>
                  <a:pt x="1368062" y="482198"/>
                  <a:pt x="1399309" y="457200"/>
                </a:cubicBezTo>
                <a:cubicBezTo>
                  <a:pt x="1410713" y="448077"/>
                  <a:pt x="1426415" y="445410"/>
                  <a:pt x="1440872" y="443345"/>
                </a:cubicBezTo>
                <a:cubicBezTo>
                  <a:pt x="1491369" y="436131"/>
                  <a:pt x="1542472" y="434109"/>
                  <a:pt x="1593272" y="429491"/>
                </a:cubicBezTo>
                <a:cubicBezTo>
                  <a:pt x="1607127" y="424873"/>
                  <a:pt x="1620515" y="418500"/>
                  <a:pt x="1634836" y="415636"/>
                </a:cubicBezTo>
                <a:cubicBezTo>
                  <a:pt x="1666857" y="409232"/>
                  <a:pt x="1701977" y="415045"/>
                  <a:pt x="1731818" y="401782"/>
                </a:cubicBezTo>
                <a:cubicBezTo>
                  <a:pt x="1752836" y="392441"/>
                  <a:pt x="1767235" y="337096"/>
                  <a:pt x="1773382" y="318654"/>
                </a:cubicBezTo>
                <a:cubicBezTo>
                  <a:pt x="1768764" y="258618"/>
                  <a:pt x="1782453" y="194223"/>
                  <a:pt x="1759527" y="138545"/>
                </a:cubicBezTo>
                <a:cubicBezTo>
                  <a:pt x="1746847" y="107751"/>
                  <a:pt x="1704109" y="101600"/>
                  <a:pt x="1676400" y="83127"/>
                </a:cubicBezTo>
                <a:cubicBezTo>
                  <a:pt x="1607666" y="37304"/>
                  <a:pt x="1651318" y="57773"/>
                  <a:pt x="1537854" y="41563"/>
                </a:cubicBezTo>
                <a:cubicBezTo>
                  <a:pt x="1487529" y="24788"/>
                  <a:pt x="1496291" y="42313"/>
                  <a:pt x="1496291" y="0"/>
                </a:cubicBezTo>
              </a:path>
            </a:pathLst>
          </a:cu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" name="Volný tvar 7"/>
          <p:cNvSpPr/>
          <p:nvPr/>
        </p:nvSpPr>
        <p:spPr>
          <a:xfrm>
            <a:off x="2396836" y="2743200"/>
            <a:ext cx="4128655" cy="1178133"/>
          </a:xfrm>
          <a:custGeom>
            <a:avLst/>
            <a:gdLst>
              <a:gd name="connsiteX0" fmla="*/ 0 w 4128655"/>
              <a:gd name="connsiteY0" fmla="*/ 0 h 1178133"/>
              <a:gd name="connsiteX1" fmla="*/ 290946 w 4128655"/>
              <a:gd name="connsiteY1" fmla="*/ 0 h 1178133"/>
              <a:gd name="connsiteX2" fmla="*/ 526473 w 4128655"/>
              <a:gd name="connsiteY2" fmla="*/ 13855 h 1178133"/>
              <a:gd name="connsiteX3" fmla="*/ 568037 w 4128655"/>
              <a:gd name="connsiteY3" fmla="*/ 27709 h 1178133"/>
              <a:gd name="connsiteX4" fmla="*/ 762000 w 4128655"/>
              <a:gd name="connsiteY4" fmla="*/ 55418 h 1178133"/>
              <a:gd name="connsiteX5" fmla="*/ 845128 w 4128655"/>
              <a:gd name="connsiteY5" fmla="*/ 83127 h 1178133"/>
              <a:gd name="connsiteX6" fmla="*/ 886691 w 4128655"/>
              <a:gd name="connsiteY6" fmla="*/ 96982 h 1178133"/>
              <a:gd name="connsiteX7" fmla="*/ 928255 w 4128655"/>
              <a:gd name="connsiteY7" fmla="*/ 124691 h 1178133"/>
              <a:gd name="connsiteX8" fmla="*/ 1011382 w 4128655"/>
              <a:gd name="connsiteY8" fmla="*/ 152400 h 1178133"/>
              <a:gd name="connsiteX9" fmla="*/ 1052946 w 4128655"/>
              <a:gd name="connsiteY9" fmla="*/ 166255 h 1178133"/>
              <a:gd name="connsiteX10" fmla="*/ 1191491 w 4128655"/>
              <a:gd name="connsiteY10" fmla="*/ 193964 h 1178133"/>
              <a:gd name="connsiteX11" fmla="*/ 1316182 w 4128655"/>
              <a:gd name="connsiteY11" fmla="*/ 235527 h 1178133"/>
              <a:gd name="connsiteX12" fmla="*/ 1399309 w 4128655"/>
              <a:gd name="connsiteY12" fmla="*/ 263236 h 1178133"/>
              <a:gd name="connsiteX13" fmla="*/ 1454728 w 4128655"/>
              <a:gd name="connsiteY13" fmla="*/ 277091 h 1178133"/>
              <a:gd name="connsiteX14" fmla="*/ 1634837 w 4128655"/>
              <a:gd name="connsiteY14" fmla="*/ 304800 h 1178133"/>
              <a:gd name="connsiteX15" fmla="*/ 1731819 w 4128655"/>
              <a:gd name="connsiteY15" fmla="*/ 332509 h 1178133"/>
              <a:gd name="connsiteX16" fmla="*/ 1773382 w 4128655"/>
              <a:gd name="connsiteY16" fmla="*/ 346364 h 1178133"/>
              <a:gd name="connsiteX17" fmla="*/ 1828800 w 4128655"/>
              <a:gd name="connsiteY17" fmla="*/ 360218 h 1178133"/>
              <a:gd name="connsiteX18" fmla="*/ 1981200 w 4128655"/>
              <a:gd name="connsiteY18" fmla="*/ 401782 h 1178133"/>
              <a:gd name="connsiteX19" fmla="*/ 1995055 w 4128655"/>
              <a:gd name="connsiteY19" fmla="*/ 360218 h 1178133"/>
              <a:gd name="connsiteX20" fmla="*/ 1953491 w 4128655"/>
              <a:gd name="connsiteY20" fmla="*/ 290945 h 1178133"/>
              <a:gd name="connsiteX21" fmla="*/ 1911928 w 4128655"/>
              <a:gd name="connsiteY21" fmla="*/ 263236 h 1178133"/>
              <a:gd name="connsiteX22" fmla="*/ 1870364 w 4128655"/>
              <a:gd name="connsiteY22" fmla="*/ 249382 h 1178133"/>
              <a:gd name="connsiteX23" fmla="*/ 2022764 w 4128655"/>
              <a:gd name="connsiteY23" fmla="*/ 263236 h 1178133"/>
              <a:gd name="connsiteX24" fmla="*/ 2078182 w 4128655"/>
              <a:gd name="connsiteY24" fmla="*/ 277091 h 1178133"/>
              <a:gd name="connsiteX25" fmla="*/ 2092037 w 4128655"/>
              <a:gd name="connsiteY25" fmla="*/ 318655 h 1178133"/>
              <a:gd name="connsiteX26" fmla="*/ 2147455 w 4128655"/>
              <a:gd name="connsiteY26" fmla="*/ 401782 h 1178133"/>
              <a:gd name="connsiteX27" fmla="*/ 2175164 w 4128655"/>
              <a:gd name="connsiteY27" fmla="*/ 443345 h 1178133"/>
              <a:gd name="connsiteX28" fmla="*/ 2202873 w 4128655"/>
              <a:gd name="connsiteY28" fmla="*/ 471055 h 1178133"/>
              <a:gd name="connsiteX29" fmla="*/ 2230582 w 4128655"/>
              <a:gd name="connsiteY29" fmla="*/ 512618 h 1178133"/>
              <a:gd name="connsiteX30" fmla="*/ 2286000 w 4128655"/>
              <a:gd name="connsiteY30" fmla="*/ 526473 h 1178133"/>
              <a:gd name="connsiteX31" fmla="*/ 2369128 w 4128655"/>
              <a:gd name="connsiteY31" fmla="*/ 554182 h 1178133"/>
              <a:gd name="connsiteX32" fmla="*/ 2452255 w 4128655"/>
              <a:gd name="connsiteY32" fmla="*/ 581891 h 1178133"/>
              <a:gd name="connsiteX33" fmla="*/ 2535382 w 4128655"/>
              <a:gd name="connsiteY33" fmla="*/ 609600 h 1178133"/>
              <a:gd name="connsiteX34" fmla="*/ 2618509 w 4128655"/>
              <a:gd name="connsiteY34" fmla="*/ 665018 h 1178133"/>
              <a:gd name="connsiteX35" fmla="*/ 2660073 w 4128655"/>
              <a:gd name="connsiteY35" fmla="*/ 692727 h 1178133"/>
              <a:gd name="connsiteX36" fmla="*/ 2743200 w 4128655"/>
              <a:gd name="connsiteY36" fmla="*/ 720436 h 1178133"/>
              <a:gd name="connsiteX37" fmla="*/ 2784764 w 4128655"/>
              <a:gd name="connsiteY37" fmla="*/ 748145 h 1178133"/>
              <a:gd name="connsiteX38" fmla="*/ 2909455 w 4128655"/>
              <a:gd name="connsiteY38" fmla="*/ 803564 h 1178133"/>
              <a:gd name="connsiteX39" fmla="*/ 2937164 w 4128655"/>
              <a:gd name="connsiteY39" fmla="*/ 845127 h 1178133"/>
              <a:gd name="connsiteX40" fmla="*/ 3020291 w 4128655"/>
              <a:gd name="connsiteY40" fmla="*/ 872836 h 1178133"/>
              <a:gd name="connsiteX41" fmla="*/ 3144982 w 4128655"/>
              <a:gd name="connsiteY41" fmla="*/ 914400 h 1178133"/>
              <a:gd name="connsiteX42" fmla="*/ 3228109 w 4128655"/>
              <a:gd name="connsiteY42" fmla="*/ 955964 h 1178133"/>
              <a:gd name="connsiteX43" fmla="*/ 3311237 w 4128655"/>
              <a:gd name="connsiteY43" fmla="*/ 983673 h 1178133"/>
              <a:gd name="connsiteX44" fmla="*/ 3352800 w 4128655"/>
              <a:gd name="connsiteY44" fmla="*/ 997527 h 1178133"/>
              <a:gd name="connsiteX45" fmla="*/ 3394364 w 4128655"/>
              <a:gd name="connsiteY45" fmla="*/ 1011382 h 1178133"/>
              <a:gd name="connsiteX46" fmla="*/ 3629891 w 4128655"/>
              <a:gd name="connsiteY46" fmla="*/ 1052945 h 1178133"/>
              <a:gd name="connsiteX47" fmla="*/ 3893128 w 4128655"/>
              <a:gd name="connsiteY47" fmla="*/ 1094509 h 1178133"/>
              <a:gd name="connsiteX48" fmla="*/ 4031673 w 4128655"/>
              <a:gd name="connsiteY48" fmla="*/ 1136073 h 1178133"/>
              <a:gd name="connsiteX49" fmla="*/ 4114800 w 4128655"/>
              <a:gd name="connsiteY49" fmla="*/ 1177636 h 1178133"/>
              <a:gd name="connsiteX50" fmla="*/ 4128655 w 4128655"/>
              <a:gd name="connsiteY50" fmla="*/ 1177636 h 11781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4128655" h="1178133">
                <a:moveTo>
                  <a:pt x="0" y="0"/>
                </a:moveTo>
                <a:cubicBezTo>
                  <a:pt x="353595" y="35361"/>
                  <a:pt x="-88242" y="0"/>
                  <a:pt x="290946" y="0"/>
                </a:cubicBezTo>
                <a:cubicBezTo>
                  <a:pt x="369591" y="0"/>
                  <a:pt x="447964" y="9237"/>
                  <a:pt x="526473" y="13855"/>
                </a:cubicBezTo>
                <a:cubicBezTo>
                  <a:pt x="540328" y="18473"/>
                  <a:pt x="553869" y="24167"/>
                  <a:pt x="568037" y="27709"/>
                </a:cubicBezTo>
                <a:cubicBezTo>
                  <a:pt x="638624" y="45356"/>
                  <a:pt x="684396" y="46796"/>
                  <a:pt x="762000" y="55418"/>
                </a:cubicBezTo>
                <a:lnTo>
                  <a:pt x="845128" y="83127"/>
                </a:lnTo>
                <a:cubicBezTo>
                  <a:pt x="858982" y="87745"/>
                  <a:pt x="874540" y="88881"/>
                  <a:pt x="886691" y="96982"/>
                </a:cubicBezTo>
                <a:cubicBezTo>
                  <a:pt x="900546" y="106218"/>
                  <a:pt x="913039" y="117928"/>
                  <a:pt x="928255" y="124691"/>
                </a:cubicBezTo>
                <a:cubicBezTo>
                  <a:pt x="954945" y="136553"/>
                  <a:pt x="983673" y="143164"/>
                  <a:pt x="1011382" y="152400"/>
                </a:cubicBezTo>
                <a:cubicBezTo>
                  <a:pt x="1025237" y="157018"/>
                  <a:pt x="1038625" y="163391"/>
                  <a:pt x="1052946" y="166255"/>
                </a:cubicBezTo>
                <a:cubicBezTo>
                  <a:pt x="1099128" y="175491"/>
                  <a:pt x="1146812" y="179071"/>
                  <a:pt x="1191491" y="193964"/>
                </a:cubicBezTo>
                <a:lnTo>
                  <a:pt x="1316182" y="235527"/>
                </a:lnTo>
                <a:cubicBezTo>
                  <a:pt x="1316192" y="235530"/>
                  <a:pt x="1399298" y="263233"/>
                  <a:pt x="1399309" y="263236"/>
                </a:cubicBezTo>
                <a:cubicBezTo>
                  <a:pt x="1417782" y="267854"/>
                  <a:pt x="1436056" y="273357"/>
                  <a:pt x="1454728" y="277091"/>
                </a:cubicBezTo>
                <a:cubicBezTo>
                  <a:pt x="1502769" y="286699"/>
                  <a:pt x="1588278" y="298148"/>
                  <a:pt x="1634837" y="304800"/>
                </a:cubicBezTo>
                <a:cubicBezTo>
                  <a:pt x="1734490" y="338019"/>
                  <a:pt x="1610044" y="297716"/>
                  <a:pt x="1731819" y="332509"/>
                </a:cubicBezTo>
                <a:cubicBezTo>
                  <a:pt x="1745861" y="336521"/>
                  <a:pt x="1759340" y="342352"/>
                  <a:pt x="1773382" y="346364"/>
                </a:cubicBezTo>
                <a:cubicBezTo>
                  <a:pt x="1791691" y="351595"/>
                  <a:pt x="1810562" y="354747"/>
                  <a:pt x="1828800" y="360218"/>
                </a:cubicBezTo>
                <a:cubicBezTo>
                  <a:pt x="1969430" y="402406"/>
                  <a:pt x="1854938" y="376529"/>
                  <a:pt x="1981200" y="401782"/>
                </a:cubicBezTo>
                <a:cubicBezTo>
                  <a:pt x="1985818" y="387927"/>
                  <a:pt x="1995055" y="374822"/>
                  <a:pt x="1995055" y="360218"/>
                </a:cubicBezTo>
                <a:cubicBezTo>
                  <a:pt x="1995055" y="329157"/>
                  <a:pt x="1975439" y="308504"/>
                  <a:pt x="1953491" y="290945"/>
                </a:cubicBezTo>
                <a:cubicBezTo>
                  <a:pt x="1940489" y="280543"/>
                  <a:pt x="1926821" y="270682"/>
                  <a:pt x="1911928" y="263236"/>
                </a:cubicBezTo>
                <a:cubicBezTo>
                  <a:pt x="1898866" y="256705"/>
                  <a:pt x="1855760" y="249382"/>
                  <a:pt x="1870364" y="249382"/>
                </a:cubicBezTo>
                <a:cubicBezTo>
                  <a:pt x="1921373" y="249382"/>
                  <a:pt x="1971964" y="258618"/>
                  <a:pt x="2022764" y="263236"/>
                </a:cubicBezTo>
                <a:cubicBezTo>
                  <a:pt x="2041237" y="267854"/>
                  <a:pt x="2063313" y="265196"/>
                  <a:pt x="2078182" y="277091"/>
                </a:cubicBezTo>
                <a:cubicBezTo>
                  <a:pt x="2089586" y="286214"/>
                  <a:pt x="2084945" y="305889"/>
                  <a:pt x="2092037" y="318655"/>
                </a:cubicBezTo>
                <a:cubicBezTo>
                  <a:pt x="2108210" y="347766"/>
                  <a:pt x="2128982" y="374073"/>
                  <a:pt x="2147455" y="401782"/>
                </a:cubicBezTo>
                <a:cubicBezTo>
                  <a:pt x="2156691" y="415636"/>
                  <a:pt x="2163390" y="431571"/>
                  <a:pt x="2175164" y="443345"/>
                </a:cubicBezTo>
                <a:cubicBezTo>
                  <a:pt x="2184400" y="452582"/>
                  <a:pt x="2194713" y="460855"/>
                  <a:pt x="2202873" y="471055"/>
                </a:cubicBezTo>
                <a:cubicBezTo>
                  <a:pt x="2213275" y="484057"/>
                  <a:pt x="2216728" y="503382"/>
                  <a:pt x="2230582" y="512618"/>
                </a:cubicBezTo>
                <a:cubicBezTo>
                  <a:pt x="2246425" y="523180"/>
                  <a:pt x="2267762" y="521002"/>
                  <a:pt x="2286000" y="526473"/>
                </a:cubicBezTo>
                <a:cubicBezTo>
                  <a:pt x="2313976" y="534866"/>
                  <a:pt x="2341419" y="544946"/>
                  <a:pt x="2369128" y="554182"/>
                </a:cubicBezTo>
                <a:lnTo>
                  <a:pt x="2452255" y="581891"/>
                </a:lnTo>
                <a:cubicBezTo>
                  <a:pt x="2452260" y="581893"/>
                  <a:pt x="2535377" y="609596"/>
                  <a:pt x="2535382" y="609600"/>
                </a:cubicBezTo>
                <a:lnTo>
                  <a:pt x="2618509" y="665018"/>
                </a:lnTo>
                <a:cubicBezTo>
                  <a:pt x="2632364" y="674254"/>
                  <a:pt x="2644276" y="687461"/>
                  <a:pt x="2660073" y="692727"/>
                </a:cubicBezTo>
                <a:lnTo>
                  <a:pt x="2743200" y="720436"/>
                </a:lnTo>
                <a:cubicBezTo>
                  <a:pt x="2757055" y="729672"/>
                  <a:pt x="2769548" y="741382"/>
                  <a:pt x="2784764" y="748145"/>
                </a:cubicBezTo>
                <a:cubicBezTo>
                  <a:pt x="2933150" y="814095"/>
                  <a:pt x="2815390" y="740855"/>
                  <a:pt x="2909455" y="803564"/>
                </a:cubicBezTo>
                <a:cubicBezTo>
                  <a:pt x="2918691" y="817418"/>
                  <a:pt x="2923044" y="836302"/>
                  <a:pt x="2937164" y="845127"/>
                </a:cubicBezTo>
                <a:cubicBezTo>
                  <a:pt x="2961932" y="860607"/>
                  <a:pt x="2992582" y="863600"/>
                  <a:pt x="3020291" y="872836"/>
                </a:cubicBezTo>
                <a:lnTo>
                  <a:pt x="3144982" y="914400"/>
                </a:lnTo>
                <a:cubicBezTo>
                  <a:pt x="3296584" y="964936"/>
                  <a:pt x="3066946" y="884336"/>
                  <a:pt x="3228109" y="955964"/>
                </a:cubicBezTo>
                <a:cubicBezTo>
                  <a:pt x="3254800" y="967827"/>
                  <a:pt x="3283528" y="974437"/>
                  <a:pt x="3311237" y="983673"/>
                </a:cubicBezTo>
                <a:lnTo>
                  <a:pt x="3352800" y="997527"/>
                </a:lnTo>
                <a:cubicBezTo>
                  <a:pt x="3366655" y="1002145"/>
                  <a:pt x="3380043" y="1008518"/>
                  <a:pt x="3394364" y="1011382"/>
                </a:cubicBezTo>
                <a:cubicBezTo>
                  <a:pt x="3515634" y="1035636"/>
                  <a:pt x="3520467" y="1039267"/>
                  <a:pt x="3629891" y="1052945"/>
                </a:cubicBezTo>
                <a:cubicBezTo>
                  <a:pt x="3756657" y="1068791"/>
                  <a:pt x="3763953" y="1062214"/>
                  <a:pt x="3893128" y="1094509"/>
                </a:cubicBezTo>
                <a:cubicBezTo>
                  <a:pt x="3924106" y="1102254"/>
                  <a:pt x="4011436" y="1122582"/>
                  <a:pt x="4031673" y="1136073"/>
                </a:cubicBezTo>
                <a:cubicBezTo>
                  <a:pt x="4072308" y="1163162"/>
                  <a:pt x="4068912" y="1166164"/>
                  <a:pt x="4114800" y="1177636"/>
                </a:cubicBezTo>
                <a:cubicBezTo>
                  <a:pt x="4119280" y="1178756"/>
                  <a:pt x="4124037" y="1177636"/>
                  <a:pt x="4128655" y="1177636"/>
                </a:cubicBezTo>
              </a:path>
            </a:pathLst>
          </a:custGeom>
          <a:noFill/>
          <a:ln w="3810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9" name="Volný tvar 8"/>
          <p:cNvSpPr/>
          <p:nvPr/>
        </p:nvSpPr>
        <p:spPr>
          <a:xfrm>
            <a:off x="3380509" y="1717964"/>
            <a:ext cx="4198031" cy="2426865"/>
          </a:xfrm>
          <a:custGeom>
            <a:avLst/>
            <a:gdLst>
              <a:gd name="connsiteX0" fmla="*/ 0 w 4198031"/>
              <a:gd name="connsiteY0" fmla="*/ 0 h 2426865"/>
              <a:gd name="connsiteX1" fmla="*/ 332509 w 4198031"/>
              <a:gd name="connsiteY1" fmla="*/ 13854 h 2426865"/>
              <a:gd name="connsiteX2" fmla="*/ 637309 w 4198031"/>
              <a:gd name="connsiteY2" fmla="*/ 41563 h 2426865"/>
              <a:gd name="connsiteX3" fmla="*/ 706582 w 4198031"/>
              <a:gd name="connsiteY3" fmla="*/ 110836 h 2426865"/>
              <a:gd name="connsiteX4" fmla="*/ 872836 w 4198031"/>
              <a:gd name="connsiteY4" fmla="*/ 166254 h 2426865"/>
              <a:gd name="connsiteX5" fmla="*/ 900546 w 4198031"/>
              <a:gd name="connsiteY5" fmla="*/ 193963 h 2426865"/>
              <a:gd name="connsiteX6" fmla="*/ 942109 w 4198031"/>
              <a:gd name="connsiteY6" fmla="*/ 221672 h 2426865"/>
              <a:gd name="connsiteX7" fmla="*/ 969818 w 4198031"/>
              <a:gd name="connsiteY7" fmla="*/ 263236 h 2426865"/>
              <a:gd name="connsiteX8" fmla="*/ 1011382 w 4198031"/>
              <a:gd name="connsiteY8" fmla="*/ 429491 h 2426865"/>
              <a:gd name="connsiteX9" fmla="*/ 1025236 w 4198031"/>
              <a:gd name="connsiteY9" fmla="*/ 471054 h 2426865"/>
              <a:gd name="connsiteX10" fmla="*/ 1052946 w 4198031"/>
              <a:gd name="connsiteY10" fmla="*/ 498763 h 2426865"/>
              <a:gd name="connsiteX11" fmla="*/ 1122218 w 4198031"/>
              <a:gd name="connsiteY11" fmla="*/ 623454 h 2426865"/>
              <a:gd name="connsiteX12" fmla="*/ 1302327 w 4198031"/>
              <a:gd name="connsiteY12" fmla="*/ 665018 h 2426865"/>
              <a:gd name="connsiteX13" fmla="*/ 1357746 w 4198031"/>
              <a:gd name="connsiteY13" fmla="*/ 678872 h 2426865"/>
              <a:gd name="connsiteX14" fmla="*/ 1579418 w 4198031"/>
              <a:gd name="connsiteY14" fmla="*/ 692727 h 2426865"/>
              <a:gd name="connsiteX15" fmla="*/ 1731818 w 4198031"/>
              <a:gd name="connsiteY15" fmla="*/ 734291 h 2426865"/>
              <a:gd name="connsiteX16" fmla="*/ 1773382 w 4198031"/>
              <a:gd name="connsiteY16" fmla="*/ 762000 h 2426865"/>
              <a:gd name="connsiteX17" fmla="*/ 1898073 w 4198031"/>
              <a:gd name="connsiteY17" fmla="*/ 817418 h 2426865"/>
              <a:gd name="connsiteX18" fmla="*/ 1925782 w 4198031"/>
              <a:gd name="connsiteY18" fmla="*/ 914400 h 2426865"/>
              <a:gd name="connsiteX19" fmla="*/ 1939636 w 4198031"/>
              <a:gd name="connsiteY19" fmla="*/ 955963 h 2426865"/>
              <a:gd name="connsiteX20" fmla="*/ 1967346 w 4198031"/>
              <a:gd name="connsiteY20" fmla="*/ 983672 h 2426865"/>
              <a:gd name="connsiteX21" fmla="*/ 2036618 w 4198031"/>
              <a:gd name="connsiteY21" fmla="*/ 1052945 h 2426865"/>
              <a:gd name="connsiteX22" fmla="*/ 2119746 w 4198031"/>
              <a:gd name="connsiteY22" fmla="*/ 1080654 h 2426865"/>
              <a:gd name="connsiteX23" fmla="*/ 2161309 w 4198031"/>
              <a:gd name="connsiteY23" fmla="*/ 1094509 h 2426865"/>
              <a:gd name="connsiteX24" fmla="*/ 2202873 w 4198031"/>
              <a:gd name="connsiteY24" fmla="*/ 1122218 h 2426865"/>
              <a:gd name="connsiteX25" fmla="*/ 2272146 w 4198031"/>
              <a:gd name="connsiteY25" fmla="*/ 1191491 h 2426865"/>
              <a:gd name="connsiteX26" fmla="*/ 2327564 w 4198031"/>
              <a:gd name="connsiteY26" fmla="*/ 1274618 h 2426865"/>
              <a:gd name="connsiteX27" fmla="*/ 2369127 w 4198031"/>
              <a:gd name="connsiteY27" fmla="*/ 1343891 h 2426865"/>
              <a:gd name="connsiteX28" fmla="*/ 2382982 w 4198031"/>
              <a:gd name="connsiteY28" fmla="*/ 1385454 h 2426865"/>
              <a:gd name="connsiteX29" fmla="*/ 2507673 w 4198031"/>
              <a:gd name="connsiteY29" fmla="*/ 1482436 h 2426865"/>
              <a:gd name="connsiteX30" fmla="*/ 2590800 w 4198031"/>
              <a:gd name="connsiteY30" fmla="*/ 1510145 h 2426865"/>
              <a:gd name="connsiteX31" fmla="*/ 2604655 w 4198031"/>
              <a:gd name="connsiteY31" fmla="*/ 1551709 h 2426865"/>
              <a:gd name="connsiteX32" fmla="*/ 2646218 w 4198031"/>
              <a:gd name="connsiteY32" fmla="*/ 1565563 h 2426865"/>
              <a:gd name="connsiteX33" fmla="*/ 2687782 w 4198031"/>
              <a:gd name="connsiteY33" fmla="*/ 1593272 h 2426865"/>
              <a:gd name="connsiteX34" fmla="*/ 2729346 w 4198031"/>
              <a:gd name="connsiteY34" fmla="*/ 1662545 h 2426865"/>
              <a:gd name="connsiteX35" fmla="*/ 2743200 w 4198031"/>
              <a:gd name="connsiteY35" fmla="*/ 1704109 h 2426865"/>
              <a:gd name="connsiteX36" fmla="*/ 2784764 w 4198031"/>
              <a:gd name="connsiteY36" fmla="*/ 1717963 h 2426865"/>
              <a:gd name="connsiteX37" fmla="*/ 2826327 w 4198031"/>
              <a:gd name="connsiteY37" fmla="*/ 1745672 h 2426865"/>
              <a:gd name="connsiteX38" fmla="*/ 2854036 w 4198031"/>
              <a:gd name="connsiteY38" fmla="*/ 1787236 h 2426865"/>
              <a:gd name="connsiteX39" fmla="*/ 2937164 w 4198031"/>
              <a:gd name="connsiteY39" fmla="*/ 1814945 h 2426865"/>
              <a:gd name="connsiteX40" fmla="*/ 2978727 w 4198031"/>
              <a:gd name="connsiteY40" fmla="*/ 1828800 h 2426865"/>
              <a:gd name="connsiteX41" fmla="*/ 3020291 w 4198031"/>
              <a:gd name="connsiteY41" fmla="*/ 1856509 h 2426865"/>
              <a:gd name="connsiteX42" fmla="*/ 3048000 w 4198031"/>
              <a:gd name="connsiteY42" fmla="*/ 1939636 h 2426865"/>
              <a:gd name="connsiteX43" fmla="*/ 3061855 w 4198031"/>
              <a:gd name="connsiteY43" fmla="*/ 1981200 h 2426865"/>
              <a:gd name="connsiteX44" fmla="*/ 3075709 w 4198031"/>
              <a:gd name="connsiteY44" fmla="*/ 2036618 h 2426865"/>
              <a:gd name="connsiteX45" fmla="*/ 3117273 w 4198031"/>
              <a:gd name="connsiteY45" fmla="*/ 2078181 h 2426865"/>
              <a:gd name="connsiteX46" fmla="*/ 3158836 w 4198031"/>
              <a:gd name="connsiteY46" fmla="*/ 2175163 h 2426865"/>
              <a:gd name="connsiteX47" fmla="*/ 3172691 w 4198031"/>
              <a:gd name="connsiteY47" fmla="*/ 2216727 h 2426865"/>
              <a:gd name="connsiteX48" fmla="*/ 3200400 w 4198031"/>
              <a:gd name="connsiteY48" fmla="*/ 2258291 h 2426865"/>
              <a:gd name="connsiteX49" fmla="*/ 3269673 w 4198031"/>
              <a:gd name="connsiteY49" fmla="*/ 2382981 h 2426865"/>
              <a:gd name="connsiteX50" fmla="*/ 3269673 w 4198031"/>
              <a:gd name="connsiteY50" fmla="*/ 2355272 h 2426865"/>
              <a:gd name="connsiteX51" fmla="*/ 3228109 w 4198031"/>
              <a:gd name="connsiteY51" fmla="*/ 2258291 h 2426865"/>
              <a:gd name="connsiteX52" fmla="*/ 3186546 w 4198031"/>
              <a:gd name="connsiteY52" fmla="*/ 2133600 h 2426865"/>
              <a:gd name="connsiteX53" fmla="*/ 3172691 w 4198031"/>
              <a:gd name="connsiteY53" fmla="*/ 2092036 h 2426865"/>
              <a:gd name="connsiteX54" fmla="*/ 3158836 w 4198031"/>
              <a:gd name="connsiteY54" fmla="*/ 2050472 h 2426865"/>
              <a:gd name="connsiteX55" fmla="*/ 3172691 w 4198031"/>
              <a:gd name="connsiteY55" fmla="*/ 1939636 h 2426865"/>
              <a:gd name="connsiteX56" fmla="*/ 3352800 w 4198031"/>
              <a:gd name="connsiteY56" fmla="*/ 1981200 h 2426865"/>
              <a:gd name="connsiteX57" fmla="*/ 3394364 w 4198031"/>
              <a:gd name="connsiteY57" fmla="*/ 1995054 h 2426865"/>
              <a:gd name="connsiteX58" fmla="*/ 3449782 w 4198031"/>
              <a:gd name="connsiteY58" fmla="*/ 2078181 h 2426865"/>
              <a:gd name="connsiteX59" fmla="*/ 3463636 w 4198031"/>
              <a:gd name="connsiteY59" fmla="*/ 2119745 h 2426865"/>
              <a:gd name="connsiteX60" fmla="*/ 3491346 w 4198031"/>
              <a:gd name="connsiteY60" fmla="*/ 2230581 h 2426865"/>
              <a:gd name="connsiteX61" fmla="*/ 3519055 w 4198031"/>
              <a:gd name="connsiteY61" fmla="*/ 2258291 h 2426865"/>
              <a:gd name="connsiteX62" fmla="*/ 3685309 w 4198031"/>
              <a:gd name="connsiteY62" fmla="*/ 2216727 h 2426865"/>
              <a:gd name="connsiteX63" fmla="*/ 3726873 w 4198031"/>
              <a:gd name="connsiteY63" fmla="*/ 2202872 h 2426865"/>
              <a:gd name="connsiteX64" fmla="*/ 3768436 w 4198031"/>
              <a:gd name="connsiteY64" fmla="*/ 2189018 h 2426865"/>
              <a:gd name="connsiteX65" fmla="*/ 3796146 w 4198031"/>
              <a:gd name="connsiteY65" fmla="*/ 2161309 h 2426865"/>
              <a:gd name="connsiteX66" fmla="*/ 3823855 w 4198031"/>
              <a:gd name="connsiteY66" fmla="*/ 2119745 h 2426865"/>
              <a:gd name="connsiteX67" fmla="*/ 3865418 w 4198031"/>
              <a:gd name="connsiteY67" fmla="*/ 2092036 h 2426865"/>
              <a:gd name="connsiteX68" fmla="*/ 3893127 w 4198031"/>
              <a:gd name="connsiteY68" fmla="*/ 2008909 h 2426865"/>
              <a:gd name="connsiteX69" fmla="*/ 3934691 w 4198031"/>
              <a:gd name="connsiteY69" fmla="*/ 1925781 h 2426865"/>
              <a:gd name="connsiteX70" fmla="*/ 4017818 w 4198031"/>
              <a:gd name="connsiteY70" fmla="*/ 1898072 h 2426865"/>
              <a:gd name="connsiteX71" fmla="*/ 4059382 w 4198031"/>
              <a:gd name="connsiteY71" fmla="*/ 1884218 h 2426865"/>
              <a:gd name="connsiteX72" fmla="*/ 4087091 w 4198031"/>
              <a:gd name="connsiteY72" fmla="*/ 1801091 h 2426865"/>
              <a:gd name="connsiteX73" fmla="*/ 4100946 w 4198031"/>
              <a:gd name="connsiteY73" fmla="*/ 1648691 h 2426865"/>
              <a:gd name="connsiteX74" fmla="*/ 4170218 w 4198031"/>
              <a:gd name="connsiteY74" fmla="*/ 1579418 h 2426865"/>
              <a:gd name="connsiteX75" fmla="*/ 4184073 w 4198031"/>
              <a:gd name="connsiteY75" fmla="*/ 1440872 h 2426865"/>
              <a:gd name="connsiteX76" fmla="*/ 4156364 w 4198031"/>
              <a:gd name="connsiteY76" fmla="*/ 1399309 h 2426865"/>
              <a:gd name="connsiteX77" fmla="*/ 4114800 w 4198031"/>
              <a:gd name="connsiteY77" fmla="*/ 1385454 h 2426865"/>
              <a:gd name="connsiteX78" fmla="*/ 4059382 w 4198031"/>
              <a:gd name="connsiteY78" fmla="*/ 1302327 h 2426865"/>
              <a:gd name="connsiteX79" fmla="*/ 4031673 w 4198031"/>
              <a:gd name="connsiteY79" fmla="*/ 1260763 h 2426865"/>
              <a:gd name="connsiteX80" fmla="*/ 4031673 w 4198031"/>
              <a:gd name="connsiteY80" fmla="*/ 1205345 h 24268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</a:cxnLst>
            <a:rect l="l" t="t" r="r" b="b"/>
            <a:pathLst>
              <a:path w="4198031" h="2426865">
                <a:moveTo>
                  <a:pt x="0" y="0"/>
                </a:moveTo>
                <a:lnTo>
                  <a:pt x="332509" y="13854"/>
                </a:lnTo>
                <a:cubicBezTo>
                  <a:pt x="590375" y="26133"/>
                  <a:pt x="503529" y="8119"/>
                  <a:pt x="637309" y="41563"/>
                </a:cubicBezTo>
                <a:cubicBezTo>
                  <a:pt x="748146" y="115454"/>
                  <a:pt x="614218" y="18472"/>
                  <a:pt x="706582" y="110836"/>
                </a:cubicBezTo>
                <a:cubicBezTo>
                  <a:pt x="749536" y="153790"/>
                  <a:pt x="817762" y="157075"/>
                  <a:pt x="872836" y="166254"/>
                </a:cubicBezTo>
                <a:cubicBezTo>
                  <a:pt x="882073" y="175490"/>
                  <a:pt x="890346" y="185803"/>
                  <a:pt x="900546" y="193963"/>
                </a:cubicBezTo>
                <a:cubicBezTo>
                  <a:pt x="913548" y="204365"/>
                  <a:pt x="930335" y="209898"/>
                  <a:pt x="942109" y="221672"/>
                </a:cubicBezTo>
                <a:cubicBezTo>
                  <a:pt x="953883" y="233446"/>
                  <a:pt x="960582" y="249381"/>
                  <a:pt x="969818" y="263236"/>
                </a:cubicBezTo>
                <a:cubicBezTo>
                  <a:pt x="988475" y="375175"/>
                  <a:pt x="974790" y="319712"/>
                  <a:pt x="1011382" y="429491"/>
                </a:cubicBezTo>
                <a:cubicBezTo>
                  <a:pt x="1016000" y="443345"/>
                  <a:pt x="1014909" y="460728"/>
                  <a:pt x="1025236" y="471054"/>
                </a:cubicBezTo>
                <a:lnTo>
                  <a:pt x="1052946" y="498763"/>
                </a:lnTo>
                <a:cubicBezTo>
                  <a:pt x="1065145" y="535361"/>
                  <a:pt x="1086487" y="611544"/>
                  <a:pt x="1122218" y="623454"/>
                </a:cubicBezTo>
                <a:cubicBezTo>
                  <a:pt x="1265277" y="671140"/>
                  <a:pt x="1144063" y="636243"/>
                  <a:pt x="1302327" y="665018"/>
                </a:cubicBezTo>
                <a:cubicBezTo>
                  <a:pt x="1321061" y="668424"/>
                  <a:pt x="1338799" y="676977"/>
                  <a:pt x="1357746" y="678872"/>
                </a:cubicBezTo>
                <a:cubicBezTo>
                  <a:pt x="1431413" y="686239"/>
                  <a:pt x="1505527" y="688109"/>
                  <a:pt x="1579418" y="692727"/>
                </a:cubicBezTo>
                <a:cubicBezTo>
                  <a:pt x="1616600" y="700163"/>
                  <a:pt x="1701680" y="714199"/>
                  <a:pt x="1731818" y="734291"/>
                </a:cubicBezTo>
                <a:cubicBezTo>
                  <a:pt x="1745673" y="743527"/>
                  <a:pt x="1758166" y="755237"/>
                  <a:pt x="1773382" y="762000"/>
                </a:cubicBezTo>
                <a:cubicBezTo>
                  <a:pt x="1921768" y="827949"/>
                  <a:pt x="1804008" y="754709"/>
                  <a:pt x="1898073" y="817418"/>
                </a:cubicBezTo>
                <a:cubicBezTo>
                  <a:pt x="1931290" y="917071"/>
                  <a:pt x="1890989" y="792625"/>
                  <a:pt x="1925782" y="914400"/>
                </a:cubicBezTo>
                <a:cubicBezTo>
                  <a:pt x="1929794" y="928442"/>
                  <a:pt x="1932122" y="943440"/>
                  <a:pt x="1939636" y="955963"/>
                </a:cubicBezTo>
                <a:cubicBezTo>
                  <a:pt x="1946357" y="967164"/>
                  <a:pt x="1959186" y="973472"/>
                  <a:pt x="1967346" y="983672"/>
                </a:cubicBezTo>
                <a:cubicBezTo>
                  <a:pt x="2000470" y="1025076"/>
                  <a:pt x="1985022" y="1030013"/>
                  <a:pt x="2036618" y="1052945"/>
                </a:cubicBezTo>
                <a:cubicBezTo>
                  <a:pt x="2063309" y="1064808"/>
                  <a:pt x="2092037" y="1071417"/>
                  <a:pt x="2119746" y="1080654"/>
                </a:cubicBezTo>
                <a:cubicBezTo>
                  <a:pt x="2133600" y="1085272"/>
                  <a:pt x="2149158" y="1086408"/>
                  <a:pt x="2161309" y="1094509"/>
                </a:cubicBezTo>
                <a:cubicBezTo>
                  <a:pt x="2175164" y="1103745"/>
                  <a:pt x="2190342" y="1111253"/>
                  <a:pt x="2202873" y="1122218"/>
                </a:cubicBezTo>
                <a:cubicBezTo>
                  <a:pt x="2227449" y="1143722"/>
                  <a:pt x="2254032" y="1164320"/>
                  <a:pt x="2272146" y="1191491"/>
                </a:cubicBezTo>
                <a:lnTo>
                  <a:pt x="2327564" y="1274618"/>
                </a:lnTo>
                <a:cubicBezTo>
                  <a:pt x="2366808" y="1392351"/>
                  <a:pt x="2312077" y="1248807"/>
                  <a:pt x="2369127" y="1343891"/>
                </a:cubicBezTo>
                <a:cubicBezTo>
                  <a:pt x="2376641" y="1356414"/>
                  <a:pt x="2374881" y="1373303"/>
                  <a:pt x="2382982" y="1385454"/>
                </a:cubicBezTo>
                <a:cubicBezTo>
                  <a:pt x="2403475" y="1416193"/>
                  <a:pt x="2484080" y="1474572"/>
                  <a:pt x="2507673" y="1482436"/>
                </a:cubicBezTo>
                <a:lnTo>
                  <a:pt x="2590800" y="1510145"/>
                </a:lnTo>
                <a:cubicBezTo>
                  <a:pt x="2595418" y="1524000"/>
                  <a:pt x="2594328" y="1541382"/>
                  <a:pt x="2604655" y="1551709"/>
                </a:cubicBezTo>
                <a:cubicBezTo>
                  <a:pt x="2614981" y="1562035"/>
                  <a:pt x="2633156" y="1559032"/>
                  <a:pt x="2646218" y="1565563"/>
                </a:cubicBezTo>
                <a:cubicBezTo>
                  <a:pt x="2661111" y="1573010"/>
                  <a:pt x="2673927" y="1584036"/>
                  <a:pt x="2687782" y="1593272"/>
                </a:cubicBezTo>
                <a:cubicBezTo>
                  <a:pt x="2727028" y="1711016"/>
                  <a:pt x="2672292" y="1567456"/>
                  <a:pt x="2729346" y="1662545"/>
                </a:cubicBezTo>
                <a:cubicBezTo>
                  <a:pt x="2736860" y="1675068"/>
                  <a:pt x="2732873" y="1693782"/>
                  <a:pt x="2743200" y="1704109"/>
                </a:cubicBezTo>
                <a:cubicBezTo>
                  <a:pt x="2753527" y="1714436"/>
                  <a:pt x="2770909" y="1713345"/>
                  <a:pt x="2784764" y="1717963"/>
                </a:cubicBezTo>
                <a:cubicBezTo>
                  <a:pt x="2798618" y="1727199"/>
                  <a:pt x="2814553" y="1733898"/>
                  <a:pt x="2826327" y="1745672"/>
                </a:cubicBezTo>
                <a:cubicBezTo>
                  <a:pt x="2838101" y="1757446"/>
                  <a:pt x="2839916" y="1778411"/>
                  <a:pt x="2854036" y="1787236"/>
                </a:cubicBezTo>
                <a:cubicBezTo>
                  <a:pt x="2878804" y="1802716"/>
                  <a:pt x="2909455" y="1805708"/>
                  <a:pt x="2937164" y="1814945"/>
                </a:cubicBezTo>
                <a:cubicBezTo>
                  <a:pt x="2951018" y="1819563"/>
                  <a:pt x="2966576" y="1820699"/>
                  <a:pt x="2978727" y="1828800"/>
                </a:cubicBezTo>
                <a:lnTo>
                  <a:pt x="3020291" y="1856509"/>
                </a:lnTo>
                <a:lnTo>
                  <a:pt x="3048000" y="1939636"/>
                </a:lnTo>
                <a:cubicBezTo>
                  <a:pt x="3052618" y="1953491"/>
                  <a:pt x="3058313" y="1967032"/>
                  <a:pt x="3061855" y="1981200"/>
                </a:cubicBezTo>
                <a:cubicBezTo>
                  <a:pt x="3066473" y="1999673"/>
                  <a:pt x="3066262" y="2020086"/>
                  <a:pt x="3075709" y="2036618"/>
                </a:cubicBezTo>
                <a:cubicBezTo>
                  <a:pt x="3085430" y="2053630"/>
                  <a:pt x="3103418" y="2064327"/>
                  <a:pt x="3117273" y="2078181"/>
                </a:cubicBezTo>
                <a:cubicBezTo>
                  <a:pt x="3146105" y="2193516"/>
                  <a:pt x="3110998" y="2079488"/>
                  <a:pt x="3158836" y="2175163"/>
                </a:cubicBezTo>
                <a:cubicBezTo>
                  <a:pt x="3165367" y="2188225"/>
                  <a:pt x="3166160" y="2203665"/>
                  <a:pt x="3172691" y="2216727"/>
                </a:cubicBezTo>
                <a:cubicBezTo>
                  <a:pt x="3180138" y="2231620"/>
                  <a:pt x="3193637" y="2243075"/>
                  <a:pt x="3200400" y="2258291"/>
                </a:cubicBezTo>
                <a:cubicBezTo>
                  <a:pt x="3254647" y="2380347"/>
                  <a:pt x="3193810" y="2307120"/>
                  <a:pt x="3269673" y="2382981"/>
                </a:cubicBezTo>
                <a:cubicBezTo>
                  <a:pt x="3287516" y="2436511"/>
                  <a:pt x="3291966" y="2455592"/>
                  <a:pt x="3269673" y="2355272"/>
                </a:cubicBezTo>
                <a:cubicBezTo>
                  <a:pt x="3254763" y="2288175"/>
                  <a:pt x="3263772" y="2311784"/>
                  <a:pt x="3228109" y="2258291"/>
                </a:cubicBezTo>
                <a:lnTo>
                  <a:pt x="3186546" y="2133600"/>
                </a:lnTo>
                <a:lnTo>
                  <a:pt x="3172691" y="2092036"/>
                </a:lnTo>
                <a:lnTo>
                  <a:pt x="3158836" y="2050472"/>
                </a:lnTo>
                <a:cubicBezTo>
                  <a:pt x="3163454" y="2013527"/>
                  <a:pt x="3144670" y="1964154"/>
                  <a:pt x="3172691" y="1939636"/>
                </a:cubicBezTo>
                <a:cubicBezTo>
                  <a:pt x="3192537" y="1922271"/>
                  <a:pt x="3333547" y="1974783"/>
                  <a:pt x="3352800" y="1981200"/>
                </a:cubicBezTo>
                <a:lnTo>
                  <a:pt x="3394364" y="1995054"/>
                </a:lnTo>
                <a:cubicBezTo>
                  <a:pt x="3412837" y="2022763"/>
                  <a:pt x="3439251" y="2046588"/>
                  <a:pt x="3449782" y="2078181"/>
                </a:cubicBezTo>
                <a:cubicBezTo>
                  <a:pt x="3454400" y="2092036"/>
                  <a:pt x="3460094" y="2105577"/>
                  <a:pt x="3463636" y="2119745"/>
                </a:cubicBezTo>
                <a:cubicBezTo>
                  <a:pt x="3467893" y="2136775"/>
                  <a:pt x="3477772" y="2207958"/>
                  <a:pt x="3491346" y="2230581"/>
                </a:cubicBezTo>
                <a:cubicBezTo>
                  <a:pt x="3498067" y="2241782"/>
                  <a:pt x="3509819" y="2249054"/>
                  <a:pt x="3519055" y="2258291"/>
                </a:cubicBezTo>
                <a:cubicBezTo>
                  <a:pt x="3630991" y="2239634"/>
                  <a:pt x="3575534" y="2253319"/>
                  <a:pt x="3685309" y="2216727"/>
                </a:cubicBezTo>
                <a:lnTo>
                  <a:pt x="3726873" y="2202872"/>
                </a:lnTo>
                <a:lnTo>
                  <a:pt x="3768436" y="2189018"/>
                </a:lnTo>
                <a:cubicBezTo>
                  <a:pt x="3777673" y="2179782"/>
                  <a:pt x="3787986" y="2171509"/>
                  <a:pt x="3796146" y="2161309"/>
                </a:cubicBezTo>
                <a:cubicBezTo>
                  <a:pt x="3806548" y="2148307"/>
                  <a:pt x="3812081" y="2131519"/>
                  <a:pt x="3823855" y="2119745"/>
                </a:cubicBezTo>
                <a:cubicBezTo>
                  <a:pt x="3835629" y="2107971"/>
                  <a:pt x="3851564" y="2101272"/>
                  <a:pt x="3865418" y="2092036"/>
                </a:cubicBezTo>
                <a:lnTo>
                  <a:pt x="3893127" y="2008909"/>
                </a:lnTo>
                <a:cubicBezTo>
                  <a:pt x="3900676" y="1986263"/>
                  <a:pt x="3912075" y="1939916"/>
                  <a:pt x="3934691" y="1925781"/>
                </a:cubicBezTo>
                <a:cubicBezTo>
                  <a:pt x="3959459" y="1910301"/>
                  <a:pt x="3990109" y="1907308"/>
                  <a:pt x="4017818" y="1898072"/>
                </a:cubicBezTo>
                <a:lnTo>
                  <a:pt x="4059382" y="1884218"/>
                </a:lnTo>
                <a:cubicBezTo>
                  <a:pt x="4068618" y="1856509"/>
                  <a:pt x="4084447" y="1830179"/>
                  <a:pt x="4087091" y="1801091"/>
                </a:cubicBezTo>
                <a:cubicBezTo>
                  <a:pt x="4091709" y="1750291"/>
                  <a:pt x="4083035" y="1696453"/>
                  <a:pt x="4100946" y="1648691"/>
                </a:cubicBezTo>
                <a:cubicBezTo>
                  <a:pt x="4112412" y="1618115"/>
                  <a:pt x="4170218" y="1579418"/>
                  <a:pt x="4170218" y="1579418"/>
                </a:cubicBezTo>
                <a:cubicBezTo>
                  <a:pt x="4193911" y="1508339"/>
                  <a:pt x="4211554" y="1504996"/>
                  <a:pt x="4184073" y="1440872"/>
                </a:cubicBezTo>
                <a:cubicBezTo>
                  <a:pt x="4177514" y="1425567"/>
                  <a:pt x="4169366" y="1409711"/>
                  <a:pt x="4156364" y="1399309"/>
                </a:cubicBezTo>
                <a:cubicBezTo>
                  <a:pt x="4144960" y="1390186"/>
                  <a:pt x="4128655" y="1390072"/>
                  <a:pt x="4114800" y="1385454"/>
                </a:cubicBezTo>
                <a:cubicBezTo>
                  <a:pt x="4036009" y="1306665"/>
                  <a:pt x="4099482" y="1382529"/>
                  <a:pt x="4059382" y="1302327"/>
                </a:cubicBezTo>
                <a:cubicBezTo>
                  <a:pt x="4051936" y="1287434"/>
                  <a:pt x="4036247" y="1276774"/>
                  <a:pt x="4031673" y="1260763"/>
                </a:cubicBezTo>
                <a:cubicBezTo>
                  <a:pt x="4026598" y="1243001"/>
                  <a:pt x="4031673" y="1223818"/>
                  <a:pt x="4031673" y="1205345"/>
                </a:cubicBezTo>
              </a:path>
            </a:pathLst>
          </a:cu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" name="Volný tvar 9"/>
          <p:cNvSpPr/>
          <p:nvPr/>
        </p:nvSpPr>
        <p:spPr>
          <a:xfrm>
            <a:off x="1856509" y="3006436"/>
            <a:ext cx="1759527" cy="1288473"/>
          </a:xfrm>
          <a:custGeom>
            <a:avLst/>
            <a:gdLst>
              <a:gd name="connsiteX0" fmla="*/ 1759527 w 1759527"/>
              <a:gd name="connsiteY0" fmla="*/ 0 h 1288473"/>
              <a:gd name="connsiteX1" fmla="*/ 1704109 w 1759527"/>
              <a:gd name="connsiteY1" fmla="*/ 110837 h 1288473"/>
              <a:gd name="connsiteX2" fmla="*/ 1620982 w 1759527"/>
              <a:gd name="connsiteY2" fmla="*/ 166255 h 1288473"/>
              <a:gd name="connsiteX3" fmla="*/ 1579418 w 1759527"/>
              <a:gd name="connsiteY3" fmla="*/ 193964 h 1288473"/>
              <a:gd name="connsiteX4" fmla="*/ 1537855 w 1759527"/>
              <a:gd name="connsiteY4" fmla="*/ 277091 h 1288473"/>
              <a:gd name="connsiteX5" fmla="*/ 1482436 w 1759527"/>
              <a:gd name="connsiteY5" fmla="*/ 346364 h 1288473"/>
              <a:gd name="connsiteX6" fmla="*/ 1454727 w 1759527"/>
              <a:gd name="connsiteY6" fmla="*/ 387928 h 1288473"/>
              <a:gd name="connsiteX7" fmla="*/ 1413164 w 1759527"/>
              <a:gd name="connsiteY7" fmla="*/ 401782 h 1288473"/>
              <a:gd name="connsiteX8" fmla="*/ 1371600 w 1759527"/>
              <a:gd name="connsiteY8" fmla="*/ 429491 h 1288473"/>
              <a:gd name="connsiteX9" fmla="*/ 1343891 w 1759527"/>
              <a:gd name="connsiteY9" fmla="*/ 471055 h 1288473"/>
              <a:gd name="connsiteX10" fmla="*/ 1260764 w 1759527"/>
              <a:gd name="connsiteY10" fmla="*/ 498764 h 1288473"/>
              <a:gd name="connsiteX11" fmla="*/ 1177636 w 1759527"/>
              <a:gd name="connsiteY11" fmla="*/ 554182 h 1288473"/>
              <a:gd name="connsiteX12" fmla="*/ 1136073 w 1759527"/>
              <a:gd name="connsiteY12" fmla="*/ 568037 h 1288473"/>
              <a:gd name="connsiteX13" fmla="*/ 1094509 w 1759527"/>
              <a:gd name="connsiteY13" fmla="*/ 595746 h 1288473"/>
              <a:gd name="connsiteX14" fmla="*/ 1011382 w 1759527"/>
              <a:gd name="connsiteY14" fmla="*/ 623455 h 1288473"/>
              <a:gd name="connsiteX15" fmla="*/ 969818 w 1759527"/>
              <a:gd name="connsiteY15" fmla="*/ 651164 h 1288473"/>
              <a:gd name="connsiteX16" fmla="*/ 831273 w 1759527"/>
              <a:gd name="connsiteY16" fmla="*/ 692728 h 1288473"/>
              <a:gd name="connsiteX17" fmla="*/ 789709 w 1759527"/>
              <a:gd name="connsiteY17" fmla="*/ 706582 h 1288473"/>
              <a:gd name="connsiteX18" fmla="*/ 609600 w 1759527"/>
              <a:gd name="connsiteY18" fmla="*/ 720437 h 1288473"/>
              <a:gd name="connsiteX19" fmla="*/ 526473 w 1759527"/>
              <a:gd name="connsiteY19" fmla="*/ 762000 h 1288473"/>
              <a:gd name="connsiteX20" fmla="*/ 457200 w 1759527"/>
              <a:gd name="connsiteY20" fmla="*/ 831273 h 1288473"/>
              <a:gd name="connsiteX21" fmla="*/ 429491 w 1759527"/>
              <a:gd name="connsiteY21" fmla="*/ 872837 h 1288473"/>
              <a:gd name="connsiteX22" fmla="*/ 415636 w 1759527"/>
              <a:gd name="connsiteY22" fmla="*/ 914400 h 1288473"/>
              <a:gd name="connsiteX23" fmla="*/ 374073 w 1759527"/>
              <a:gd name="connsiteY23" fmla="*/ 928255 h 1288473"/>
              <a:gd name="connsiteX24" fmla="*/ 318655 w 1759527"/>
              <a:gd name="connsiteY24" fmla="*/ 1025237 h 1288473"/>
              <a:gd name="connsiteX25" fmla="*/ 290946 w 1759527"/>
              <a:gd name="connsiteY25" fmla="*/ 1066800 h 1288473"/>
              <a:gd name="connsiteX26" fmla="*/ 249382 w 1759527"/>
              <a:gd name="connsiteY26" fmla="*/ 1080655 h 1288473"/>
              <a:gd name="connsiteX27" fmla="*/ 193964 w 1759527"/>
              <a:gd name="connsiteY27" fmla="*/ 1163782 h 1288473"/>
              <a:gd name="connsiteX28" fmla="*/ 166255 w 1759527"/>
              <a:gd name="connsiteY28" fmla="*/ 1205346 h 1288473"/>
              <a:gd name="connsiteX29" fmla="*/ 41564 w 1759527"/>
              <a:gd name="connsiteY29" fmla="*/ 1246909 h 1288473"/>
              <a:gd name="connsiteX30" fmla="*/ 0 w 1759527"/>
              <a:gd name="connsiteY30" fmla="*/ 1260764 h 1288473"/>
              <a:gd name="connsiteX31" fmla="*/ 0 w 1759527"/>
              <a:gd name="connsiteY31" fmla="*/ 1288473 h 12884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1759527" h="1288473">
                <a:moveTo>
                  <a:pt x="1759527" y="0"/>
                </a:moveTo>
                <a:cubicBezTo>
                  <a:pt x="1749476" y="25127"/>
                  <a:pt x="1729650" y="88489"/>
                  <a:pt x="1704109" y="110837"/>
                </a:cubicBezTo>
                <a:cubicBezTo>
                  <a:pt x="1679047" y="132767"/>
                  <a:pt x="1648691" y="147782"/>
                  <a:pt x="1620982" y="166255"/>
                </a:cubicBezTo>
                <a:lnTo>
                  <a:pt x="1579418" y="193964"/>
                </a:lnTo>
                <a:cubicBezTo>
                  <a:pt x="1500007" y="313082"/>
                  <a:pt x="1595215" y="162370"/>
                  <a:pt x="1537855" y="277091"/>
                </a:cubicBezTo>
                <a:cubicBezTo>
                  <a:pt x="1509424" y="333953"/>
                  <a:pt x="1516802" y="303406"/>
                  <a:pt x="1482436" y="346364"/>
                </a:cubicBezTo>
                <a:cubicBezTo>
                  <a:pt x="1472034" y="359366"/>
                  <a:pt x="1467729" y="377526"/>
                  <a:pt x="1454727" y="387928"/>
                </a:cubicBezTo>
                <a:cubicBezTo>
                  <a:pt x="1443323" y="397051"/>
                  <a:pt x="1427018" y="397164"/>
                  <a:pt x="1413164" y="401782"/>
                </a:cubicBezTo>
                <a:cubicBezTo>
                  <a:pt x="1399309" y="411018"/>
                  <a:pt x="1383374" y="417717"/>
                  <a:pt x="1371600" y="429491"/>
                </a:cubicBezTo>
                <a:cubicBezTo>
                  <a:pt x="1359826" y="441265"/>
                  <a:pt x="1358011" y="462230"/>
                  <a:pt x="1343891" y="471055"/>
                </a:cubicBezTo>
                <a:cubicBezTo>
                  <a:pt x="1319123" y="486535"/>
                  <a:pt x="1285066" y="482563"/>
                  <a:pt x="1260764" y="498764"/>
                </a:cubicBezTo>
                <a:cubicBezTo>
                  <a:pt x="1233055" y="517237"/>
                  <a:pt x="1209229" y="543650"/>
                  <a:pt x="1177636" y="554182"/>
                </a:cubicBezTo>
                <a:cubicBezTo>
                  <a:pt x="1163782" y="558800"/>
                  <a:pt x="1149135" y="561506"/>
                  <a:pt x="1136073" y="568037"/>
                </a:cubicBezTo>
                <a:cubicBezTo>
                  <a:pt x="1121180" y="575484"/>
                  <a:pt x="1109725" y="588983"/>
                  <a:pt x="1094509" y="595746"/>
                </a:cubicBezTo>
                <a:cubicBezTo>
                  <a:pt x="1067819" y="607608"/>
                  <a:pt x="1035684" y="607254"/>
                  <a:pt x="1011382" y="623455"/>
                </a:cubicBezTo>
                <a:cubicBezTo>
                  <a:pt x="997527" y="632691"/>
                  <a:pt x="985034" y="644401"/>
                  <a:pt x="969818" y="651164"/>
                </a:cubicBezTo>
                <a:cubicBezTo>
                  <a:pt x="910562" y="677500"/>
                  <a:pt x="887688" y="676609"/>
                  <a:pt x="831273" y="692728"/>
                </a:cubicBezTo>
                <a:cubicBezTo>
                  <a:pt x="817231" y="696740"/>
                  <a:pt x="804200" y="704771"/>
                  <a:pt x="789709" y="706582"/>
                </a:cubicBezTo>
                <a:cubicBezTo>
                  <a:pt x="729960" y="714051"/>
                  <a:pt x="669636" y="715819"/>
                  <a:pt x="609600" y="720437"/>
                </a:cubicBezTo>
                <a:cubicBezTo>
                  <a:pt x="575794" y="731705"/>
                  <a:pt x="553331" y="735142"/>
                  <a:pt x="526473" y="762000"/>
                </a:cubicBezTo>
                <a:cubicBezTo>
                  <a:pt x="434113" y="854361"/>
                  <a:pt x="568033" y="757385"/>
                  <a:pt x="457200" y="831273"/>
                </a:cubicBezTo>
                <a:cubicBezTo>
                  <a:pt x="447964" y="845128"/>
                  <a:pt x="436938" y="857944"/>
                  <a:pt x="429491" y="872837"/>
                </a:cubicBezTo>
                <a:cubicBezTo>
                  <a:pt x="422960" y="885899"/>
                  <a:pt x="425962" y="904074"/>
                  <a:pt x="415636" y="914400"/>
                </a:cubicBezTo>
                <a:cubicBezTo>
                  <a:pt x="405310" y="924726"/>
                  <a:pt x="387927" y="923637"/>
                  <a:pt x="374073" y="928255"/>
                </a:cubicBezTo>
                <a:cubicBezTo>
                  <a:pt x="351590" y="995703"/>
                  <a:pt x="371077" y="951846"/>
                  <a:pt x="318655" y="1025237"/>
                </a:cubicBezTo>
                <a:cubicBezTo>
                  <a:pt x="308977" y="1038786"/>
                  <a:pt x="303948" y="1056398"/>
                  <a:pt x="290946" y="1066800"/>
                </a:cubicBezTo>
                <a:cubicBezTo>
                  <a:pt x="279542" y="1075923"/>
                  <a:pt x="263237" y="1076037"/>
                  <a:pt x="249382" y="1080655"/>
                </a:cubicBezTo>
                <a:lnTo>
                  <a:pt x="193964" y="1163782"/>
                </a:lnTo>
                <a:cubicBezTo>
                  <a:pt x="184728" y="1177637"/>
                  <a:pt x="182052" y="1200080"/>
                  <a:pt x="166255" y="1205346"/>
                </a:cubicBezTo>
                <a:lnTo>
                  <a:pt x="41564" y="1246909"/>
                </a:lnTo>
                <a:cubicBezTo>
                  <a:pt x="27709" y="1251527"/>
                  <a:pt x="0" y="1246160"/>
                  <a:pt x="0" y="1260764"/>
                </a:cubicBezTo>
                <a:lnTo>
                  <a:pt x="0" y="1288473"/>
                </a:lnTo>
              </a:path>
            </a:pathLst>
          </a:custGeom>
          <a:noFill/>
          <a:ln w="381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2" name="Volný tvar 11"/>
          <p:cNvSpPr/>
          <p:nvPr/>
        </p:nvSpPr>
        <p:spPr>
          <a:xfrm>
            <a:off x="5292436" y="4211782"/>
            <a:ext cx="1343891" cy="1177636"/>
          </a:xfrm>
          <a:custGeom>
            <a:avLst/>
            <a:gdLst>
              <a:gd name="connsiteX0" fmla="*/ 1343891 w 1343891"/>
              <a:gd name="connsiteY0" fmla="*/ 0 h 1177636"/>
              <a:gd name="connsiteX1" fmla="*/ 1330037 w 1343891"/>
              <a:gd name="connsiteY1" fmla="*/ 166254 h 1177636"/>
              <a:gd name="connsiteX2" fmla="*/ 1288473 w 1343891"/>
              <a:gd name="connsiteY2" fmla="*/ 193963 h 1177636"/>
              <a:gd name="connsiteX3" fmla="*/ 1246909 w 1343891"/>
              <a:gd name="connsiteY3" fmla="*/ 207818 h 1177636"/>
              <a:gd name="connsiteX4" fmla="*/ 1011382 w 1343891"/>
              <a:gd name="connsiteY4" fmla="*/ 235527 h 1177636"/>
              <a:gd name="connsiteX5" fmla="*/ 955964 w 1343891"/>
              <a:gd name="connsiteY5" fmla="*/ 249382 h 1177636"/>
              <a:gd name="connsiteX6" fmla="*/ 872837 w 1343891"/>
              <a:gd name="connsiteY6" fmla="*/ 318654 h 1177636"/>
              <a:gd name="connsiteX7" fmla="*/ 831273 w 1343891"/>
              <a:gd name="connsiteY7" fmla="*/ 346363 h 1177636"/>
              <a:gd name="connsiteX8" fmla="*/ 803564 w 1343891"/>
              <a:gd name="connsiteY8" fmla="*/ 374073 h 1177636"/>
              <a:gd name="connsiteX9" fmla="*/ 748146 w 1343891"/>
              <a:gd name="connsiteY9" fmla="*/ 401782 h 1177636"/>
              <a:gd name="connsiteX10" fmla="*/ 665019 w 1343891"/>
              <a:gd name="connsiteY10" fmla="*/ 457200 h 1177636"/>
              <a:gd name="connsiteX11" fmla="*/ 623455 w 1343891"/>
              <a:gd name="connsiteY11" fmla="*/ 484909 h 1177636"/>
              <a:gd name="connsiteX12" fmla="*/ 581891 w 1343891"/>
              <a:gd name="connsiteY12" fmla="*/ 540327 h 1177636"/>
              <a:gd name="connsiteX13" fmla="*/ 526473 w 1343891"/>
              <a:gd name="connsiteY13" fmla="*/ 623454 h 1177636"/>
              <a:gd name="connsiteX14" fmla="*/ 484909 w 1343891"/>
              <a:gd name="connsiteY14" fmla="*/ 928254 h 1177636"/>
              <a:gd name="connsiteX15" fmla="*/ 471055 w 1343891"/>
              <a:gd name="connsiteY15" fmla="*/ 969818 h 1177636"/>
              <a:gd name="connsiteX16" fmla="*/ 429491 w 1343891"/>
              <a:gd name="connsiteY16" fmla="*/ 983673 h 1177636"/>
              <a:gd name="connsiteX17" fmla="*/ 374073 w 1343891"/>
              <a:gd name="connsiteY17" fmla="*/ 997527 h 1177636"/>
              <a:gd name="connsiteX18" fmla="*/ 249382 w 1343891"/>
              <a:gd name="connsiteY18" fmla="*/ 1025236 h 1177636"/>
              <a:gd name="connsiteX19" fmla="*/ 166255 w 1343891"/>
              <a:gd name="connsiteY19" fmla="*/ 1052945 h 1177636"/>
              <a:gd name="connsiteX20" fmla="*/ 83128 w 1343891"/>
              <a:gd name="connsiteY20" fmla="*/ 1108363 h 1177636"/>
              <a:gd name="connsiteX21" fmla="*/ 55419 w 1343891"/>
              <a:gd name="connsiteY21" fmla="*/ 1136073 h 1177636"/>
              <a:gd name="connsiteX22" fmla="*/ 0 w 1343891"/>
              <a:gd name="connsiteY22" fmla="*/ 1177636 h 11776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</a:cxnLst>
            <a:rect l="l" t="t" r="r" b="b"/>
            <a:pathLst>
              <a:path w="1343891" h="1177636">
                <a:moveTo>
                  <a:pt x="1343891" y="0"/>
                </a:moveTo>
                <a:cubicBezTo>
                  <a:pt x="1339273" y="55418"/>
                  <a:pt x="1345314" y="112784"/>
                  <a:pt x="1330037" y="166254"/>
                </a:cubicBezTo>
                <a:cubicBezTo>
                  <a:pt x="1325463" y="182265"/>
                  <a:pt x="1303366" y="186516"/>
                  <a:pt x="1288473" y="193963"/>
                </a:cubicBezTo>
                <a:cubicBezTo>
                  <a:pt x="1275411" y="200494"/>
                  <a:pt x="1261077" y="204276"/>
                  <a:pt x="1246909" y="207818"/>
                </a:cubicBezTo>
                <a:cubicBezTo>
                  <a:pt x="1160245" y="229485"/>
                  <a:pt x="1113399" y="227026"/>
                  <a:pt x="1011382" y="235527"/>
                </a:cubicBezTo>
                <a:cubicBezTo>
                  <a:pt x="992909" y="240145"/>
                  <a:pt x="973466" y="241881"/>
                  <a:pt x="955964" y="249382"/>
                </a:cubicBezTo>
                <a:cubicBezTo>
                  <a:pt x="913470" y="267594"/>
                  <a:pt x="908086" y="289280"/>
                  <a:pt x="872837" y="318654"/>
                </a:cubicBezTo>
                <a:cubicBezTo>
                  <a:pt x="860045" y="329314"/>
                  <a:pt x="844275" y="335961"/>
                  <a:pt x="831273" y="346363"/>
                </a:cubicBezTo>
                <a:cubicBezTo>
                  <a:pt x="821073" y="354523"/>
                  <a:pt x="814432" y="366827"/>
                  <a:pt x="803564" y="374073"/>
                </a:cubicBezTo>
                <a:cubicBezTo>
                  <a:pt x="786380" y="385529"/>
                  <a:pt x="765856" y="391156"/>
                  <a:pt x="748146" y="401782"/>
                </a:cubicBezTo>
                <a:cubicBezTo>
                  <a:pt x="719590" y="418916"/>
                  <a:pt x="692728" y="438727"/>
                  <a:pt x="665019" y="457200"/>
                </a:cubicBezTo>
                <a:cubicBezTo>
                  <a:pt x="651164" y="466436"/>
                  <a:pt x="633446" y="471588"/>
                  <a:pt x="623455" y="484909"/>
                </a:cubicBezTo>
                <a:cubicBezTo>
                  <a:pt x="609600" y="503382"/>
                  <a:pt x="595133" y="521410"/>
                  <a:pt x="581891" y="540327"/>
                </a:cubicBezTo>
                <a:cubicBezTo>
                  <a:pt x="562793" y="567609"/>
                  <a:pt x="526473" y="623454"/>
                  <a:pt x="526473" y="623454"/>
                </a:cubicBezTo>
                <a:cubicBezTo>
                  <a:pt x="516624" y="761346"/>
                  <a:pt x="524394" y="809795"/>
                  <a:pt x="484909" y="928254"/>
                </a:cubicBezTo>
                <a:cubicBezTo>
                  <a:pt x="480291" y="942109"/>
                  <a:pt x="481382" y="959491"/>
                  <a:pt x="471055" y="969818"/>
                </a:cubicBezTo>
                <a:cubicBezTo>
                  <a:pt x="460728" y="980145"/>
                  <a:pt x="443533" y="979661"/>
                  <a:pt x="429491" y="983673"/>
                </a:cubicBezTo>
                <a:cubicBezTo>
                  <a:pt x="411182" y="988904"/>
                  <a:pt x="392661" y="993396"/>
                  <a:pt x="374073" y="997527"/>
                </a:cubicBezTo>
                <a:cubicBezTo>
                  <a:pt x="323239" y="1008823"/>
                  <a:pt x="297638" y="1010759"/>
                  <a:pt x="249382" y="1025236"/>
                </a:cubicBezTo>
                <a:cubicBezTo>
                  <a:pt x="221406" y="1033629"/>
                  <a:pt x="166255" y="1052945"/>
                  <a:pt x="166255" y="1052945"/>
                </a:cubicBezTo>
                <a:cubicBezTo>
                  <a:pt x="138546" y="1071418"/>
                  <a:pt x="106676" y="1084814"/>
                  <a:pt x="83128" y="1108363"/>
                </a:cubicBezTo>
                <a:cubicBezTo>
                  <a:pt x="73892" y="1117600"/>
                  <a:pt x="66620" y="1129352"/>
                  <a:pt x="55419" y="1136073"/>
                </a:cubicBezTo>
                <a:cubicBezTo>
                  <a:pt x="-5726" y="1172760"/>
                  <a:pt x="27305" y="1123028"/>
                  <a:pt x="0" y="1177636"/>
                </a:cubicBezTo>
              </a:path>
            </a:pathLst>
          </a:custGeom>
          <a:noFill/>
          <a:ln w="3810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3" name="Volný tvar 12"/>
          <p:cNvSpPr/>
          <p:nvPr/>
        </p:nvSpPr>
        <p:spPr>
          <a:xfrm>
            <a:off x="5971297" y="3408218"/>
            <a:ext cx="2327576" cy="2161309"/>
          </a:xfrm>
          <a:custGeom>
            <a:avLst/>
            <a:gdLst>
              <a:gd name="connsiteX0" fmla="*/ 2327576 w 2327576"/>
              <a:gd name="connsiteY0" fmla="*/ 0 h 2161309"/>
              <a:gd name="connsiteX1" fmla="*/ 1939648 w 2327576"/>
              <a:gd name="connsiteY1" fmla="*/ 13855 h 2161309"/>
              <a:gd name="connsiteX2" fmla="*/ 1898085 w 2327576"/>
              <a:gd name="connsiteY2" fmla="*/ 27709 h 2161309"/>
              <a:gd name="connsiteX3" fmla="*/ 1856521 w 2327576"/>
              <a:gd name="connsiteY3" fmla="*/ 55418 h 2161309"/>
              <a:gd name="connsiteX4" fmla="*/ 1828812 w 2327576"/>
              <a:gd name="connsiteY4" fmla="*/ 96982 h 2161309"/>
              <a:gd name="connsiteX5" fmla="*/ 1745685 w 2327576"/>
              <a:gd name="connsiteY5" fmla="*/ 166255 h 2161309"/>
              <a:gd name="connsiteX6" fmla="*/ 1717976 w 2327576"/>
              <a:gd name="connsiteY6" fmla="*/ 207818 h 2161309"/>
              <a:gd name="connsiteX7" fmla="*/ 1634848 w 2327576"/>
              <a:gd name="connsiteY7" fmla="*/ 290946 h 2161309"/>
              <a:gd name="connsiteX8" fmla="*/ 1551721 w 2327576"/>
              <a:gd name="connsiteY8" fmla="*/ 360218 h 2161309"/>
              <a:gd name="connsiteX9" fmla="*/ 1482448 w 2327576"/>
              <a:gd name="connsiteY9" fmla="*/ 429491 h 2161309"/>
              <a:gd name="connsiteX10" fmla="*/ 1413176 w 2327576"/>
              <a:gd name="connsiteY10" fmla="*/ 484909 h 2161309"/>
              <a:gd name="connsiteX11" fmla="*/ 1385467 w 2327576"/>
              <a:gd name="connsiteY11" fmla="*/ 526473 h 2161309"/>
              <a:gd name="connsiteX12" fmla="*/ 1302339 w 2327576"/>
              <a:gd name="connsiteY12" fmla="*/ 581891 h 2161309"/>
              <a:gd name="connsiteX13" fmla="*/ 1233067 w 2327576"/>
              <a:gd name="connsiteY13" fmla="*/ 651164 h 2161309"/>
              <a:gd name="connsiteX14" fmla="*/ 1205358 w 2327576"/>
              <a:gd name="connsiteY14" fmla="*/ 692727 h 2161309"/>
              <a:gd name="connsiteX15" fmla="*/ 1136085 w 2327576"/>
              <a:gd name="connsiteY15" fmla="*/ 748146 h 2161309"/>
              <a:gd name="connsiteX16" fmla="*/ 1052958 w 2327576"/>
              <a:gd name="connsiteY16" fmla="*/ 775855 h 2161309"/>
              <a:gd name="connsiteX17" fmla="*/ 928267 w 2327576"/>
              <a:gd name="connsiteY17" fmla="*/ 803564 h 2161309"/>
              <a:gd name="connsiteX18" fmla="*/ 914412 w 2327576"/>
              <a:gd name="connsiteY18" fmla="*/ 845127 h 2161309"/>
              <a:gd name="connsiteX19" fmla="*/ 928267 w 2327576"/>
              <a:gd name="connsiteY19" fmla="*/ 900546 h 2161309"/>
              <a:gd name="connsiteX20" fmla="*/ 983685 w 2327576"/>
              <a:gd name="connsiteY20" fmla="*/ 1025237 h 2161309"/>
              <a:gd name="connsiteX21" fmla="*/ 1025248 w 2327576"/>
              <a:gd name="connsiteY21" fmla="*/ 1039091 h 2161309"/>
              <a:gd name="connsiteX22" fmla="*/ 1052958 w 2327576"/>
              <a:gd name="connsiteY22" fmla="*/ 1080655 h 2161309"/>
              <a:gd name="connsiteX23" fmla="*/ 1122230 w 2327576"/>
              <a:gd name="connsiteY23" fmla="*/ 1149927 h 2161309"/>
              <a:gd name="connsiteX24" fmla="*/ 1122230 w 2327576"/>
              <a:gd name="connsiteY24" fmla="*/ 1274618 h 2161309"/>
              <a:gd name="connsiteX25" fmla="*/ 983685 w 2327576"/>
              <a:gd name="connsiteY25" fmla="*/ 1260764 h 2161309"/>
              <a:gd name="connsiteX26" fmla="*/ 928267 w 2327576"/>
              <a:gd name="connsiteY26" fmla="*/ 1149927 h 2161309"/>
              <a:gd name="connsiteX27" fmla="*/ 886703 w 2327576"/>
              <a:gd name="connsiteY27" fmla="*/ 1136073 h 2161309"/>
              <a:gd name="connsiteX28" fmla="*/ 734303 w 2327576"/>
              <a:gd name="connsiteY28" fmla="*/ 1149927 h 2161309"/>
              <a:gd name="connsiteX29" fmla="*/ 692739 w 2327576"/>
              <a:gd name="connsiteY29" fmla="*/ 1219200 h 2161309"/>
              <a:gd name="connsiteX30" fmla="*/ 665030 w 2327576"/>
              <a:gd name="connsiteY30" fmla="*/ 1260764 h 2161309"/>
              <a:gd name="connsiteX31" fmla="*/ 623467 w 2327576"/>
              <a:gd name="connsiteY31" fmla="*/ 1357746 h 2161309"/>
              <a:gd name="connsiteX32" fmla="*/ 540339 w 2327576"/>
              <a:gd name="connsiteY32" fmla="*/ 1385455 h 2161309"/>
              <a:gd name="connsiteX33" fmla="*/ 498776 w 2327576"/>
              <a:gd name="connsiteY33" fmla="*/ 1399309 h 2161309"/>
              <a:gd name="connsiteX34" fmla="*/ 512630 w 2327576"/>
              <a:gd name="connsiteY34" fmla="*/ 1357746 h 2161309"/>
              <a:gd name="connsiteX35" fmla="*/ 387939 w 2327576"/>
              <a:gd name="connsiteY35" fmla="*/ 1413164 h 2161309"/>
              <a:gd name="connsiteX36" fmla="*/ 374085 w 2327576"/>
              <a:gd name="connsiteY36" fmla="*/ 1454727 h 2161309"/>
              <a:gd name="connsiteX37" fmla="*/ 304812 w 2327576"/>
              <a:gd name="connsiteY37" fmla="*/ 1510146 h 2161309"/>
              <a:gd name="connsiteX38" fmla="*/ 235539 w 2327576"/>
              <a:gd name="connsiteY38" fmla="*/ 1579418 h 2161309"/>
              <a:gd name="connsiteX39" fmla="*/ 207830 w 2327576"/>
              <a:gd name="connsiteY39" fmla="*/ 1620982 h 2161309"/>
              <a:gd name="connsiteX40" fmla="*/ 166267 w 2327576"/>
              <a:gd name="connsiteY40" fmla="*/ 1745673 h 2161309"/>
              <a:gd name="connsiteX41" fmla="*/ 152412 w 2327576"/>
              <a:gd name="connsiteY41" fmla="*/ 1787237 h 2161309"/>
              <a:gd name="connsiteX42" fmla="*/ 138558 w 2327576"/>
              <a:gd name="connsiteY42" fmla="*/ 1828800 h 2161309"/>
              <a:gd name="connsiteX43" fmla="*/ 110848 w 2327576"/>
              <a:gd name="connsiteY43" fmla="*/ 1856509 h 2161309"/>
              <a:gd name="connsiteX44" fmla="*/ 69285 w 2327576"/>
              <a:gd name="connsiteY44" fmla="*/ 1981200 h 2161309"/>
              <a:gd name="connsiteX45" fmla="*/ 55430 w 2327576"/>
              <a:gd name="connsiteY45" fmla="*/ 2022764 h 2161309"/>
              <a:gd name="connsiteX46" fmla="*/ 27721 w 2327576"/>
              <a:gd name="connsiteY46" fmla="*/ 2064327 h 2161309"/>
              <a:gd name="connsiteX47" fmla="*/ 12 w 2327576"/>
              <a:gd name="connsiteY47" fmla="*/ 2161309 h 21613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</a:cxnLst>
            <a:rect l="l" t="t" r="r" b="b"/>
            <a:pathLst>
              <a:path w="2327576" h="2161309">
                <a:moveTo>
                  <a:pt x="2327576" y="0"/>
                </a:moveTo>
                <a:cubicBezTo>
                  <a:pt x="2198267" y="4618"/>
                  <a:pt x="2068771" y="5524"/>
                  <a:pt x="1939648" y="13855"/>
                </a:cubicBezTo>
                <a:cubicBezTo>
                  <a:pt x="1925075" y="14795"/>
                  <a:pt x="1911147" y="21178"/>
                  <a:pt x="1898085" y="27709"/>
                </a:cubicBezTo>
                <a:cubicBezTo>
                  <a:pt x="1883192" y="35156"/>
                  <a:pt x="1870376" y="46182"/>
                  <a:pt x="1856521" y="55418"/>
                </a:cubicBezTo>
                <a:cubicBezTo>
                  <a:pt x="1847285" y="69273"/>
                  <a:pt x="1840586" y="85208"/>
                  <a:pt x="1828812" y="96982"/>
                </a:cubicBezTo>
                <a:cubicBezTo>
                  <a:pt x="1719826" y="205968"/>
                  <a:pt x="1859174" y="30067"/>
                  <a:pt x="1745685" y="166255"/>
                </a:cubicBezTo>
                <a:cubicBezTo>
                  <a:pt x="1735025" y="179047"/>
                  <a:pt x="1729038" y="195373"/>
                  <a:pt x="1717976" y="207818"/>
                </a:cubicBezTo>
                <a:cubicBezTo>
                  <a:pt x="1691942" y="237107"/>
                  <a:pt x="1662557" y="263237"/>
                  <a:pt x="1634848" y="290946"/>
                </a:cubicBezTo>
                <a:cubicBezTo>
                  <a:pt x="1581511" y="344283"/>
                  <a:pt x="1609587" y="321641"/>
                  <a:pt x="1551721" y="360218"/>
                </a:cubicBezTo>
                <a:cubicBezTo>
                  <a:pt x="1477830" y="471055"/>
                  <a:pt x="1574812" y="337127"/>
                  <a:pt x="1482448" y="429491"/>
                </a:cubicBezTo>
                <a:cubicBezTo>
                  <a:pt x="1419781" y="492158"/>
                  <a:pt x="1494091" y="457938"/>
                  <a:pt x="1413176" y="484909"/>
                </a:cubicBezTo>
                <a:cubicBezTo>
                  <a:pt x="1403940" y="498764"/>
                  <a:pt x="1397998" y="515508"/>
                  <a:pt x="1385467" y="526473"/>
                </a:cubicBezTo>
                <a:cubicBezTo>
                  <a:pt x="1360404" y="548403"/>
                  <a:pt x="1302339" y="581891"/>
                  <a:pt x="1302339" y="581891"/>
                </a:cubicBezTo>
                <a:cubicBezTo>
                  <a:pt x="1228450" y="692725"/>
                  <a:pt x="1325427" y="558804"/>
                  <a:pt x="1233067" y="651164"/>
                </a:cubicBezTo>
                <a:cubicBezTo>
                  <a:pt x="1221293" y="662938"/>
                  <a:pt x="1215760" y="679725"/>
                  <a:pt x="1205358" y="692727"/>
                </a:cubicBezTo>
                <a:cubicBezTo>
                  <a:pt x="1189475" y="712581"/>
                  <a:pt x="1158433" y="738214"/>
                  <a:pt x="1136085" y="748146"/>
                </a:cubicBezTo>
                <a:cubicBezTo>
                  <a:pt x="1109395" y="760008"/>
                  <a:pt x="1081294" y="768771"/>
                  <a:pt x="1052958" y="775855"/>
                </a:cubicBezTo>
                <a:cubicBezTo>
                  <a:pt x="974694" y="795420"/>
                  <a:pt x="1016211" y="785975"/>
                  <a:pt x="928267" y="803564"/>
                </a:cubicBezTo>
                <a:cubicBezTo>
                  <a:pt x="923649" y="817418"/>
                  <a:pt x="914412" y="830523"/>
                  <a:pt x="914412" y="845127"/>
                </a:cubicBezTo>
                <a:cubicBezTo>
                  <a:pt x="914412" y="864169"/>
                  <a:pt x="922795" y="882308"/>
                  <a:pt x="928267" y="900546"/>
                </a:cubicBezTo>
                <a:cubicBezTo>
                  <a:pt x="935620" y="925055"/>
                  <a:pt x="954381" y="1001794"/>
                  <a:pt x="983685" y="1025237"/>
                </a:cubicBezTo>
                <a:cubicBezTo>
                  <a:pt x="995089" y="1034360"/>
                  <a:pt x="1011394" y="1034473"/>
                  <a:pt x="1025248" y="1039091"/>
                </a:cubicBezTo>
                <a:cubicBezTo>
                  <a:pt x="1034485" y="1052946"/>
                  <a:pt x="1041184" y="1068881"/>
                  <a:pt x="1052958" y="1080655"/>
                </a:cubicBezTo>
                <a:cubicBezTo>
                  <a:pt x="1145321" y="1173018"/>
                  <a:pt x="1048339" y="1039092"/>
                  <a:pt x="1122230" y="1149927"/>
                </a:cubicBezTo>
                <a:cubicBezTo>
                  <a:pt x="1122714" y="1152348"/>
                  <a:pt x="1155628" y="1265509"/>
                  <a:pt x="1122230" y="1274618"/>
                </a:cubicBezTo>
                <a:cubicBezTo>
                  <a:pt x="1077453" y="1286830"/>
                  <a:pt x="1029867" y="1265382"/>
                  <a:pt x="983685" y="1260764"/>
                </a:cubicBezTo>
                <a:cubicBezTo>
                  <a:pt x="969870" y="1219319"/>
                  <a:pt x="968568" y="1174108"/>
                  <a:pt x="928267" y="1149927"/>
                </a:cubicBezTo>
                <a:cubicBezTo>
                  <a:pt x="915744" y="1142413"/>
                  <a:pt x="900558" y="1140691"/>
                  <a:pt x="886703" y="1136073"/>
                </a:cubicBezTo>
                <a:cubicBezTo>
                  <a:pt x="835903" y="1140691"/>
                  <a:pt x="784006" y="1138457"/>
                  <a:pt x="734303" y="1149927"/>
                </a:cubicBezTo>
                <a:cubicBezTo>
                  <a:pt x="703714" y="1156986"/>
                  <a:pt x="702400" y="1199878"/>
                  <a:pt x="692739" y="1219200"/>
                </a:cubicBezTo>
                <a:cubicBezTo>
                  <a:pt x="685292" y="1234093"/>
                  <a:pt x="674266" y="1246909"/>
                  <a:pt x="665030" y="1260764"/>
                </a:cubicBezTo>
                <a:cubicBezTo>
                  <a:pt x="658484" y="1286950"/>
                  <a:pt x="651816" y="1340028"/>
                  <a:pt x="623467" y="1357746"/>
                </a:cubicBezTo>
                <a:cubicBezTo>
                  <a:pt x="598699" y="1373226"/>
                  <a:pt x="568048" y="1376219"/>
                  <a:pt x="540339" y="1385455"/>
                </a:cubicBezTo>
                <a:lnTo>
                  <a:pt x="498776" y="1399309"/>
                </a:lnTo>
                <a:cubicBezTo>
                  <a:pt x="503394" y="1385455"/>
                  <a:pt x="526950" y="1360610"/>
                  <a:pt x="512630" y="1357746"/>
                </a:cubicBezTo>
                <a:cubicBezTo>
                  <a:pt x="474583" y="1350137"/>
                  <a:pt x="419100" y="1392390"/>
                  <a:pt x="387939" y="1413164"/>
                </a:cubicBezTo>
                <a:cubicBezTo>
                  <a:pt x="383321" y="1427018"/>
                  <a:pt x="381598" y="1442204"/>
                  <a:pt x="374085" y="1454727"/>
                </a:cubicBezTo>
                <a:cubicBezTo>
                  <a:pt x="360923" y="1476664"/>
                  <a:pt x="323692" y="1497559"/>
                  <a:pt x="304812" y="1510146"/>
                </a:cubicBezTo>
                <a:cubicBezTo>
                  <a:pt x="230919" y="1620984"/>
                  <a:pt x="327905" y="1487052"/>
                  <a:pt x="235539" y="1579418"/>
                </a:cubicBezTo>
                <a:cubicBezTo>
                  <a:pt x="223765" y="1591192"/>
                  <a:pt x="217066" y="1607127"/>
                  <a:pt x="207830" y="1620982"/>
                </a:cubicBezTo>
                <a:lnTo>
                  <a:pt x="166267" y="1745673"/>
                </a:lnTo>
                <a:lnTo>
                  <a:pt x="152412" y="1787237"/>
                </a:lnTo>
                <a:cubicBezTo>
                  <a:pt x="147794" y="1801091"/>
                  <a:pt x="148885" y="1818474"/>
                  <a:pt x="138558" y="1828800"/>
                </a:cubicBezTo>
                <a:lnTo>
                  <a:pt x="110848" y="1856509"/>
                </a:lnTo>
                <a:lnTo>
                  <a:pt x="69285" y="1981200"/>
                </a:lnTo>
                <a:cubicBezTo>
                  <a:pt x="64667" y="1995055"/>
                  <a:pt x="63531" y="2010613"/>
                  <a:pt x="55430" y="2022764"/>
                </a:cubicBezTo>
                <a:lnTo>
                  <a:pt x="27721" y="2064327"/>
                </a:lnTo>
                <a:cubicBezTo>
                  <a:pt x="-1448" y="2151836"/>
                  <a:pt x="12" y="2118247"/>
                  <a:pt x="12" y="2161309"/>
                </a:cubicBezTo>
              </a:path>
            </a:pathLst>
          </a:custGeom>
          <a:noFill/>
          <a:ln w="381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862300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ázek 1">
            <a:hlinkClick r:id="rId2"/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82930"/>
            <a:ext cx="9144000" cy="5692140"/>
          </a:xfrm>
          <a:prstGeom prst="rect">
            <a:avLst/>
          </a:prstGeom>
        </p:spPr>
      </p:pic>
      <p:sp>
        <p:nvSpPr>
          <p:cNvPr id="3" name="TextovéPole 2"/>
          <p:cNvSpPr txBox="1"/>
          <p:nvPr/>
        </p:nvSpPr>
        <p:spPr>
          <a:xfrm>
            <a:off x="57501" y="62592"/>
            <a:ext cx="822212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/>
              <a:t>Name the geomorphological sub-provinces in the map below</a:t>
            </a:r>
            <a:endParaRPr lang="cs-CZ" sz="2000" b="1" dirty="0"/>
          </a:p>
        </p:txBody>
      </p:sp>
    </p:spTree>
    <p:extLst>
      <p:ext uri="{BB962C8B-B14F-4D97-AF65-F5344CB8AC3E}">
        <p14:creationId xmlns:p14="http://schemas.microsoft.com/office/powerpoint/2010/main" val="19293807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ázek 1">
            <a:hlinkClick r:id="rId2"/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842" y="645230"/>
            <a:ext cx="9144000" cy="5692140"/>
          </a:xfrm>
          <a:prstGeom prst="rect">
            <a:avLst/>
          </a:prstGeom>
        </p:spPr>
      </p:pic>
      <p:sp>
        <p:nvSpPr>
          <p:cNvPr id="3" name="TextovéPole 2"/>
          <p:cNvSpPr txBox="1"/>
          <p:nvPr/>
        </p:nvSpPr>
        <p:spPr>
          <a:xfrm>
            <a:off x="339345" y="55910"/>
            <a:ext cx="879463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Name the geomorphological sub-provinces in the map below</a:t>
            </a:r>
            <a:endParaRPr lang="cs-CZ" sz="2000" b="1" dirty="0"/>
          </a:p>
        </p:txBody>
      </p:sp>
      <p:sp>
        <p:nvSpPr>
          <p:cNvPr id="4" name="TextovéPole 3"/>
          <p:cNvSpPr txBox="1"/>
          <p:nvPr/>
        </p:nvSpPr>
        <p:spPr>
          <a:xfrm>
            <a:off x="899592" y="4609926"/>
            <a:ext cx="158417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err="1" smtClean="0">
                <a:solidFill>
                  <a:srgbClr val="002060"/>
                </a:solidFill>
              </a:rPr>
              <a:t>Sumavska</a:t>
            </a:r>
            <a:r>
              <a:rPr lang="en-US" sz="2000" b="1" dirty="0" smtClean="0">
                <a:solidFill>
                  <a:srgbClr val="002060"/>
                </a:solidFill>
              </a:rPr>
              <a:t> </a:t>
            </a:r>
            <a:r>
              <a:rPr lang="en-GB" sz="2000" b="1" dirty="0" err="1" smtClean="0">
                <a:solidFill>
                  <a:srgbClr val="002060"/>
                </a:solidFill>
              </a:rPr>
              <a:t>subprovince</a:t>
            </a:r>
            <a:endParaRPr lang="en-GB" sz="2000" b="1" dirty="0">
              <a:solidFill>
                <a:srgbClr val="002060"/>
              </a:solidFill>
            </a:endParaRPr>
          </a:p>
        </p:txBody>
      </p:sp>
      <p:sp>
        <p:nvSpPr>
          <p:cNvPr id="5" name="TextovéPole 4"/>
          <p:cNvSpPr txBox="1"/>
          <p:nvPr/>
        </p:nvSpPr>
        <p:spPr>
          <a:xfrm>
            <a:off x="277482" y="1052736"/>
            <a:ext cx="312733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solidFill>
                  <a:srgbClr val="002060"/>
                </a:solidFill>
              </a:rPr>
              <a:t>Ore mountains </a:t>
            </a:r>
            <a:r>
              <a:rPr lang="en-GB" sz="2000" b="1" dirty="0" err="1" smtClean="0">
                <a:solidFill>
                  <a:srgbClr val="002060"/>
                </a:solidFill>
              </a:rPr>
              <a:t>subprovince</a:t>
            </a:r>
            <a:endParaRPr lang="en-GB" sz="2000" b="1" dirty="0">
              <a:solidFill>
                <a:srgbClr val="002060"/>
              </a:solidFill>
            </a:endParaRPr>
          </a:p>
        </p:txBody>
      </p:sp>
      <p:sp>
        <p:nvSpPr>
          <p:cNvPr id="6" name="TextovéPole 5"/>
          <p:cNvSpPr txBox="1"/>
          <p:nvPr/>
        </p:nvSpPr>
        <p:spPr>
          <a:xfrm>
            <a:off x="4216296" y="1452846"/>
            <a:ext cx="486222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solidFill>
                  <a:srgbClr val="002060"/>
                </a:solidFill>
              </a:rPr>
              <a:t>Sudeten sub-province</a:t>
            </a:r>
            <a:endParaRPr lang="cs-CZ" sz="2000" b="1" dirty="0" smtClean="0">
              <a:solidFill>
                <a:srgbClr val="002060"/>
              </a:solidFill>
            </a:endParaRPr>
          </a:p>
          <a:p>
            <a:r>
              <a:rPr lang="cs-CZ" sz="2000" b="1" dirty="0">
                <a:solidFill>
                  <a:srgbClr val="002060"/>
                </a:solidFill>
              </a:rPr>
              <a:t> </a:t>
            </a:r>
            <a:r>
              <a:rPr lang="cs-CZ" sz="2000" b="1" dirty="0" smtClean="0">
                <a:solidFill>
                  <a:srgbClr val="002060"/>
                </a:solidFill>
              </a:rPr>
              <a:t>           </a:t>
            </a:r>
            <a:r>
              <a:rPr lang="cs-CZ" sz="2000" b="1" dirty="0" err="1" smtClean="0">
                <a:solidFill>
                  <a:srgbClr val="002060"/>
                </a:solidFill>
              </a:rPr>
              <a:t>Giant</a:t>
            </a:r>
            <a:r>
              <a:rPr lang="cs-CZ" sz="2000" b="1" dirty="0" smtClean="0">
                <a:solidFill>
                  <a:srgbClr val="002060"/>
                </a:solidFill>
              </a:rPr>
              <a:t> </a:t>
            </a:r>
            <a:r>
              <a:rPr lang="cs-CZ" sz="2000" b="1" dirty="0" err="1" smtClean="0">
                <a:solidFill>
                  <a:srgbClr val="002060"/>
                </a:solidFill>
              </a:rPr>
              <a:t>mountains</a:t>
            </a:r>
            <a:r>
              <a:rPr lang="en-US" sz="2000" b="1" dirty="0" smtClean="0">
                <a:solidFill>
                  <a:srgbClr val="002060"/>
                </a:solidFill>
              </a:rPr>
              <a:t>-</a:t>
            </a:r>
            <a:r>
              <a:rPr lang="en-US" sz="2000" b="1" dirty="0" err="1" smtClean="0">
                <a:solidFill>
                  <a:srgbClr val="002060"/>
                </a:solidFill>
              </a:rPr>
              <a:t>Jeseniky</a:t>
            </a:r>
            <a:r>
              <a:rPr lang="en-US" sz="2000" b="1" dirty="0">
                <a:solidFill>
                  <a:srgbClr val="002060"/>
                </a:solidFill>
              </a:rPr>
              <a:t> </a:t>
            </a:r>
            <a:r>
              <a:rPr lang="en-US" sz="2000" b="1" dirty="0" smtClean="0">
                <a:solidFill>
                  <a:srgbClr val="002060"/>
                </a:solidFill>
              </a:rPr>
              <a:t>s.</a:t>
            </a:r>
            <a:endParaRPr lang="cs-CZ" sz="2000" b="1" dirty="0">
              <a:solidFill>
                <a:srgbClr val="002060"/>
              </a:solidFill>
            </a:endParaRPr>
          </a:p>
        </p:txBody>
      </p:sp>
      <p:sp>
        <p:nvSpPr>
          <p:cNvPr id="7" name="TextovéPole 6"/>
          <p:cNvSpPr txBox="1"/>
          <p:nvPr/>
        </p:nvSpPr>
        <p:spPr>
          <a:xfrm>
            <a:off x="3198290" y="1988840"/>
            <a:ext cx="264367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solidFill>
                  <a:srgbClr val="002060"/>
                </a:solidFill>
              </a:rPr>
              <a:t>Bohemian Plateau</a:t>
            </a:r>
            <a:endParaRPr lang="cs-CZ" sz="2000" b="1" dirty="0">
              <a:solidFill>
                <a:srgbClr val="002060"/>
              </a:solidFill>
            </a:endParaRPr>
          </a:p>
        </p:txBody>
      </p:sp>
      <p:sp>
        <p:nvSpPr>
          <p:cNvPr id="8" name="TextovéPole 7"/>
          <p:cNvSpPr txBox="1"/>
          <p:nvPr/>
        </p:nvSpPr>
        <p:spPr>
          <a:xfrm>
            <a:off x="1259632" y="2655185"/>
            <a:ext cx="157370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err="1" smtClean="0">
                <a:solidFill>
                  <a:srgbClr val="002060"/>
                </a:solidFill>
              </a:rPr>
              <a:t>Poberounska</a:t>
            </a:r>
            <a:endParaRPr lang="en-US" sz="2000" b="1" dirty="0" smtClean="0">
              <a:solidFill>
                <a:srgbClr val="002060"/>
              </a:solidFill>
            </a:endParaRPr>
          </a:p>
          <a:p>
            <a:r>
              <a:rPr lang="en-US" sz="2000" b="1" dirty="0" err="1">
                <a:solidFill>
                  <a:srgbClr val="002060"/>
                </a:solidFill>
              </a:rPr>
              <a:t>s</a:t>
            </a:r>
            <a:r>
              <a:rPr lang="en-US" sz="2000" b="1" dirty="0" err="1" smtClean="0">
                <a:solidFill>
                  <a:srgbClr val="002060"/>
                </a:solidFill>
              </a:rPr>
              <a:t>ubprovince</a:t>
            </a:r>
            <a:endParaRPr lang="cs-CZ" sz="2000" b="1" dirty="0">
              <a:solidFill>
                <a:srgbClr val="002060"/>
              </a:solidFill>
            </a:endParaRPr>
          </a:p>
        </p:txBody>
      </p:sp>
      <p:sp>
        <p:nvSpPr>
          <p:cNvPr id="9" name="TextovéPole 8"/>
          <p:cNvSpPr txBox="1"/>
          <p:nvPr/>
        </p:nvSpPr>
        <p:spPr>
          <a:xfrm>
            <a:off x="2236551" y="3724847"/>
            <a:ext cx="380546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solidFill>
                  <a:srgbClr val="002060"/>
                </a:solidFill>
              </a:rPr>
              <a:t>Bohemian-Moravian sub-province</a:t>
            </a:r>
            <a:endParaRPr lang="cs-CZ" sz="2000" b="1" dirty="0">
              <a:solidFill>
                <a:srgbClr val="002060"/>
              </a:solidFill>
            </a:endParaRPr>
          </a:p>
        </p:txBody>
      </p:sp>
      <p:sp>
        <p:nvSpPr>
          <p:cNvPr id="10" name="TextovéPole 9"/>
          <p:cNvSpPr txBox="1"/>
          <p:nvPr/>
        </p:nvSpPr>
        <p:spPr>
          <a:xfrm rot="19837271">
            <a:off x="5741653" y="4727483"/>
            <a:ext cx="308622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solidFill>
                  <a:srgbClr val="002060"/>
                </a:solidFill>
              </a:rPr>
              <a:t>Outer Western Carpathians</a:t>
            </a:r>
            <a:endParaRPr lang="cs-CZ" sz="2000" b="1" dirty="0">
              <a:solidFill>
                <a:srgbClr val="002060"/>
              </a:solidFill>
            </a:endParaRPr>
          </a:p>
        </p:txBody>
      </p:sp>
      <p:sp>
        <p:nvSpPr>
          <p:cNvPr id="11" name="TextovéPole 10"/>
          <p:cNvSpPr txBox="1"/>
          <p:nvPr/>
        </p:nvSpPr>
        <p:spPr>
          <a:xfrm rot="19815646">
            <a:off x="4639681" y="4651048"/>
            <a:ext cx="362150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solidFill>
                  <a:srgbClr val="002060"/>
                </a:solidFill>
              </a:rPr>
              <a:t>Outer Carpathians basins</a:t>
            </a:r>
            <a:endParaRPr lang="cs-CZ" sz="2000" b="1" dirty="0">
              <a:solidFill>
                <a:srgbClr val="002060"/>
              </a:solidFill>
            </a:endParaRPr>
          </a:p>
        </p:txBody>
      </p:sp>
      <p:sp>
        <p:nvSpPr>
          <p:cNvPr id="12" name="TextovéPole 11"/>
          <p:cNvSpPr txBox="1"/>
          <p:nvPr/>
        </p:nvSpPr>
        <p:spPr>
          <a:xfrm>
            <a:off x="5517934" y="5805449"/>
            <a:ext cx="225895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err="1" smtClean="0">
                <a:solidFill>
                  <a:srgbClr val="002060"/>
                </a:solidFill>
              </a:rPr>
              <a:t>Panonian</a:t>
            </a:r>
            <a:r>
              <a:rPr lang="en-US" sz="2000" b="1" dirty="0" smtClean="0">
                <a:solidFill>
                  <a:srgbClr val="002060"/>
                </a:solidFill>
              </a:rPr>
              <a:t> Plain</a:t>
            </a:r>
            <a:endParaRPr lang="cs-CZ" sz="2000" b="1" dirty="0">
              <a:solidFill>
                <a:srgbClr val="002060"/>
              </a:solidFill>
            </a:endParaRPr>
          </a:p>
        </p:txBody>
      </p:sp>
      <p:sp>
        <p:nvSpPr>
          <p:cNvPr id="13" name="TextovéPole 12"/>
          <p:cNvSpPr txBox="1"/>
          <p:nvPr/>
        </p:nvSpPr>
        <p:spPr>
          <a:xfrm>
            <a:off x="7580185" y="2881094"/>
            <a:ext cx="1874923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rgbClr val="002060"/>
                </a:solidFill>
              </a:rPr>
              <a:t>Central European Plain</a:t>
            </a:r>
            <a:endParaRPr lang="cs-CZ" sz="20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3935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rkýř">
  <a:themeElements>
    <a:clrScheme name="Arkýř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Arkýř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rkýř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122</TotalTime>
  <Words>188</Words>
  <Application>Microsoft Office PowerPoint</Application>
  <PresentationFormat>Předvádění na obrazovce (4:3)</PresentationFormat>
  <Paragraphs>42</Paragraphs>
  <Slides>8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8</vt:i4>
      </vt:variant>
    </vt:vector>
  </HeadingPairs>
  <TitlesOfParts>
    <vt:vector size="13" baseType="lpstr">
      <vt:lpstr>Calibri</vt:lpstr>
      <vt:lpstr>Century Schoolbook</vt:lpstr>
      <vt:lpstr>Wingdings</vt:lpstr>
      <vt:lpstr>Wingdings 2</vt:lpstr>
      <vt:lpstr>Arkýř</vt:lpstr>
      <vt:lpstr>Geomorfology</vt:lpstr>
      <vt:lpstr>Development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Company>HP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uživatel</dc:creator>
  <cp:lastModifiedBy>Mikláš, Michal</cp:lastModifiedBy>
  <cp:revision>19</cp:revision>
  <dcterms:created xsi:type="dcterms:W3CDTF">2013-05-03T15:18:18Z</dcterms:created>
  <dcterms:modified xsi:type="dcterms:W3CDTF">2013-08-27T09:41:25Z</dcterms:modified>
</cp:coreProperties>
</file>