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66" r:id="rId3"/>
    <p:sldId id="268" r:id="rId4"/>
    <p:sldId id="261" r:id="rId5"/>
    <p:sldId id="263" r:id="rId6"/>
    <p:sldId id="269" r:id="rId7"/>
    <p:sldId id="270" r:id="rId8"/>
    <p:sldId id="267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4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8892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5001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060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65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FFF39D"/>
                </a:solidFill>
              </a:rPr>
              <a:pPr/>
              <a:t>27. 8. 2013</a:t>
            </a:fld>
            <a:endParaRPr lang="cs-CZ">
              <a:solidFill>
                <a:srgbClr val="FFF39D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>
              <a:solidFill>
                <a:srgbClr val="FFF39D"/>
              </a:solidFill>
            </a:endParaRPr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963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0340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00334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188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915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1637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>
              <a:solidFill>
                <a:srgbClr val="575F6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41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CBC1342-2D92-425F-AB8B-DB3BADD3974C}" type="datetimeFigureOut">
              <a:rPr lang="cs-CZ" smtClean="0">
                <a:solidFill>
                  <a:srgbClr val="575F6D"/>
                </a:solidFill>
              </a:rPr>
              <a:pPr/>
              <a:t>27. 8. 2013</a:t>
            </a:fld>
            <a:endParaRPr lang="cs-CZ">
              <a:solidFill>
                <a:srgbClr val="575F6D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575F6D"/>
              </a:solidFill>
            </a:endParaRPr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38F549-2D19-44B1-A887-A4206C62A9F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973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eocaching.com/seek/cache_details.aspx?guid=a7d78704-7e2e-43c6-9da6-00ba2ebe971c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eocaching.com/seek/cache_details.aspx?guid=a7d78704-7e2e-43c6-9da6-00ba2ebe971c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ocaching.com/seek/cache_details.aspx?guid=a7d78704-7e2e-43c6-9da6-00ba2ebe971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Hydrology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prstClr val="white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prstClr val="white"/>
                </a:solidFill>
              </a:rPr>
              <a:t>Gymn</a:t>
            </a:r>
            <a:r>
              <a:rPr lang="cs-CZ" sz="2000" dirty="0" err="1">
                <a:solidFill>
                  <a:prstClr val="white"/>
                </a:solidFill>
              </a:rPr>
              <a:t>ázium</a:t>
            </a:r>
            <a:r>
              <a:rPr lang="cs-CZ" sz="2000" dirty="0">
                <a:solidFill>
                  <a:prstClr val="white"/>
                </a:solidFill>
              </a:rPr>
              <a:t>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357827"/>
              </p:ext>
            </p:extLst>
          </p:nvPr>
        </p:nvGraphicFramePr>
        <p:xfrm>
          <a:off x="729020" y="2492896"/>
          <a:ext cx="7666515" cy="283972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dirty="0" smtClean="0">
                          <a:latin typeface="Calibri" pitchFamily="34" charset="0"/>
                          <a:cs typeface="Calibri" pitchFamily="34" charset="0"/>
                        </a:rPr>
                        <a:t>The Czech Republic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  <a:r>
                        <a:rPr lang="en-US" smtClean="0">
                          <a:latin typeface="Calibri" pitchFamily="34" charset="0"/>
                          <a:cs typeface="Calibri" pitchFamily="34" charset="0"/>
                        </a:rPr>
                        <a:t>.</a:t>
                      </a:r>
                      <a:r>
                        <a:rPr lang="en-US" baseline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r>
                        <a:rPr lang="en-US" baseline="0" dirty="0" smtClean="0">
                          <a:latin typeface="Calibri" pitchFamily="34" charset="0"/>
                          <a:cs typeface="Calibri" pitchFamily="34" charset="0"/>
                        </a:rPr>
                        <a:t>6. 2013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2. ročník, sexta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  <a:cs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Pomocí otázek a vzorových odpovědí se opakuje probrané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učivo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Opakování po probrání</a:t>
                      </a:r>
                      <a:r>
                        <a:rPr lang="cs-CZ" baseline="0" dirty="0" smtClean="0">
                          <a:latin typeface="Calibri" pitchFamily="34" charset="0"/>
                          <a:cs typeface="Calibri" pitchFamily="34" charset="0"/>
                        </a:rPr>
                        <a:t> učiva; upevnění učiva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  <a:cs typeface="Calibri" pitchFamily="34" charset="0"/>
                        </a:rPr>
                        <a:t>Mgr. </a:t>
                      </a:r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Jiřina Juříčková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mtClean="0">
                          <a:latin typeface="Calibri" pitchFamily="34" charset="0"/>
                          <a:cs typeface="Calibri" pitchFamily="34" charset="0"/>
                        </a:rPr>
                        <a:t>VY_32_INOVACE_06_AJUR14</a:t>
                      </a:r>
                      <a:endParaRPr lang="cs-CZ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556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Drainage basins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Use the map below and comment of the drainage basins in the Czech republic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Explain the term European watershed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http://img.geocaching.com/cache/cb9822b3-bd6d-493e-b71a-cec1ce8cda9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40968"/>
            <a:ext cx="47625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062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Drainage basins</a:t>
            </a:r>
            <a:endParaRPr lang="en-GB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There are 3 main ocean drainage basins - the Black sea, the Baltic sea, the North sea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European watershed is the division between the drainage basins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Picture 2" descr="http://img.geocaching.com/cache/cb9822b3-bd6d-493e-b71a-cec1ce8cda9d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3140968"/>
            <a:ext cx="4762500" cy="273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394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506" y="572375"/>
            <a:ext cx="8391779" cy="5853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pic>
      <p:sp>
        <p:nvSpPr>
          <p:cNvPr id="5" name="Volný tvar 4"/>
          <p:cNvSpPr/>
          <p:nvPr/>
        </p:nvSpPr>
        <p:spPr>
          <a:xfrm>
            <a:off x="2992582" y="1606184"/>
            <a:ext cx="2065683" cy="1566507"/>
          </a:xfrm>
          <a:custGeom>
            <a:avLst/>
            <a:gdLst>
              <a:gd name="connsiteX0" fmla="*/ 1759527 w 2065683"/>
              <a:gd name="connsiteY0" fmla="*/ 471998 h 1566507"/>
              <a:gd name="connsiteX1" fmla="*/ 1773382 w 2065683"/>
              <a:gd name="connsiteY1" fmla="*/ 541271 h 1566507"/>
              <a:gd name="connsiteX2" fmla="*/ 1801091 w 2065683"/>
              <a:gd name="connsiteY2" fmla="*/ 624398 h 1566507"/>
              <a:gd name="connsiteX3" fmla="*/ 1814945 w 2065683"/>
              <a:gd name="connsiteY3" fmla="*/ 665961 h 1566507"/>
              <a:gd name="connsiteX4" fmla="*/ 1828800 w 2065683"/>
              <a:gd name="connsiteY4" fmla="*/ 707525 h 1566507"/>
              <a:gd name="connsiteX5" fmla="*/ 1842654 w 2065683"/>
              <a:gd name="connsiteY5" fmla="*/ 749089 h 1566507"/>
              <a:gd name="connsiteX6" fmla="*/ 1870363 w 2065683"/>
              <a:gd name="connsiteY6" fmla="*/ 790652 h 1566507"/>
              <a:gd name="connsiteX7" fmla="*/ 1884218 w 2065683"/>
              <a:gd name="connsiteY7" fmla="*/ 832216 h 1566507"/>
              <a:gd name="connsiteX8" fmla="*/ 1925782 w 2065683"/>
              <a:gd name="connsiteY8" fmla="*/ 859925 h 1566507"/>
              <a:gd name="connsiteX9" fmla="*/ 1981200 w 2065683"/>
              <a:gd name="connsiteY9" fmla="*/ 984616 h 1566507"/>
              <a:gd name="connsiteX10" fmla="*/ 1995054 w 2065683"/>
              <a:gd name="connsiteY10" fmla="*/ 1026180 h 1566507"/>
              <a:gd name="connsiteX11" fmla="*/ 2050473 w 2065683"/>
              <a:gd name="connsiteY11" fmla="*/ 1109307 h 1566507"/>
              <a:gd name="connsiteX12" fmla="*/ 2036618 w 2065683"/>
              <a:gd name="connsiteY12" fmla="*/ 1192434 h 1566507"/>
              <a:gd name="connsiteX13" fmla="*/ 1995054 w 2065683"/>
              <a:gd name="connsiteY13" fmla="*/ 1441816 h 1566507"/>
              <a:gd name="connsiteX14" fmla="*/ 1981200 w 2065683"/>
              <a:gd name="connsiteY14" fmla="*/ 1483380 h 1566507"/>
              <a:gd name="connsiteX15" fmla="*/ 1898073 w 2065683"/>
              <a:gd name="connsiteY15" fmla="*/ 1538798 h 1566507"/>
              <a:gd name="connsiteX16" fmla="*/ 1814945 w 2065683"/>
              <a:gd name="connsiteY16" fmla="*/ 1566507 h 1566507"/>
              <a:gd name="connsiteX17" fmla="*/ 1468582 w 2065683"/>
              <a:gd name="connsiteY17" fmla="*/ 1552652 h 1566507"/>
              <a:gd name="connsiteX18" fmla="*/ 1330036 w 2065683"/>
              <a:gd name="connsiteY18" fmla="*/ 1538798 h 1566507"/>
              <a:gd name="connsiteX19" fmla="*/ 1288473 w 2065683"/>
              <a:gd name="connsiteY19" fmla="*/ 1511089 h 1566507"/>
              <a:gd name="connsiteX20" fmla="*/ 1233054 w 2065683"/>
              <a:gd name="connsiteY20" fmla="*/ 1441816 h 1566507"/>
              <a:gd name="connsiteX21" fmla="*/ 1219200 w 2065683"/>
              <a:gd name="connsiteY21" fmla="*/ 1400252 h 1566507"/>
              <a:gd name="connsiteX22" fmla="*/ 831273 w 2065683"/>
              <a:gd name="connsiteY22" fmla="*/ 1330980 h 1566507"/>
              <a:gd name="connsiteX23" fmla="*/ 789709 w 2065683"/>
              <a:gd name="connsiteY23" fmla="*/ 1261707 h 1566507"/>
              <a:gd name="connsiteX24" fmla="*/ 692727 w 2065683"/>
              <a:gd name="connsiteY24" fmla="*/ 1123161 h 1566507"/>
              <a:gd name="connsiteX25" fmla="*/ 568036 w 2065683"/>
              <a:gd name="connsiteY25" fmla="*/ 1053889 h 1566507"/>
              <a:gd name="connsiteX26" fmla="*/ 498763 w 2065683"/>
              <a:gd name="connsiteY26" fmla="*/ 998471 h 1566507"/>
              <a:gd name="connsiteX27" fmla="*/ 471054 w 2065683"/>
              <a:gd name="connsiteY27" fmla="*/ 915343 h 1566507"/>
              <a:gd name="connsiteX28" fmla="*/ 415636 w 2065683"/>
              <a:gd name="connsiteY28" fmla="*/ 832216 h 1566507"/>
              <a:gd name="connsiteX29" fmla="*/ 387927 w 2065683"/>
              <a:gd name="connsiteY29" fmla="*/ 790652 h 1566507"/>
              <a:gd name="connsiteX30" fmla="*/ 429491 w 2065683"/>
              <a:gd name="connsiteY30" fmla="*/ 624398 h 1566507"/>
              <a:gd name="connsiteX31" fmla="*/ 471054 w 2065683"/>
              <a:gd name="connsiteY31" fmla="*/ 610543 h 1566507"/>
              <a:gd name="connsiteX32" fmla="*/ 471054 w 2065683"/>
              <a:gd name="connsiteY32" fmla="*/ 485852 h 1566507"/>
              <a:gd name="connsiteX33" fmla="*/ 457200 w 2065683"/>
              <a:gd name="connsiteY33" fmla="*/ 444289 h 1566507"/>
              <a:gd name="connsiteX34" fmla="*/ 415636 w 2065683"/>
              <a:gd name="connsiteY34" fmla="*/ 416580 h 1566507"/>
              <a:gd name="connsiteX35" fmla="*/ 387927 w 2065683"/>
              <a:gd name="connsiteY35" fmla="*/ 375016 h 1566507"/>
              <a:gd name="connsiteX36" fmla="*/ 346363 w 2065683"/>
              <a:gd name="connsiteY36" fmla="*/ 347307 h 1566507"/>
              <a:gd name="connsiteX37" fmla="*/ 318654 w 2065683"/>
              <a:gd name="connsiteY37" fmla="*/ 139489 h 1566507"/>
              <a:gd name="connsiteX38" fmla="*/ 207818 w 2065683"/>
              <a:gd name="connsiteY38" fmla="*/ 42507 h 1566507"/>
              <a:gd name="connsiteX39" fmla="*/ 166254 w 2065683"/>
              <a:gd name="connsiteY39" fmla="*/ 14798 h 1566507"/>
              <a:gd name="connsiteX40" fmla="*/ 0 w 2065683"/>
              <a:gd name="connsiteY40" fmla="*/ 943 h 15665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2065683" h="1566507">
                <a:moveTo>
                  <a:pt x="1759527" y="471998"/>
                </a:moveTo>
                <a:cubicBezTo>
                  <a:pt x="1764145" y="495089"/>
                  <a:pt x="1767186" y="518552"/>
                  <a:pt x="1773382" y="541271"/>
                </a:cubicBezTo>
                <a:cubicBezTo>
                  <a:pt x="1781067" y="569450"/>
                  <a:pt x="1791855" y="596689"/>
                  <a:pt x="1801091" y="624398"/>
                </a:cubicBezTo>
                <a:lnTo>
                  <a:pt x="1814945" y="665961"/>
                </a:lnTo>
                <a:lnTo>
                  <a:pt x="1828800" y="707525"/>
                </a:lnTo>
                <a:cubicBezTo>
                  <a:pt x="1833418" y="721380"/>
                  <a:pt x="1834553" y="736938"/>
                  <a:pt x="1842654" y="749089"/>
                </a:cubicBezTo>
                <a:cubicBezTo>
                  <a:pt x="1851890" y="762943"/>
                  <a:pt x="1862916" y="775759"/>
                  <a:pt x="1870363" y="790652"/>
                </a:cubicBezTo>
                <a:cubicBezTo>
                  <a:pt x="1876894" y="803714"/>
                  <a:pt x="1875095" y="820812"/>
                  <a:pt x="1884218" y="832216"/>
                </a:cubicBezTo>
                <a:cubicBezTo>
                  <a:pt x="1894620" y="845218"/>
                  <a:pt x="1911927" y="850689"/>
                  <a:pt x="1925782" y="859925"/>
                </a:cubicBezTo>
                <a:cubicBezTo>
                  <a:pt x="1958757" y="958849"/>
                  <a:pt x="1937290" y="918750"/>
                  <a:pt x="1981200" y="984616"/>
                </a:cubicBezTo>
                <a:cubicBezTo>
                  <a:pt x="1985818" y="998471"/>
                  <a:pt x="1987962" y="1013414"/>
                  <a:pt x="1995054" y="1026180"/>
                </a:cubicBezTo>
                <a:cubicBezTo>
                  <a:pt x="2011227" y="1055291"/>
                  <a:pt x="2050473" y="1109307"/>
                  <a:pt x="2050473" y="1109307"/>
                </a:cubicBezTo>
                <a:cubicBezTo>
                  <a:pt x="2081727" y="1203073"/>
                  <a:pt x="2058593" y="1097212"/>
                  <a:pt x="2036618" y="1192434"/>
                </a:cubicBezTo>
                <a:cubicBezTo>
                  <a:pt x="1979594" y="1439536"/>
                  <a:pt x="2066331" y="1227973"/>
                  <a:pt x="1995054" y="1441816"/>
                </a:cubicBezTo>
                <a:cubicBezTo>
                  <a:pt x="1990436" y="1455671"/>
                  <a:pt x="1991527" y="1473053"/>
                  <a:pt x="1981200" y="1483380"/>
                </a:cubicBezTo>
                <a:cubicBezTo>
                  <a:pt x="1957652" y="1506928"/>
                  <a:pt x="1929666" y="1528267"/>
                  <a:pt x="1898073" y="1538798"/>
                </a:cubicBezTo>
                <a:lnTo>
                  <a:pt x="1814945" y="1566507"/>
                </a:lnTo>
                <a:lnTo>
                  <a:pt x="1468582" y="1552652"/>
                </a:lnTo>
                <a:cubicBezTo>
                  <a:pt x="1422245" y="1550004"/>
                  <a:pt x="1375260" y="1549234"/>
                  <a:pt x="1330036" y="1538798"/>
                </a:cubicBezTo>
                <a:cubicBezTo>
                  <a:pt x="1313811" y="1535054"/>
                  <a:pt x="1301475" y="1521491"/>
                  <a:pt x="1288473" y="1511089"/>
                </a:cubicBezTo>
                <a:cubicBezTo>
                  <a:pt x="1260268" y="1488525"/>
                  <a:pt x="1253631" y="1472681"/>
                  <a:pt x="1233054" y="1441816"/>
                </a:cubicBezTo>
                <a:cubicBezTo>
                  <a:pt x="1228436" y="1427961"/>
                  <a:pt x="1223212" y="1414294"/>
                  <a:pt x="1219200" y="1400252"/>
                </a:cubicBezTo>
                <a:cubicBezTo>
                  <a:pt x="1168713" y="1223548"/>
                  <a:pt x="1266102" y="1347084"/>
                  <a:pt x="831273" y="1330980"/>
                </a:cubicBezTo>
                <a:cubicBezTo>
                  <a:pt x="769106" y="1268816"/>
                  <a:pt x="834671" y="1342640"/>
                  <a:pt x="789709" y="1261707"/>
                </a:cubicBezTo>
                <a:cubicBezTo>
                  <a:pt x="787246" y="1257273"/>
                  <a:pt x="708673" y="1137335"/>
                  <a:pt x="692727" y="1123161"/>
                </a:cubicBezTo>
                <a:cubicBezTo>
                  <a:pt x="635559" y="1072345"/>
                  <a:pt x="624481" y="1072703"/>
                  <a:pt x="568036" y="1053889"/>
                </a:cubicBezTo>
                <a:cubicBezTo>
                  <a:pt x="553354" y="1044101"/>
                  <a:pt x="508633" y="1018211"/>
                  <a:pt x="498763" y="998471"/>
                </a:cubicBezTo>
                <a:cubicBezTo>
                  <a:pt x="485701" y="972346"/>
                  <a:pt x="487256" y="939646"/>
                  <a:pt x="471054" y="915343"/>
                </a:cubicBezTo>
                <a:lnTo>
                  <a:pt x="415636" y="832216"/>
                </a:lnTo>
                <a:lnTo>
                  <a:pt x="387927" y="790652"/>
                </a:lnTo>
                <a:cubicBezTo>
                  <a:pt x="392706" y="747638"/>
                  <a:pt x="382930" y="661647"/>
                  <a:pt x="429491" y="624398"/>
                </a:cubicBezTo>
                <a:cubicBezTo>
                  <a:pt x="440895" y="615275"/>
                  <a:pt x="457200" y="615161"/>
                  <a:pt x="471054" y="610543"/>
                </a:cubicBezTo>
                <a:cubicBezTo>
                  <a:pt x="492103" y="547400"/>
                  <a:pt x="490561" y="573633"/>
                  <a:pt x="471054" y="485852"/>
                </a:cubicBezTo>
                <a:cubicBezTo>
                  <a:pt x="467886" y="471596"/>
                  <a:pt x="466323" y="455693"/>
                  <a:pt x="457200" y="444289"/>
                </a:cubicBezTo>
                <a:cubicBezTo>
                  <a:pt x="446798" y="431287"/>
                  <a:pt x="429491" y="425816"/>
                  <a:pt x="415636" y="416580"/>
                </a:cubicBezTo>
                <a:cubicBezTo>
                  <a:pt x="406400" y="402725"/>
                  <a:pt x="399701" y="386790"/>
                  <a:pt x="387927" y="375016"/>
                </a:cubicBezTo>
                <a:cubicBezTo>
                  <a:pt x="376153" y="363242"/>
                  <a:pt x="350937" y="363318"/>
                  <a:pt x="346363" y="347307"/>
                </a:cubicBezTo>
                <a:cubicBezTo>
                  <a:pt x="325721" y="275061"/>
                  <a:pt x="351559" y="205299"/>
                  <a:pt x="318654" y="139489"/>
                </a:cubicBezTo>
                <a:cubicBezTo>
                  <a:pt x="289789" y="81761"/>
                  <a:pt x="270166" y="84072"/>
                  <a:pt x="207818" y="42507"/>
                </a:cubicBezTo>
                <a:cubicBezTo>
                  <a:pt x="193963" y="33271"/>
                  <a:pt x="182582" y="18064"/>
                  <a:pt x="166254" y="14798"/>
                </a:cubicBezTo>
                <a:cubicBezTo>
                  <a:pt x="65282" y="-5397"/>
                  <a:pt x="120530" y="943"/>
                  <a:pt x="0" y="943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2590800" y="2632364"/>
            <a:ext cx="997673" cy="2849247"/>
          </a:xfrm>
          <a:custGeom>
            <a:avLst/>
            <a:gdLst>
              <a:gd name="connsiteX0" fmla="*/ 0 w 997673"/>
              <a:gd name="connsiteY0" fmla="*/ 2133600 h 2849247"/>
              <a:gd name="connsiteX1" fmla="*/ 69273 w 997673"/>
              <a:gd name="connsiteY1" fmla="*/ 2175163 h 2849247"/>
              <a:gd name="connsiteX2" fmla="*/ 83127 w 997673"/>
              <a:gd name="connsiteY2" fmla="*/ 2216727 h 2849247"/>
              <a:gd name="connsiteX3" fmla="*/ 124691 w 997673"/>
              <a:gd name="connsiteY3" fmla="*/ 2244436 h 2849247"/>
              <a:gd name="connsiteX4" fmla="*/ 221673 w 997673"/>
              <a:gd name="connsiteY4" fmla="*/ 2313709 h 2849247"/>
              <a:gd name="connsiteX5" fmla="*/ 263236 w 997673"/>
              <a:gd name="connsiteY5" fmla="*/ 2327563 h 2849247"/>
              <a:gd name="connsiteX6" fmla="*/ 304800 w 997673"/>
              <a:gd name="connsiteY6" fmla="*/ 2410691 h 2849247"/>
              <a:gd name="connsiteX7" fmla="*/ 346364 w 997673"/>
              <a:gd name="connsiteY7" fmla="*/ 2438400 h 2849247"/>
              <a:gd name="connsiteX8" fmla="*/ 401782 w 997673"/>
              <a:gd name="connsiteY8" fmla="*/ 2521527 h 2849247"/>
              <a:gd name="connsiteX9" fmla="*/ 471055 w 997673"/>
              <a:gd name="connsiteY9" fmla="*/ 2576945 h 2849247"/>
              <a:gd name="connsiteX10" fmla="*/ 540327 w 997673"/>
              <a:gd name="connsiteY10" fmla="*/ 2646218 h 2849247"/>
              <a:gd name="connsiteX11" fmla="*/ 568036 w 997673"/>
              <a:gd name="connsiteY11" fmla="*/ 2687781 h 2849247"/>
              <a:gd name="connsiteX12" fmla="*/ 595745 w 997673"/>
              <a:gd name="connsiteY12" fmla="*/ 2715491 h 2849247"/>
              <a:gd name="connsiteX13" fmla="*/ 609600 w 997673"/>
              <a:gd name="connsiteY13" fmla="*/ 2757054 h 2849247"/>
              <a:gd name="connsiteX14" fmla="*/ 637309 w 997673"/>
              <a:gd name="connsiteY14" fmla="*/ 2798618 h 2849247"/>
              <a:gd name="connsiteX15" fmla="*/ 720436 w 997673"/>
              <a:gd name="connsiteY15" fmla="*/ 2840181 h 2849247"/>
              <a:gd name="connsiteX16" fmla="*/ 886691 w 997673"/>
              <a:gd name="connsiteY16" fmla="*/ 2826327 h 2849247"/>
              <a:gd name="connsiteX17" fmla="*/ 872836 w 997673"/>
              <a:gd name="connsiteY17" fmla="*/ 2632363 h 2849247"/>
              <a:gd name="connsiteX18" fmla="*/ 858982 w 997673"/>
              <a:gd name="connsiteY18" fmla="*/ 2590800 h 2849247"/>
              <a:gd name="connsiteX19" fmla="*/ 831273 w 997673"/>
              <a:gd name="connsiteY19" fmla="*/ 2493818 h 2849247"/>
              <a:gd name="connsiteX20" fmla="*/ 845127 w 997673"/>
              <a:gd name="connsiteY20" fmla="*/ 2396836 h 2849247"/>
              <a:gd name="connsiteX21" fmla="*/ 928255 w 997673"/>
              <a:gd name="connsiteY21" fmla="*/ 2341418 h 2849247"/>
              <a:gd name="connsiteX22" fmla="*/ 969818 w 997673"/>
              <a:gd name="connsiteY22" fmla="*/ 2313709 h 2849247"/>
              <a:gd name="connsiteX23" fmla="*/ 997527 w 997673"/>
              <a:gd name="connsiteY23" fmla="*/ 2230581 h 2849247"/>
              <a:gd name="connsiteX24" fmla="*/ 955964 w 997673"/>
              <a:gd name="connsiteY24" fmla="*/ 1953491 h 2849247"/>
              <a:gd name="connsiteX25" fmla="*/ 942109 w 997673"/>
              <a:gd name="connsiteY25" fmla="*/ 1898072 h 2849247"/>
              <a:gd name="connsiteX26" fmla="*/ 928255 w 997673"/>
              <a:gd name="connsiteY26" fmla="*/ 1856509 h 2849247"/>
              <a:gd name="connsiteX27" fmla="*/ 914400 w 997673"/>
              <a:gd name="connsiteY27" fmla="*/ 1787236 h 2849247"/>
              <a:gd name="connsiteX28" fmla="*/ 886691 w 997673"/>
              <a:gd name="connsiteY28" fmla="*/ 1745672 h 2849247"/>
              <a:gd name="connsiteX29" fmla="*/ 831273 w 997673"/>
              <a:gd name="connsiteY29" fmla="*/ 1620981 h 2849247"/>
              <a:gd name="connsiteX30" fmla="*/ 789709 w 997673"/>
              <a:gd name="connsiteY30" fmla="*/ 1593272 h 2849247"/>
              <a:gd name="connsiteX31" fmla="*/ 762000 w 997673"/>
              <a:gd name="connsiteY31" fmla="*/ 1510145 h 2849247"/>
              <a:gd name="connsiteX32" fmla="*/ 720436 w 997673"/>
              <a:gd name="connsiteY32" fmla="*/ 1427018 h 2849247"/>
              <a:gd name="connsiteX33" fmla="*/ 678873 w 997673"/>
              <a:gd name="connsiteY33" fmla="*/ 1413163 h 2849247"/>
              <a:gd name="connsiteX34" fmla="*/ 623455 w 997673"/>
              <a:gd name="connsiteY34" fmla="*/ 1288472 h 2849247"/>
              <a:gd name="connsiteX35" fmla="*/ 609600 w 997673"/>
              <a:gd name="connsiteY35" fmla="*/ 1246909 h 2849247"/>
              <a:gd name="connsiteX36" fmla="*/ 651164 w 997673"/>
              <a:gd name="connsiteY36" fmla="*/ 1163781 h 2849247"/>
              <a:gd name="connsiteX37" fmla="*/ 706582 w 997673"/>
              <a:gd name="connsiteY37" fmla="*/ 1149927 h 2849247"/>
              <a:gd name="connsiteX38" fmla="*/ 789709 w 997673"/>
              <a:gd name="connsiteY38" fmla="*/ 1122218 h 2849247"/>
              <a:gd name="connsiteX39" fmla="*/ 831273 w 997673"/>
              <a:gd name="connsiteY39" fmla="*/ 1094509 h 2849247"/>
              <a:gd name="connsiteX40" fmla="*/ 914400 w 997673"/>
              <a:gd name="connsiteY40" fmla="*/ 1066800 h 2849247"/>
              <a:gd name="connsiteX41" fmla="*/ 928255 w 997673"/>
              <a:gd name="connsiteY41" fmla="*/ 997527 h 2849247"/>
              <a:gd name="connsiteX42" fmla="*/ 955964 w 997673"/>
              <a:gd name="connsiteY42" fmla="*/ 955963 h 2849247"/>
              <a:gd name="connsiteX43" fmla="*/ 969818 w 997673"/>
              <a:gd name="connsiteY43" fmla="*/ 914400 h 2849247"/>
              <a:gd name="connsiteX44" fmla="*/ 955964 w 997673"/>
              <a:gd name="connsiteY44" fmla="*/ 831272 h 2849247"/>
              <a:gd name="connsiteX45" fmla="*/ 928255 w 997673"/>
              <a:gd name="connsiteY45" fmla="*/ 789709 h 2849247"/>
              <a:gd name="connsiteX46" fmla="*/ 858982 w 997673"/>
              <a:gd name="connsiteY46" fmla="*/ 734291 h 2849247"/>
              <a:gd name="connsiteX47" fmla="*/ 872836 w 997673"/>
              <a:gd name="connsiteY47" fmla="*/ 581891 h 2849247"/>
              <a:gd name="connsiteX48" fmla="*/ 886691 w 997673"/>
              <a:gd name="connsiteY48" fmla="*/ 540327 h 2849247"/>
              <a:gd name="connsiteX49" fmla="*/ 872836 w 997673"/>
              <a:gd name="connsiteY49" fmla="*/ 318654 h 2849247"/>
              <a:gd name="connsiteX50" fmla="*/ 845127 w 997673"/>
              <a:gd name="connsiteY50" fmla="*/ 235527 h 2849247"/>
              <a:gd name="connsiteX51" fmla="*/ 817418 w 997673"/>
              <a:gd name="connsiteY51" fmla="*/ 124691 h 2849247"/>
              <a:gd name="connsiteX52" fmla="*/ 872836 w 997673"/>
              <a:gd name="connsiteY52" fmla="*/ 69272 h 2849247"/>
              <a:gd name="connsiteX53" fmla="*/ 886691 w 997673"/>
              <a:gd name="connsiteY53" fmla="*/ 0 h 2849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997673" h="2849247">
                <a:moveTo>
                  <a:pt x="0" y="2133600"/>
                </a:moveTo>
                <a:cubicBezTo>
                  <a:pt x="23091" y="2147454"/>
                  <a:pt x="50232" y="2156122"/>
                  <a:pt x="69273" y="2175163"/>
                </a:cubicBezTo>
                <a:cubicBezTo>
                  <a:pt x="79600" y="2185490"/>
                  <a:pt x="74004" y="2205323"/>
                  <a:pt x="83127" y="2216727"/>
                </a:cubicBezTo>
                <a:cubicBezTo>
                  <a:pt x="93529" y="2229729"/>
                  <a:pt x="110836" y="2235200"/>
                  <a:pt x="124691" y="2244436"/>
                </a:cubicBezTo>
                <a:cubicBezTo>
                  <a:pt x="147781" y="2313709"/>
                  <a:pt x="124690" y="2281382"/>
                  <a:pt x="221673" y="2313709"/>
                </a:cubicBezTo>
                <a:lnTo>
                  <a:pt x="263236" y="2327563"/>
                </a:lnTo>
                <a:cubicBezTo>
                  <a:pt x="274504" y="2361367"/>
                  <a:pt x="277943" y="2383834"/>
                  <a:pt x="304800" y="2410691"/>
                </a:cubicBezTo>
                <a:cubicBezTo>
                  <a:pt x="316574" y="2422465"/>
                  <a:pt x="332509" y="2429164"/>
                  <a:pt x="346364" y="2438400"/>
                </a:cubicBezTo>
                <a:cubicBezTo>
                  <a:pt x="364837" y="2466109"/>
                  <a:pt x="374073" y="2503054"/>
                  <a:pt x="401782" y="2521527"/>
                </a:cubicBezTo>
                <a:cubicBezTo>
                  <a:pt x="432640" y="2542099"/>
                  <a:pt x="448495" y="2548745"/>
                  <a:pt x="471055" y="2576945"/>
                </a:cubicBezTo>
                <a:cubicBezTo>
                  <a:pt x="523836" y="2642921"/>
                  <a:pt x="469073" y="2598715"/>
                  <a:pt x="540327" y="2646218"/>
                </a:cubicBezTo>
                <a:cubicBezTo>
                  <a:pt x="549563" y="2660072"/>
                  <a:pt x="557634" y="2674779"/>
                  <a:pt x="568036" y="2687781"/>
                </a:cubicBezTo>
                <a:cubicBezTo>
                  <a:pt x="576196" y="2697981"/>
                  <a:pt x="589024" y="2704290"/>
                  <a:pt x="595745" y="2715491"/>
                </a:cubicBezTo>
                <a:cubicBezTo>
                  <a:pt x="603259" y="2728014"/>
                  <a:pt x="603069" y="2743992"/>
                  <a:pt x="609600" y="2757054"/>
                </a:cubicBezTo>
                <a:cubicBezTo>
                  <a:pt x="617047" y="2771947"/>
                  <a:pt x="625535" y="2786844"/>
                  <a:pt x="637309" y="2798618"/>
                </a:cubicBezTo>
                <a:cubicBezTo>
                  <a:pt x="664166" y="2825475"/>
                  <a:pt x="686632" y="2828913"/>
                  <a:pt x="720436" y="2840181"/>
                </a:cubicBezTo>
                <a:cubicBezTo>
                  <a:pt x="775854" y="2835563"/>
                  <a:pt x="853805" y="2871171"/>
                  <a:pt x="886691" y="2826327"/>
                </a:cubicBezTo>
                <a:cubicBezTo>
                  <a:pt x="925023" y="2774056"/>
                  <a:pt x="880410" y="2696738"/>
                  <a:pt x="872836" y="2632363"/>
                </a:cubicBezTo>
                <a:cubicBezTo>
                  <a:pt x="871130" y="2617859"/>
                  <a:pt x="862994" y="2604842"/>
                  <a:pt x="858982" y="2590800"/>
                </a:cubicBezTo>
                <a:cubicBezTo>
                  <a:pt x="824189" y="2469025"/>
                  <a:pt x="864490" y="2593471"/>
                  <a:pt x="831273" y="2493818"/>
                </a:cubicBezTo>
                <a:cubicBezTo>
                  <a:pt x="835891" y="2461491"/>
                  <a:pt x="827595" y="2424386"/>
                  <a:pt x="845127" y="2396836"/>
                </a:cubicBezTo>
                <a:cubicBezTo>
                  <a:pt x="863006" y="2368740"/>
                  <a:pt x="900546" y="2359891"/>
                  <a:pt x="928255" y="2341418"/>
                </a:cubicBezTo>
                <a:lnTo>
                  <a:pt x="969818" y="2313709"/>
                </a:lnTo>
                <a:cubicBezTo>
                  <a:pt x="979054" y="2286000"/>
                  <a:pt x="999608" y="2259715"/>
                  <a:pt x="997527" y="2230581"/>
                </a:cubicBezTo>
                <a:cubicBezTo>
                  <a:pt x="970895" y="1857724"/>
                  <a:pt x="1008991" y="2165594"/>
                  <a:pt x="955964" y="1953491"/>
                </a:cubicBezTo>
                <a:cubicBezTo>
                  <a:pt x="951346" y="1935018"/>
                  <a:pt x="947340" y="1916381"/>
                  <a:pt x="942109" y="1898072"/>
                </a:cubicBezTo>
                <a:cubicBezTo>
                  <a:pt x="938097" y="1884030"/>
                  <a:pt x="931797" y="1870677"/>
                  <a:pt x="928255" y="1856509"/>
                </a:cubicBezTo>
                <a:cubicBezTo>
                  <a:pt x="922544" y="1833664"/>
                  <a:pt x="922668" y="1809285"/>
                  <a:pt x="914400" y="1787236"/>
                </a:cubicBezTo>
                <a:cubicBezTo>
                  <a:pt x="908553" y="1771645"/>
                  <a:pt x="893454" y="1760888"/>
                  <a:pt x="886691" y="1745672"/>
                </a:cubicBezTo>
                <a:cubicBezTo>
                  <a:pt x="864742" y="1696287"/>
                  <a:pt x="868898" y="1658606"/>
                  <a:pt x="831273" y="1620981"/>
                </a:cubicBezTo>
                <a:cubicBezTo>
                  <a:pt x="819499" y="1609207"/>
                  <a:pt x="803564" y="1602508"/>
                  <a:pt x="789709" y="1593272"/>
                </a:cubicBezTo>
                <a:lnTo>
                  <a:pt x="762000" y="1510145"/>
                </a:lnTo>
                <a:cubicBezTo>
                  <a:pt x="752873" y="1482765"/>
                  <a:pt x="744852" y="1446551"/>
                  <a:pt x="720436" y="1427018"/>
                </a:cubicBezTo>
                <a:cubicBezTo>
                  <a:pt x="709032" y="1417895"/>
                  <a:pt x="692727" y="1417781"/>
                  <a:pt x="678873" y="1413163"/>
                </a:cubicBezTo>
                <a:cubicBezTo>
                  <a:pt x="634961" y="1347296"/>
                  <a:pt x="656431" y="1387398"/>
                  <a:pt x="623455" y="1288472"/>
                </a:cubicBezTo>
                <a:lnTo>
                  <a:pt x="609600" y="1246909"/>
                </a:lnTo>
                <a:cubicBezTo>
                  <a:pt x="617503" y="1223200"/>
                  <a:pt x="628144" y="1179128"/>
                  <a:pt x="651164" y="1163781"/>
                </a:cubicBezTo>
                <a:cubicBezTo>
                  <a:pt x="667007" y="1153219"/>
                  <a:pt x="688344" y="1155398"/>
                  <a:pt x="706582" y="1149927"/>
                </a:cubicBezTo>
                <a:cubicBezTo>
                  <a:pt x="734558" y="1141534"/>
                  <a:pt x="789709" y="1122218"/>
                  <a:pt x="789709" y="1122218"/>
                </a:cubicBezTo>
                <a:cubicBezTo>
                  <a:pt x="803564" y="1112982"/>
                  <a:pt x="816057" y="1101272"/>
                  <a:pt x="831273" y="1094509"/>
                </a:cubicBezTo>
                <a:cubicBezTo>
                  <a:pt x="857963" y="1082647"/>
                  <a:pt x="914400" y="1066800"/>
                  <a:pt x="914400" y="1066800"/>
                </a:cubicBezTo>
                <a:cubicBezTo>
                  <a:pt x="919018" y="1043709"/>
                  <a:pt x="919987" y="1019576"/>
                  <a:pt x="928255" y="997527"/>
                </a:cubicBezTo>
                <a:cubicBezTo>
                  <a:pt x="934102" y="981936"/>
                  <a:pt x="948517" y="970856"/>
                  <a:pt x="955964" y="955963"/>
                </a:cubicBezTo>
                <a:cubicBezTo>
                  <a:pt x="962495" y="942901"/>
                  <a:pt x="965200" y="928254"/>
                  <a:pt x="969818" y="914400"/>
                </a:cubicBezTo>
                <a:cubicBezTo>
                  <a:pt x="965200" y="886691"/>
                  <a:pt x="964847" y="857922"/>
                  <a:pt x="955964" y="831272"/>
                </a:cubicBezTo>
                <a:cubicBezTo>
                  <a:pt x="950699" y="815476"/>
                  <a:pt x="938657" y="802711"/>
                  <a:pt x="928255" y="789709"/>
                </a:cubicBezTo>
                <a:cubicBezTo>
                  <a:pt x="905694" y="761509"/>
                  <a:pt x="889841" y="754864"/>
                  <a:pt x="858982" y="734291"/>
                </a:cubicBezTo>
                <a:cubicBezTo>
                  <a:pt x="863600" y="683491"/>
                  <a:pt x="865622" y="632388"/>
                  <a:pt x="872836" y="581891"/>
                </a:cubicBezTo>
                <a:cubicBezTo>
                  <a:pt x="874901" y="567434"/>
                  <a:pt x="886691" y="554931"/>
                  <a:pt x="886691" y="540327"/>
                </a:cubicBezTo>
                <a:cubicBezTo>
                  <a:pt x="886691" y="466292"/>
                  <a:pt x="882839" y="392010"/>
                  <a:pt x="872836" y="318654"/>
                </a:cubicBezTo>
                <a:cubicBezTo>
                  <a:pt x="868890" y="289714"/>
                  <a:pt x="854363" y="263236"/>
                  <a:pt x="845127" y="235527"/>
                </a:cubicBezTo>
                <a:cubicBezTo>
                  <a:pt x="823828" y="171628"/>
                  <a:pt x="834136" y="208275"/>
                  <a:pt x="817418" y="124691"/>
                </a:cubicBezTo>
                <a:cubicBezTo>
                  <a:pt x="854364" y="13854"/>
                  <a:pt x="798946" y="143162"/>
                  <a:pt x="872836" y="69272"/>
                </a:cubicBezTo>
                <a:cubicBezTo>
                  <a:pt x="889612" y="52496"/>
                  <a:pt x="886691" y="21094"/>
                  <a:pt x="886691" y="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olný tvar 7"/>
          <p:cNvSpPr/>
          <p:nvPr/>
        </p:nvSpPr>
        <p:spPr>
          <a:xfrm>
            <a:off x="2466109" y="3214255"/>
            <a:ext cx="969818" cy="429490"/>
          </a:xfrm>
          <a:custGeom>
            <a:avLst/>
            <a:gdLst>
              <a:gd name="connsiteX0" fmla="*/ 0 w 969818"/>
              <a:gd name="connsiteY0" fmla="*/ 429490 h 429490"/>
              <a:gd name="connsiteX1" fmla="*/ 27709 w 969818"/>
              <a:gd name="connsiteY1" fmla="*/ 318654 h 429490"/>
              <a:gd name="connsiteX2" fmla="*/ 69273 w 969818"/>
              <a:gd name="connsiteY2" fmla="*/ 290945 h 429490"/>
              <a:gd name="connsiteX3" fmla="*/ 110836 w 969818"/>
              <a:gd name="connsiteY3" fmla="*/ 207818 h 429490"/>
              <a:gd name="connsiteX4" fmla="*/ 124691 w 969818"/>
              <a:gd name="connsiteY4" fmla="*/ 166254 h 429490"/>
              <a:gd name="connsiteX5" fmla="*/ 166255 w 969818"/>
              <a:gd name="connsiteY5" fmla="*/ 138545 h 429490"/>
              <a:gd name="connsiteX6" fmla="*/ 193964 w 969818"/>
              <a:gd name="connsiteY6" fmla="*/ 96981 h 429490"/>
              <a:gd name="connsiteX7" fmla="*/ 374073 w 969818"/>
              <a:gd name="connsiteY7" fmla="*/ 55418 h 429490"/>
              <a:gd name="connsiteX8" fmla="*/ 498764 w 969818"/>
              <a:gd name="connsiteY8" fmla="*/ 0 h 429490"/>
              <a:gd name="connsiteX9" fmla="*/ 637309 w 969818"/>
              <a:gd name="connsiteY9" fmla="*/ 27709 h 429490"/>
              <a:gd name="connsiteX10" fmla="*/ 720436 w 969818"/>
              <a:gd name="connsiteY10" fmla="*/ 69272 h 429490"/>
              <a:gd name="connsiteX11" fmla="*/ 748146 w 969818"/>
              <a:gd name="connsiteY11" fmla="*/ 96981 h 429490"/>
              <a:gd name="connsiteX12" fmla="*/ 789709 w 969818"/>
              <a:gd name="connsiteY12" fmla="*/ 110836 h 429490"/>
              <a:gd name="connsiteX13" fmla="*/ 831273 w 969818"/>
              <a:gd name="connsiteY13" fmla="*/ 138545 h 429490"/>
              <a:gd name="connsiteX14" fmla="*/ 914400 w 969818"/>
              <a:gd name="connsiteY14" fmla="*/ 124690 h 429490"/>
              <a:gd name="connsiteX15" fmla="*/ 969818 w 969818"/>
              <a:gd name="connsiteY15" fmla="*/ 41563 h 4294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969818" h="429490">
                <a:moveTo>
                  <a:pt x="0" y="429490"/>
                </a:moveTo>
                <a:cubicBezTo>
                  <a:pt x="689" y="426044"/>
                  <a:pt x="16350" y="332853"/>
                  <a:pt x="27709" y="318654"/>
                </a:cubicBezTo>
                <a:cubicBezTo>
                  <a:pt x="38111" y="305652"/>
                  <a:pt x="55418" y="300181"/>
                  <a:pt x="69273" y="290945"/>
                </a:cubicBezTo>
                <a:cubicBezTo>
                  <a:pt x="104093" y="186479"/>
                  <a:pt x="57124" y="315240"/>
                  <a:pt x="110836" y="207818"/>
                </a:cubicBezTo>
                <a:cubicBezTo>
                  <a:pt x="117367" y="194756"/>
                  <a:pt x="115568" y="177658"/>
                  <a:pt x="124691" y="166254"/>
                </a:cubicBezTo>
                <a:cubicBezTo>
                  <a:pt x="135093" y="153252"/>
                  <a:pt x="152400" y="147781"/>
                  <a:pt x="166255" y="138545"/>
                </a:cubicBezTo>
                <a:cubicBezTo>
                  <a:pt x="175491" y="124690"/>
                  <a:pt x="179844" y="105806"/>
                  <a:pt x="193964" y="96981"/>
                </a:cubicBezTo>
                <a:cubicBezTo>
                  <a:pt x="239044" y="68806"/>
                  <a:pt x="325352" y="62378"/>
                  <a:pt x="374073" y="55418"/>
                </a:cubicBezTo>
                <a:cubicBezTo>
                  <a:pt x="472997" y="22443"/>
                  <a:pt x="432898" y="43910"/>
                  <a:pt x="498764" y="0"/>
                </a:cubicBezTo>
                <a:cubicBezTo>
                  <a:pt x="534511" y="5107"/>
                  <a:pt x="598616" y="8362"/>
                  <a:pt x="637309" y="27709"/>
                </a:cubicBezTo>
                <a:cubicBezTo>
                  <a:pt x="744730" y="81420"/>
                  <a:pt x="615974" y="34452"/>
                  <a:pt x="720436" y="69272"/>
                </a:cubicBezTo>
                <a:cubicBezTo>
                  <a:pt x="729673" y="78508"/>
                  <a:pt x="736945" y="90260"/>
                  <a:pt x="748146" y="96981"/>
                </a:cubicBezTo>
                <a:cubicBezTo>
                  <a:pt x="760669" y="104495"/>
                  <a:pt x="776647" y="104305"/>
                  <a:pt x="789709" y="110836"/>
                </a:cubicBezTo>
                <a:cubicBezTo>
                  <a:pt x="804602" y="118283"/>
                  <a:pt x="817418" y="129309"/>
                  <a:pt x="831273" y="138545"/>
                </a:cubicBezTo>
                <a:cubicBezTo>
                  <a:pt x="858982" y="133927"/>
                  <a:pt x="891387" y="140799"/>
                  <a:pt x="914400" y="124690"/>
                </a:cubicBezTo>
                <a:cubicBezTo>
                  <a:pt x="941682" y="105592"/>
                  <a:pt x="969818" y="41563"/>
                  <a:pt x="969818" y="41563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Volný tvar 8"/>
          <p:cNvSpPr/>
          <p:nvPr/>
        </p:nvSpPr>
        <p:spPr>
          <a:xfrm>
            <a:off x="1413164" y="2341418"/>
            <a:ext cx="1953491" cy="748146"/>
          </a:xfrm>
          <a:custGeom>
            <a:avLst/>
            <a:gdLst>
              <a:gd name="connsiteX0" fmla="*/ 0 w 1953491"/>
              <a:gd name="connsiteY0" fmla="*/ 748146 h 748146"/>
              <a:gd name="connsiteX1" fmla="*/ 69272 w 1953491"/>
              <a:gd name="connsiteY1" fmla="*/ 720437 h 748146"/>
              <a:gd name="connsiteX2" fmla="*/ 138545 w 1953491"/>
              <a:gd name="connsiteY2" fmla="*/ 665018 h 748146"/>
              <a:gd name="connsiteX3" fmla="*/ 221672 w 1953491"/>
              <a:gd name="connsiteY3" fmla="*/ 637309 h 748146"/>
              <a:gd name="connsiteX4" fmla="*/ 263236 w 1953491"/>
              <a:gd name="connsiteY4" fmla="*/ 595746 h 748146"/>
              <a:gd name="connsiteX5" fmla="*/ 304800 w 1953491"/>
              <a:gd name="connsiteY5" fmla="*/ 568037 h 748146"/>
              <a:gd name="connsiteX6" fmla="*/ 318654 w 1953491"/>
              <a:gd name="connsiteY6" fmla="*/ 526473 h 748146"/>
              <a:gd name="connsiteX7" fmla="*/ 401781 w 1953491"/>
              <a:gd name="connsiteY7" fmla="*/ 498764 h 748146"/>
              <a:gd name="connsiteX8" fmla="*/ 443345 w 1953491"/>
              <a:gd name="connsiteY8" fmla="*/ 484909 h 748146"/>
              <a:gd name="connsiteX9" fmla="*/ 484909 w 1953491"/>
              <a:gd name="connsiteY9" fmla="*/ 471055 h 748146"/>
              <a:gd name="connsiteX10" fmla="*/ 526472 w 1953491"/>
              <a:gd name="connsiteY10" fmla="*/ 443346 h 748146"/>
              <a:gd name="connsiteX11" fmla="*/ 568036 w 1953491"/>
              <a:gd name="connsiteY11" fmla="*/ 429491 h 748146"/>
              <a:gd name="connsiteX12" fmla="*/ 595745 w 1953491"/>
              <a:gd name="connsiteY12" fmla="*/ 387927 h 748146"/>
              <a:gd name="connsiteX13" fmla="*/ 692727 w 1953491"/>
              <a:gd name="connsiteY13" fmla="*/ 360218 h 748146"/>
              <a:gd name="connsiteX14" fmla="*/ 789709 w 1953491"/>
              <a:gd name="connsiteY14" fmla="*/ 332509 h 748146"/>
              <a:gd name="connsiteX15" fmla="*/ 1122218 w 1953491"/>
              <a:gd name="connsiteY15" fmla="*/ 318655 h 748146"/>
              <a:gd name="connsiteX16" fmla="*/ 1163781 w 1953491"/>
              <a:gd name="connsiteY16" fmla="*/ 304800 h 748146"/>
              <a:gd name="connsiteX17" fmla="*/ 1440872 w 1953491"/>
              <a:gd name="connsiteY17" fmla="*/ 277091 h 748146"/>
              <a:gd name="connsiteX18" fmla="*/ 1482436 w 1953491"/>
              <a:gd name="connsiteY18" fmla="*/ 249382 h 748146"/>
              <a:gd name="connsiteX19" fmla="*/ 1524000 w 1953491"/>
              <a:gd name="connsiteY19" fmla="*/ 235527 h 748146"/>
              <a:gd name="connsiteX20" fmla="*/ 1593272 w 1953491"/>
              <a:gd name="connsiteY20" fmla="*/ 110837 h 748146"/>
              <a:gd name="connsiteX21" fmla="*/ 1676400 w 1953491"/>
              <a:gd name="connsiteY21" fmla="*/ 69273 h 748146"/>
              <a:gd name="connsiteX22" fmla="*/ 1717963 w 1953491"/>
              <a:gd name="connsiteY22" fmla="*/ 55418 h 748146"/>
              <a:gd name="connsiteX23" fmla="*/ 1759527 w 1953491"/>
              <a:gd name="connsiteY23" fmla="*/ 27709 h 748146"/>
              <a:gd name="connsiteX24" fmla="*/ 1842654 w 1953491"/>
              <a:gd name="connsiteY24" fmla="*/ 0 h 748146"/>
              <a:gd name="connsiteX25" fmla="*/ 1925781 w 1953491"/>
              <a:gd name="connsiteY25" fmla="*/ 41564 h 748146"/>
              <a:gd name="connsiteX26" fmla="*/ 1953491 w 1953491"/>
              <a:gd name="connsiteY26" fmla="*/ 41564 h 7481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1953491" h="748146">
                <a:moveTo>
                  <a:pt x="0" y="748146"/>
                </a:moveTo>
                <a:cubicBezTo>
                  <a:pt x="23091" y="738910"/>
                  <a:pt x="47679" y="732776"/>
                  <a:pt x="69272" y="720437"/>
                </a:cubicBezTo>
                <a:cubicBezTo>
                  <a:pt x="170031" y="662859"/>
                  <a:pt x="8001" y="723037"/>
                  <a:pt x="138545" y="665018"/>
                </a:cubicBezTo>
                <a:cubicBezTo>
                  <a:pt x="165235" y="653156"/>
                  <a:pt x="221672" y="637309"/>
                  <a:pt x="221672" y="637309"/>
                </a:cubicBezTo>
                <a:cubicBezTo>
                  <a:pt x="235527" y="623455"/>
                  <a:pt x="248184" y="608289"/>
                  <a:pt x="263236" y="595746"/>
                </a:cubicBezTo>
                <a:cubicBezTo>
                  <a:pt x="276028" y="585086"/>
                  <a:pt x="294398" y="581039"/>
                  <a:pt x="304800" y="568037"/>
                </a:cubicBezTo>
                <a:cubicBezTo>
                  <a:pt x="313923" y="556633"/>
                  <a:pt x="306770" y="534961"/>
                  <a:pt x="318654" y="526473"/>
                </a:cubicBezTo>
                <a:cubicBezTo>
                  <a:pt x="342421" y="509496"/>
                  <a:pt x="374072" y="508000"/>
                  <a:pt x="401781" y="498764"/>
                </a:cubicBezTo>
                <a:lnTo>
                  <a:pt x="443345" y="484909"/>
                </a:lnTo>
                <a:lnTo>
                  <a:pt x="484909" y="471055"/>
                </a:lnTo>
                <a:cubicBezTo>
                  <a:pt x="498763" y="461819"/>
                  <a:pt x="511579" y="450793"/>
                  <a:pt x="526472" y="443346"/>
                </a:cubicBezTo>
                <a:cubicBezTo>
                  <a:pt x="539534" y="436815"/>
                  <a:pt x="556632" y="438614"/>
                  <a:pt x="568036" y="429491"/>
                </a:cubicBezTo>
                <a:cubicBezTo>
                  <a:pt x="581038" y="419089"/>
                  <a:pt x="582743" y="398329"/>
                  <a:pt x="595745" y="387927"/>
                </a:cubicBezTo>
                <a:cubicBezTo>
                  <a:pt x="604970" y="380547"/>
                  <a:pt x="688859" y="361323"/>
                  <a:pt x="692727" y="360218"/>
                </a:cubicBezTo>
                <a:cubicBezTo>
                  <a:pt x="721124" y="352105"/>
                  <a:pt x="760843" y="334571"/>
                  <a:pt x="789709" y="332509"/>
                </a:cubicBezTo>
                <a:cubicBezTo>
                  <a:pt x="900360" y="324605"/>
                  <a:pt x="1011382" y="323273"/>
                  <a:pt x="1122218" y="318655"/>
                </a:cubicBezTo>
                <a:cubicBezTo>
                  <a:pt x="1136072" y="314037"/>
                  <a:pt x="1149525" y="307968"/>
                  <a:pt x="1163781" y="304800"/>
                </a:cubicBezTo>
                <a:cubicBezTo>
                  <a:pt x="1256656" y="284161"/>
                  <a:pt x="1343929" y="284016"/>
                  <a:pt x="1440872" y="277091"/>
                </a:cubicBezTo>
                <a:cubicBezTo>
                  <a:pt x="1454727" y="267855"/>
                  <a:pt x="1467543" y="256829"/>
                  <a:pt x="1482436" y="249382"/>
                </a:cubicBezTo>
                <a:cubicBezTo>
                  <a:pt x="1495498" y="242851"/>
                  <a:pt x="1513673" y="245854"/>
                  <a:pt x="1524000" y="235527"/>
                </a:cubicBezTo>
                <a:cubicBezTo>
                  <a:pt x="1572797" y="186730"/>
                  <a:pt x="1474083" y="150567"/>
                  <a:pt x="1593272" y="110837"/>
                </a:cubicBezTo>
                <a:cubicBezTo>
                  <a:pt x="1697741" y="76013"/>
                  <a:pt x="1568973" y="122987"/>
                  <a:pt x="1676400" y="69273"/>
                </a:cubicBezTo>
                <a:cubicBezTo>
                  <a:pt x="1689462" y="62742"/>
                  <a:pt x="1704901" y="61949"/>
                  <a:pt x="1717963" y="55418"/>
                </a:cubicBezTo>
                <a:cubicBezTo>
                  <a:pt x="1732856" y="47971"/>
                  <a:pt x="1744311" y="34472"/>
                  <a:pt x="1759527" y="27709"/>
                </a:cubicBezTo>
                <a:cubicBezTo>
                  <a:pt x="1786217" y="15847"/>
                  <a:pt x="1842654" y="0"/>
                  <a:pt x="1842654" y="0"/>
                </a:cubicBezTo>
                <a:cubicBezTo>
                  <a:pt x="1877681" y="23351"/>
                  <a:pt x="1884812" y="33370"/>
                  <a:pt x="1925781" y="41564"/>
                </a:cubicBezTo>
                <a:cubicBezTo>
                  <a:pt x="1934838" y="43376"/>
                  <a:pt x="1944254" y="41564"/>
                  <a:pt x="1953491" y="41564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Volný tvar 9"/>
          <p:cNvSpPr/>
          <p:nvPr/>
        </p:nvSpPr>
        <p:spPr>
          <a:xfrm>
            <a:off x="3519055" y="3408218"/>
            <a:ext cx="1343890" cy="429491"/>
          </a:xfrm>
          <a:custGeom>
            <a:avLst/>
            <a:gdLst>
              <a:gd name="connsiteX0" fmla="*/ 1343890 w 1343890"/>
              <a:gd name="connsiteY0" fmla="*/ 401782 h 429491"/>
              <a:gd name="connsiteX1" fmla="*/ 1260763 w 1343890"/>
              <a:gd name="connsiteY1" fmla="*/ 415637 h 429491"/>
              <a:gd name="connsiteX2" fmla="*/ 1219200 w 1343890"/>
              <a:gd name="connsiteY2" fmla="*/ 429491 h 429491"/>
              <a:gd name="connsiteX3" fmla="*/ 1052945 w 1343890"/>
              <a:gd name="connsiteY3" fmla="*/ 415637 h 429491"/>
              <a:gd name="connsiteX4" fmla="*/ 997527 w 1343890"/>
              <a:gd name="connsiteY4" fmla="*/ 401782 h 429491"/>
              <a:gd name="connsiteX5" fmla="*/ 914400 w 1343890"/>
              <a:gd name="connsiteY5" fmla="*/ 374073 h 429491"/>
              <a:gd name="connsiteX6" fmla="*/ 803563 w 1343890"/>
              <a:gd name="connsiteY6" fmla="*/ 290946 h 429491"/>
              <a:gd name="connsiteX7" fmla="*/ 762000 w 1343890"/>
              <a:gd name="connsiteY7" fmla="*/ 277091 h 429491"/>
              <a:gd name="connsiteX8" fmla="*/ 706581 w 1343890"/>
              <a:gd name="connsiteY8" fmla="*/ 207818 h 429491"/>
              <a:gd name="connsiteX9" fmla="*/ 678872 w 1343890"/>
              <a:gd name="connsiteY9" fmla="*/ 166255 h 429491"/>
              <a:gd name="connsiteX10" fmla="*/ 595745 w 1343890"/>
              <a:gd name="connsiteY10" fmla="*/ 110837 h 429491"/>
              <a:gd name="connsiteX11" fmla="*/ 568036 w 1343890"/>
              <a:gd name="connsiteY11" fmla="*/ 83127 h 429491"/>
              <a:gd name="connsiteX12" fmla="*/ 540327 w 1343890"/>
              <a:gd name="connsiteY12" fmla="*/ 41564 h 429491"/>
              <a:gd name="connsiteX13" fmla="*/ 457200 w 1343890"/>
              <a:gd name="connsiteY13" fmla="*/ 0 h 429491"/>
              <a:gd name="connsiteX14" fmla="*/ 387927 w 1343890"/>
              <a:gd name="connsiteY14" fmla="*/ 13855 h 429491"/>
              <a:gd name="connsiteX15" fmla="*/ 304800 w 1343890"/>
              <a:gd name="connsiteY15" fmla="*/ 41564 h 429491"/>
              <a:gd name="connsiteX16" fmla="*/ 0 w 1343890"/>
              <a:gd name="connsiteY16" fmla="*/ 69273 h 4294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43890" h="429491">
                <a:moveTo>
                  <a:pt x="1343890" y="401782"/>
                </a:moveTo>
                <a:cubicBezTo>
                  <a:pt x="1316181" y="406400"/>
                  <a:pt x="1288185" y="409543"/>
                  <a:pt x="1260763" y="415637"/>
                </a:cubicBezTo>
                <a:cubicBezTo>
                  <a:pt x="1246507" y="418805"/>
                  <a:pt x="1233804" y="429491"/>
                  <a:pt x="1219200" y="429491"/>
                </a:cubicBezTo>
                <a:cubicBezTo>
                  <a:pt x="1163590" y="429491"/>
                  <a:pt x="1108363" y="420255"/>
                  <a:pt x="1052945" y="415637"/>
                </a:cubicBezTo>
                <a:cubicBezTo>
                  <a:pt x="1034472" y="411019"/>
                  <a:pt x="1015765" y="407254"/>
                  <a:pt x="997527" y="401782"/>
                </a:cubicBezTo>
                <a:cubicBezTo>
                  <a:pt x="969551" y="393389"/>
                  <a:pt x="914400" y="374073"/>
                  <a:pt x="914400" y="374073"/>
                </a:cubicBezTo>
                <a:cubicBezTo>
                  <a:pt x="881576" y="341251"/>
                  <a:pt x="850559" y="306612"/>
                  <a:pt x="803563" y="290946"/>
                </a:cubicBezTo>
                <a:lnTo>
                  <a:pt x="762000" y="277091"/>
                </a:lnTo>
                <a:cubicBezTo>
                  <a:pt x="735027" y="196175"/>
                  <a:pt x="769249" y="270485"/>
                  <a:pt x="706581" y="207818"/>
                </a:cubicBezTo>
                <a:cubicBezTo>
                  <a:pt x="694807" y="196044"/>
                  <a:pt x="691403" y="177220"/>
                  <a:pt x="678872" y="166255"/>
                </a:cubicBezTo>
                <a:cubicBezTo>
                  <a:pt x="653810" y="144325"/>
                  <a:pt x="619293" y="134386"/>
                  <a:pt x="595745" y="110837"/>
                </a:cubicBezTo>
                <a:cubicBezTo>
                  <a:pt x="586509" y="101600"/>
                  <a:pt x="576196" y="93327"/>
                  <a:pt x="568036" y="83127"/>
                </a:cubicBezTo>
                <a:cubicBezTo>
                  <a:pt x="557634" y="70125"/>
                  <a:pt x="552101" y="53338"/>
                  <a:pt x="540327" y="41564"/>
                </a:cubicBezTo>
                <a:cubicBezTo>
                  <a:pt x="513470" y="14708"/>
                  <a:pt x="491004" y="11268"/>
                  <a:pt x="457200" y="0"/>
                </a:cubicBezTo>
                <a:cubicBezTo>
                  <a:pt x="434109" y="4618"/>
                  <a:pt x="410646" y="7659"/>
                  <a:pt x="387927" y="13855"/>
                </a:cubicBezTo>
                <a:cubicBezTo>
                  <a:pt x="359748" y="21540"/>
                  <a:pt x="304800" y="41564"/>
                  <a:pt x="304800" y="41564"/>
                </a:cubicBezTo>
                <a:cubicBezTo>
                  <a:pt x="211778" y="134583"/>
                  <a:pt x="290152" y="69273"/>
                  <a:pt x="0" y="69273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Volný tvar 10"/>
          <p:cNvSpPr/>
          <p:nvPr/>
        </p:nvSpPr>
        <p:spPr>
          <a:xfrm>
            <a:off x="6165273" y="3172691"/>
            <a:ext cx="556240" cy="2230582"/>
          </a:xfrm>
          <a:custGeom>
            <a:avLst/>
            <a:gdLst>
              <a:gd name="connsiteX0" fmla="*/ 0 w 556240"/>
              <a:gd name="connsiteY0" fmla="*/ 0 h 2230582"/>
              <a:gd name="connsiteX1" fmla="*/ 13854 w 556240"/>
              <a:gd name="connsiteY1" fmla="*/ 498764 h 2230582"/>
              <a:gd name="connsiteX2" fmla="*/ 55418 w 556240"/>
              <a:gd name="connsiteY2" fmla="*/ 581891 h 2230582"/>
              <a:gd name="connsiteX3" fmla="*/ 166254 w 556240"/>
              <a:gd name="connsiteY3" fmla="*/ 609600 h 2230582"/>
              <a:gd name="connsiteX4" fmla="*/ 249382 w 556240"/>
              <a:gd name="connsiteY4" fmla="*/ 651164 h 2230582"/>
              <a:gd name="connsiteX5" fmla="*/ 290945 w 556240"/>
              <a:gd name="connsiteY5" fmla="*/ 678873 h 2230582"/>
              <a:gd name="connsiteX6" fmla="*/ 346363 w 556240"/>
              <a:gd name="connsiteY6" fmla="*/ 803564 h 2230582"/>
              <a:gd name="connsiteX7" fmla="*/ 360218 w 556240"/>
              <a:gd name="connsiteY7" fmla="*/ 845127 h 2230582"/>
              <a:gd name="connsiteX8" fmla="*/ 387927 w 556240"/>
              <a:gd name="connsiteY8" fmla="*/ 1094509 h 2230582"/>
              <a:gd name="connsiteX9" fmla="*/ 415636 w 556240"/>
              <a:gd name="connsiteY9" fmla="*/ 1177636 h 2230582"/>
              <a:gd name="connsiteX10" fmla="*/ 429491 w 556240"/>
              <a:gd name="connsiteY10" fmla="*/ 1219200 h 2230582"/>
              <a:gd name="connsiteX11" fmla="*/ 471054 w 556240"/>
              <a:gd name="connsiteY11" fmla="*/ 1302327 h 2230582"/>
              <a:gd name="connsiteX12" fmla="*/ 512618 w 556240"/>
              <a:gd name="connsiteY12" fmla="*/ 1316182 h 2230582"/>
              <a:gd name="connsiteX13" fmla="*/ 540327 w 556240"/>
              <a:gd name="connsiteY13" fmla="*/ 1357745 h 2230582"/>
              <a:gd name="connsiteX14" fmla="*/ 540327 w 556240"/>
              <a:gd name="connsiteY14" fmla="*/ 1524000 h 2230582"/>
              <a:gd name="connsiteX15" fmla="*/ 526472 w 556240"/>
              <a:gd name="connsiteY15" fmla="*/ 1565564 h 2230582"/>
              <a:gd name="connsiteX16" fmla="*/ 471054 w 556240"/>
              <a:gd name="connsiteY16" fmla="*/ 1648691 h 2230582"/>
              <a:gd name="connsiteX17" fmla="*/ 429491 w 556240"/>
              <a:gd name="connsiteY17" fmla="*/ 1662545 h 2230582"/>
              <a:gd name="connsiteX18" fmla="*/ 374072 w 556240"/>
              <a:gd name="connsiteY18" fmla="*/ 1731818 h 2230582"/>
              <a:gd name="connsiteX19" fmla="*/ 263236 w 556240"/>
              <a:gd name="connsiteY19" fmla="*/ 1828800 h 2230582"/>
              <a:gd name="connsiteX20" fmla="*/ 221672 w 556240"/>
              <a:gd name="connsiteY20" fmla="*/ 1842654 h 2230582"/>
              <a:gd name="connsiteX21" fmla="*/ 193963 w 556240"/>
              <a:gd name="connsiteY21" fmla="*/ 1870364 h 2230582"/>
              <a:gd name="connsiteX22" fmla="*/ 152400 w 556240"/>
              <a:gd name="connsiteY22" fmla="*/ 1953491 h 2230582"/>
              <a:gd name="connsiteX23" fmla="*/ 110836 w 556240"/>
              <a:gd name="connsiteY23" fmla="*/ 1967345 h 2230582"/>
              <a:gd name="connsiteX24" fmla="*/ 83127 w 556240"/>
              <a:gd name="connsiteY24" fmla="*/ 2008909 h 2230582"/>
              <a:gd name="connsiteX25" fmla="*/ 41563 w 556240"/>
              <a:gd name="connsiteY25" fmla="*/ 2036618 h 2230582"/>
              <a:gd name="connsiteX26" fmla="*/ 27709 w 556240"/>
              <a:gd name="connsiteY26" fmla="*/ 2105891 h 2230582"/>
              <a:gd name="connsiteX27" fmla="*/ 13854 w 556240"/>
              <a:gd name="connsiteY27" fmla="*/ 2230582 h 22305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556240" h="2230582">
                <a:moveTo>
                  <a:pt x="0" y="0"/>
                </a:moveTo>
                <a:cubicBezTo>
                  <a:pt x="4618" y="166255"/>
                  <a:pt x="5336" y="332663"/>
                  <a:pt x="13854" y="498764"/>
                </a:cubicBezTo>
                <a:cubicBezTo>
                  <a:pt x="14928" y="519701"/>
                  <a:pt x="40186" y="569705"/>
                  <a:pt x="55418" y="581891"/>
                </a:cubicBezTo>
                <a:cubicBezTo>
                  <a:pt x="69617" y="593250"/>
                  <a:pt x="162808" y="608911"/>
                  <a:pt x="166254" y="609600"/>
                </a:cubicBezTo>
                <a:cubicBezTo>
                  <a:pt x="285375" y="689013"/>
                  <a:pt x="134657" y="593801"/>
                  <a:pt x="249382" y="651164"/>
                </a:cubicBezTo>
                <a:cubicBezTo>
                  <a:pt x="264275" y="658611"/>
                  <a:pt x="277091" y="669637"/>
                  <a:pt x="290945" y="678873"/>
                </a:cubicBezTo>
                <a:cubicBezTo>
                  <a:pt x="334857" y="744740"/>
                  <a:pt x="313387" y="704638"/>
                  <a:pt x="346363" y="803564"/>
                </a:cubicBezTo>
                <a:lnTo>
                  <a:pt x="360218" y="845127"/>
                </a:lnTo>
                <a:cubicBezTo>
                  <a:pt x="366504" y="926854"/>
                  <a:pt x="365929" y="1013849"/>
                  <a:pt x="387927" y="1094509"/>
                </a:cubicBezTo>
                <a:cubicBezTo>
                  <a:pt x="395612" y="1122688"/>
                  <a:pt x="406400" y="1149927"/>
                  <a:pt x="415636" y="1177636"/>
                </a:cubicBezTo>
                <a:lnTo>
                  <a:pt x="429491" y="1219200"/>
                </a:lnTo>
                <a:cubicBezTo>
                  <a:pt x="438618" y="1246582"/>
                  <a:pt x="446637" y="1282793"/>
                  <a:pt x="471054" y="1302327"/>
                </a:cubicBezTo>
                <a:cubicBezTo>
                  <a:pt x="482458" y="1311450"/>
                  <a:pt x="498763" y="1311564"/>
                  <a:pt x="512618" y="1316182"/>
                </a:cubicBezTo>
                <a:cubicBezTo>
                  <a:pt x="521854" y="1330036"/>
                  <a:pt x="535946" y="1341681"/>
                  <a:pt x="540327" y="1357745"/>
                </a:cubicBezTo>
                <a:cubicBezTo>
                  <a:pt x="563227" y="1441712"/>
                  <a:pt x="559795" y="1455865"/>
                  <a:pt x="540327" y="1524000"/>
                </a:cubicBezTo>
                <a:cubicBezTo>
                  <a:pt x="536315" y="1538042"/>
                  <a:pt x="533564" y="1552798"/>
                  <a:pt x="526472" y="1565564"/>
                </a:cubicBezTo>
                <a:cubicBezTo>
                  <a:pt x="510299" y="1594675"/>
                  <a:pt x="502647" y="1638160"/>
                  <a:pt x="471054" y="1648691"/>
                </a:cubicBezTo>
                <a:lnTo>
                  <a:pt x="429491" y="1662545"/>
                </a:lnTo>
                <a:cubicBezTo>
                  <a:pt x="398290" y="1756146"/>
                  <a:pt x="441561" y="1654688"/>
                  <a:pt x="374072" y="1731818"/>
                </a:cubicBezTo>
                <a:cubicBezTo>
                  <a:pt x="274209" y="1845947"/>
                  <a:pt x="370335" y="1798200"/>
                  <a:pt x="263236" y="1828800"/>
                </a:cubicBezTo>
                <a:cubicBezTo>
                  <a:pt x="249194" y="1832812"/>
                  <a:pt x="235527" y="1838036"/>
                  <a:pt x="221672" y="1842654"/>
                </a:cubicBezTo>
                <a:cubicBezTo>
                  <a:pt x="212436" y="1851891"/>
                  <a:pt x="200683" y="1859163"/>
                  <a:pt x="193963" y="1870364"/>
                </a:cubicBezTo>
                <a:cubicBezTo>
                  <a:pt x="170796" y="1908977"/>
                  <a:pt x="192825" y="1921151"/>
                  <a:pt x="152400" y="1953491"/>
                </a:cubicBezTo>
                <a:cubicBezTo>
                  <a:pt x="140996" y="1962614"/>
                  <a:pt x="124691" y="1962727"/>
                  <a:pt x="110836" y="1967345"/>
                </a:cubicBezTo>
                <a:cubicBezTo>
                  <a:pt x="101600" y="1981200"/>
                  <a:pt x="94901" y="1997135"/>
                  <a:pt x="83127" y="2008909"/>
                </a:cubicBezTo>
                <a:cubicBezTo>
                  <a:pt x="71353" y="2020683"/>
                  <a:pt x="49824" y="2022161"/>
                  <a:pt x="41563" y="2036618"/>
                </a:cubicBezTo>
                <a:cubicBezTo>
                  <a:pt x="29880" y="2057064"/>
                  <a:pt x="31039" y="2082579"/>
                  <a:pt x="27709" y="2105891"/>
                </a:cubicBezTo>
                <a:cubicBezTo>
                  <a:pt x="21795" y="2147290"/>
                  <a:pt x="13854" y="2230582"/>
                  <a:pt x="13854" y="2230582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olný tvar 11"/>
          <p:cNvSpPr/>
          <p:nvPr/>
        </p:nvSpPr>
        <p:spPr>
          <a:xfrm>
            <a:off x="5656881" y="3254644"/>
            <a:ext cx="511444" cy="2185261"/>
          </a:xfrm>
          <a:custGeom>
            <a:avLst/>
            <a:gdLst>
              <a:gd name="connsiteX0" fmla="*/ 0 w 511444"/>
              <a:gd name="connsiteY0" fmla="*/ 0 h 2185261"/>
              <a:gd name="connsiteX1" fmla="*/ 61994 w 511444"/>
              <a:gd name="connsiteY1" fmla="*/ 77492 h 2185261"/>
              <a:gd name="connsiteX2" fmla="*/ 123987 w 511444"/>
              <a:gd name="connsiteY2" fmla="*/ 170481 h 2185261"/>
              <a:gd name="connsiteX3" fmla="*/ 139485 w 511444"/>
              <a:gd name="connsiteY3" fmla="*/ 216976 h 2185261"/>
              <a:gd name="connsiteX4" fmla="*/ 170482 w 511444"/>
              <a:gd name="connsiteY4" fmla="*/ 263471 h 2185261"/>
              <a:gd name="connsiteX5" fmla="*/ 232475 w 511444"/>
              <a:gd name="connsiteY5" fmla="*/ 402956 h 2185261"/>
              <a:gd name="connsiteX6" fmla="*/ 247973 w 511444"/>
              <a:gd name="connsiteY6" fmla="*/ 619932 h 2185261"/>
              <a:gd name="connsiteX7" fmla="*/ 232475 w 511444"/>
              <a:gd name="connsiteY7" fmla="*/ 681925 h 2185261"/>
              <a:gd name="connsiteX8" fmla="*/ 170482 w 511444"/>
              <a:gd name="connsiteY8" fmla="*/ 774915 h 2185261"/>
              <a:gd name="connsiteX9" fmla="*/ 123987 w 511444"/>
              <a:gd name="connsiteY9" fmla="*/ 867905 h 2185261"/>
              <a:gd name="connsiteX10" fmla="*/ 108488 w 511444"/>
              <a:gd name="connsiteY10" fmla="*/ 914400 h 2185261"/>
              <a:gd name="connsiteX11" fmla="*/ 123987 w 511444"/>
              <a:gd name="connsiteY11" fmla="*/ 1224366 h 2185261"/>
              <a:gd name="connsiteX12" fmla="*/ 139485 w 511444"/>
              <a:gd name="connsiteY12" fmla="*/ 1270861 h 2185261"/>
              <a:gd name="connsiteX13" fmla="*/ 123987 w 511444"/>
              <a:gd name="connsiteY13" fmla="*/ 1441342 h 2185261"/>
              <a:gd name="connsiteX14" fmla="*/ 139485 w 511444"/>
              <a:gd name="connsiteY14" fmla="*/ 1735810 h 2185261"/>
              <a:gd name="connsiteX15" fmla="*/ 185980 w 511444"/>
              <a:gd name="connsiteY15" fmla="*/ 1751309 h 2185261"/>
              <a:gd name="connsiteX16" fmla="*/ 216977 w 511444"/>
              <a:gd name="connsiteY16" fmla="*/ 1797803 h 2185261"/>
              <a:gd name="connsiteX17" fmla="*/ 309966 w 511444"/>
              <a:gd name="connsiteY17" fmla="*/ 1828800 h 2185261"/>
              <a:gd name="connsiteX18" fmla="*/ 402956 w 511444"/>
              <a:gd name="connsiteY18" fmla="*/ 1859797 h 2185261"/>
              <a:gd name="connsiteX19" fmla="*/ 449451 w 511444"/>
              <a:gd name="connsiteY19" fmla="*/ 1890793 h 2185261"/>
              <a:gd name="connsiteX20" fmla="*/ 495946 w 511444"/>
              <a:gd name="connsiteY20" fmla="*/ 2030278 h 2185261"/>
              <a:gd name="connsiteX21" fmla="*/ 511444 w 511444"/>
              <a:gd name="connsiteY21" fmla="*/ 2076773 h 2185261"/>
              <a:gd name="connsiteX22" fmla="*/ 511444 w 511444"/>
              <a:gd name="connsiteY22" fmla="*/ 2185261 h 21852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511444" h="2185261">
                <a:moveTo>
                  <a:pt x="0" y="0"/>
                </a:moveTo>
                <a:cubicBezTo>
                  <a:pt x="20665" y="25831"/>
                  <a:pt x="42538" y="50739"/>
                  <a:pt x="61994" y="77492"/>
                </a:cubicBezTo>
                <a:cubicBezTo>
                  <a:pt x="83905" y="107620"/>
                  <a:pt x="123987" y="170481"/>
                  <a:pt x="123987" y="170481"/>
                </a:cubicBezTo>
                <a:cubicBezTo>
                  <a:pt x="129153" y="185979"/>
                  <a:pt x="132179" y="202364"/>
                  <a:pt x="139485" y="216976"/>
                </a:cubicBezTo>
                <a:cubicBezTo>
                  <a:pt x="147815" y="233636"/>
                  <a:pt x="162917" y="246450"/>
                  <a:pt x="170482" y="263471"/>
                </a:cubicBezTo>
                <a:cubicBezTo>
                  <a:pt x="244256" y="429462"/>
                  <a:pt x="162325" y="297732"/>
                  <a:pt x="232475" y="402956"/>
                </a:cubicBezTo>
                <a:cubicBezTo>
                  <a:pt x="273235" y="525235"/>
                  <a:pt x="271869" y="476558"/>
                  <a:pt x="247973" y="619932"/>
                </a:cubicBezTo>
                <a:cubicBezTo>
                  <a:pt x="244471" y="640942"/>
                  <a:pt x="242001" y="662873"/>
                  <a:pt x="232475" y="681925"/>
                </a:cubicBezTo>
                <a:cubicBezTo>
                  <a:pt x="215815" y="715245"/>
                  <a:pt x="182263" y="739574"/>
                  <a:pt x="170482" y="774915"/>
                </a:cubicBezTo>
                <a:cubicBezTo>
                  <a:pt x="131525" y="891782"/>
                  <a:pt x="184075" y="747729"/>
                  <a:pt x="123987" y="867905"/>
                </a:cubicBezTo>
                <a:cubicBezTo>
                  <a:pt x="116681" y="882517"/>
                  <a:pt x="113654" y="898902"/>
                  <a:pt x="108488" y="914400"/>
                </a:cubicBezTo>
                <a:cubicBezTo>
                  <a:pt x="113654" y="1017722"/>
                  <a:pt x="115025" y="1121304"/>
                  <a:pt x="123987" y="1224366"/>
                </a:cubicBezTo>
                <a:cubicBezTo>
                  <a:pt x="125402" y="1240641"/>
                  <a:pt x="139485" y="1254524"/>
                  <a:pt x="139485" y="1270861"/>
                </a:cubicBezTo>
                <a:cubicBezTo>
                  <a:pt x="139485" y="1327922"/>
                  <a:pt x="129153" y="1384515"/>
                  <a:pt x="123987" y="1441342"/>
                </a:cubicBezTo>
                <a:cubicBezTo>
                  <a:pt x="129153" y="1539498"/>
                  <a:pt x="120209" y="1639427"/>
                  <a:pt x="139485" y="1735810"/>
                </a:cubicBezTo>
                <a:cubicBezTo>
                  <a:pt x="142689" y="1751830"/>
                  <a:pt x="173223" y="1741104"/>
                  <a:pt x="185980" y="1751309"/>
                </a:cubicBezTo>
                <a:cubicBezTo>
                  <a:pt x="200525" y="1762945"/>
                  <a:pt x="201182" y="1787931"/>
                  <a:pt x="216977" y="1797803"/>
                </a:cubicBezTo>
                <a:cubicBezTo>
                  <a:pt x="244684" y="1815120"/>
                  <a:pt x="278970" y="1818468"/>
                  <a:pt x="309966" y="1828800"/>
                </a:cubicBezTo>
                <a:cubicBezTo>
                  <a:pt x="309971" y="1828802"/>
                  <a:pt x="402952" y="1859794"/>
                  <a:pt x="402956" y="1859797"/>
                </a:cubicBezTo>
                <a:lnTo>
                  <a:pt x="449451" y="1890793"/>
                </a:lnTo>
                <a:lnTo>
                  <a:pt x="495946" y="2030278"/>
                </a:lnTo>
                <a:cubicBezTo>
                  <a:pt x="501112" y="2045776"/>
                  <a:pt x="511444" y="2060436"/>
                  <a:pt x="511444" y="2076773"/>
                </a:cubicBezTo>
                <a:lnTo>
                  <a:pt x="511444" y="2185261"/>
                </a:ln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3" name="Volný tvar 12"/>
          <p:cNvSpPr/>
          <p:nvPr/>
        </p:nvSpPr>
        <p:spPr>
          <a:xfrm>
            <a:off x="5207431" y="3719593"/>
            <a:ext cx="573437" cy="836909"/>
          </a:xfrm>
          <a:custGeom>
            <a:avLst/>
            <a:gdLst>
              <a:gd name="connsiteX0" fmla="*/ 0 w 573437"/>
              <a:gd name="connsiteY0" fmla="*/ 0 h 836909"/>
              <a:gd name="connsiteX1" fmla="*/ 108488 w 573437"/>
              <a:gd name="connsiteY1" fmla="*/ 108488 h 836909"/>
              <a:gd name="connsiteX2" fmla="*/ 201477 w 573437"/>
              <a:gd name="connsiteY2" fmla="*/ 123987 h 836909"/>
              <a:gd name="connsiteX3" fmla="*/ 278969 w 573437"/>
              <a:gd name="connsiteY3" fmla="*/ 263471 h 836909"/>
              <a:gd name="connsiteX4" fmla="*/ 309966 w 573437"/>
              <a:gd name="connsiteY4" fmla="*/ 309966 h 836909"/>
              <a:gd name="connsiteX5" fmla="*/ 340962 w 573437"/>
              <a:gd name="connsiteY5" fmla="*/ 402956 h 836909"/>
              <a:gd name="connsiteX6" fmla="*/ 356461 w 573437"/>
              <a:gd name="connsiteY6" fmla="*/ 449451 h 836909"/>
              <a:gd name="connsiteX7" fmla="*/ 387457 w 573437"/>
              <a:gd name="connsiteY7" fmla="*/ 635431 h 836909"/>
              <a:gd name="connsiteX8" fmla="*/ 418454 w 573437"/>
              <a:gd name="connsiteY8" fmla="*/ 728421 h 836909"/>
              <a:gd name="connsiteX9" fmla="*/ 511444 w 573437"/>
              <a:gd name="connsiteY9" fmla="*/ 774915 h 836909"/>
              <a:gd name="connsiteX10" fmla="*/ 573437 w 573437"/>
              <a:gd name="connsiteY10" fmla="*/ 836909 h 836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73437" h="836909">
                <a:moveTo>
                  <a:pt x="0" y="0"/>
                </a:moveTo>
                <a:cubicBezTo>
                  <a:pt x="25831" y="32289"/>
                  <a:pt x="61383" y="92786"/>
                  <a:pt x="108488" y="108488"/>
                </a:cubicBezTo>
                <a:cubicBezTo>
                  <a:pt x="138299" y="118425"/>
                  <a:pt x="170481" y="118821"/>
                  <a:pt x="201477" y="123987"/>
                </a:cubicBezTo>
                <a:cubicBezTo>
                  <a:pt x="228757" y="205823"/>
                  <a:pt x="207914" y="156889"/>
                  <a:pt x="278969" y="263471"/>
                </a:cubicBezTo>
                <a:lnTo>
                  <a:pt x="309966" y="309966"/>
                </a:lnTo>
                <a:lnTo>
                  <a:pt x="340962" y="402956"/>
                </a:lnTo>
                <a:lnTo>
                  <a:pt x="356461" y="449451"/>
                </a:lnTo>
                <a:cubicBezTo>
                  <a:pt x="366793" y="511444"/>
                  <a:pt x="367582" y="575808"/>
                  <a:pt x="387457" y="635431"/>
                </a:cubicBezTo>
                <a:cubicBezTo>
                  <a:pt x="397789" y="666428"/>
                  <a:pt x="387457" y="718089"/>
                  <a:pt x="418454" y="728421"/>
                </a:cubicBezTo>
                <a:cubicBezTo>
                  <a:pt x="482620" y="749809"/>
                  <a:pt x="451356" y="734857"/>
                  <a:pt x="511444" y="774915"/>
                </a:cubicBezTo>
                <a:cubicBezTo>
                  <a:pt x="548848" y="831022"/>
                  <a:pt x="525780" y="813080"/>
                  <a:pt x="573437" y="836909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olný tvar 13"/>
          <p:cNvSpPr/>
          <p:nvPr/>
        </p:nvSpPr>
        <p:spPr>
          <a:xfrm>
            <a:off x="4231037" y="4072701"/>
            <a:ext cx="1580827" cy="950660"/>
          </a:xfrm>
          <a:custGeom>
            <a:avLst/>
            <a:gdLst>
              <a:gd name="connsiteX0" fmla="*/ 0 w 1580827"/>
              <a:gd name="connsiteY0" fmla="*/ 18852 h 950660"/>
              <a:gd name="connsiteX1" fmla="*/ 480448 w 1580827"/>
              <a:gd name="connsiteY1" fmla="*/ 18852 h 950660"/>
              <a:gd name="connsiteX2" fmla="*/ 526943 w 1580827"/>
              <a:gd name="connsiteY2" fmla="*/ 34350 h 950660"/>
              <a:gd name="connsiteX3" fmla="*/ 619932 w 1580827"/>
              <a:gd name="connsiteY3" fmla="*/ 96343 h 950660"/>
              <a:gd name="connsiteX4" fmla="*/ 666427 w 1580827"/>
              <a:gd name="connsiteY4" fmla="*/ 189333 h 950660"/>
              <a:gd name="connsiteX5" fmla="*/ 697424 w 1580827"/>
              <a:gd name="connsiteY5" fmla="*/ 297821 h 950660"/>
              <a:gd name="connsiteX6" fmla="*/ 728421 w 1580827"/>
              <a:gd name="connsiteY6" fmla="*/ 344316 h 950660"/>
              <a:gd name="connsiteX7" fmla="*/ 759417 w 1580827"/>
              <a:gd name="connsiteY7" fmla="*/ 452804 h 950660"/>
              <a:gd name="connsiteX8" fmla="*/ 774916 w 1580827"/>
              <a:gd name="connsiteY8" fmla="*/ 499299 h 950660"/>
              <a:gd name="connsiteX9" fmla="*/ 836909 w 1580827"/>
              <a:gd name="connsiteY9" fmla="*/ 592289 h 950660"/>
              <a:gd name="connsiteX10" fmla="*/ 929899 w 1580827"/>
              <a:gd name="connsiteY10" fmla="*/ 623285 h 950660"/>
              <a:gd name="connsiteX11" fmla="*/ 976394 w 1580827"/>
              <a:gd name="connsiteY11" fmla="*/ 638784 h 950660"/>
              <a:gd name="connsiteX12" fmla="*/ 1022888 w 1580827"/>
              <a:gd name="connsiteY12" fmla="*/ 685279 h 950660"/>
              <a:gd name="connsiteX13" fmla="*/ 1069383 w 1580827"/>
              <a:gd name="connsiteY13" fmla="*/ 716275 h 950660"/>
              <a:gd name="connsiteX14" fmla="*/ 1146875 w 1580827"/>
              <a:gd name="connsiteY14" fmla="*/ 778268 h 950660"/>
              <a:gd name="connsiteX15" fmla="*/ 1239865 w 1580827"/>
              <a:gd name="connsiteY15" fmla="*/ 840262 h 950660"/>
              <a:gd name="connsiteX16" fmla="*/ 1348353 w 1580827"/>
              <a:gd name="connsiteY16" fmla="*/ 948750 h 950660"/>
              <a:gd name="connsiteX17" fmla="*/ 1580827 w 1580827"/>
              <a:gd name="connsiteY17" fmla="*/ 948750 h 950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1580827" h="950660">
                <a:moveTo>
                  <a:pt x="0" y="18852"/>
                </a:moveTo>
                <a:cubicBezTo>
                  <a:pt x="223747" y="-6010"/>
                  <a:pt x="162828" y="-6558"/>
                  <a:pt x="480448" y="18852"/>
                </a:cubicBezTo>
                <a:cubicBezTo>
                  <a:pt x="496733" y="20155"/>
                  <a:pt x="512662" y="26416"/>
                  <a:pt x="526943" y="34350"/>
                </a:cubicBezTo>
                <a:cubicBezTo>
                  <a:pt x="559508" y="52442"/>
                  <a:pt x="619932" y="96343"/>
                  <a:pt x="619932" y="96343"/>
                </a:cubicBezTo>
                <a:cubicBezTo>
                  <a:pt x="658889" y="213210"/>
                  <a:pt x="606339" y="69157"/>
                  <a:pt x="666427" y="189333"/>
                </a:cubicBezTo>
                <a:cubicBezTo>
                  <a:pt x="696596" y="249671"/>
                  <a:pt x="667619" y="228276"/>
                  <a:pt x="697424" y="297821"/>
                </a:cubicBezTo>
                <a:cubicBezTo>
                  <a:pt x="704761" y="314942"/>
                  <a:pt x="718089" y="328818"/>
                  <a:pt x="728421" y="344316"/>
                </a:cubicBezTo>
                <a:cubicBezTo>
                  <a:pt x="765587" y="455815"/>
                  <a:pt x="720488" y="316554"/>
                  <a:pt x="759417" y="452804"/>
                </a:cubicBezTo>
                <a:cubicBezTo>
                  <a:pt x="763905" y="468512"/>
                  <a:pt x="766982" y="485018"/>
                  <a:pt x="774916" y="499299"/>
                </a:cubicBezTo>
                <a:cubicBezTo>
                  <a:pt x="793008" y="531864"/>
                  <a:pt x="801567" y="580509"/>
                  <a:pt x="836909" y="592289"/>
                </a:cubicBezTo>
                <a:lnTo>
                  <a:pt x="929899" y="623285"/>
                </a:lnTo>
                <a:lnTo>
                  <a:pt x="976394" y="638784"/>
                </a:lnTo>
                <a:cubicBezTo>
                  <a:pt x="991892" y="654282"/>
                  <a:pt x="1006050" y="671248"/>
                  <a:pt x="1022888" y="685279"/>
                </a:cubicBezTo>
                <a:cubicBezTo>
                  <a:pt x="1037197" y="697203"/>
                  <a:pt x="1056212" y="703104"/>
                  <a:pt x="1069383" y="716275"/>
                </a:cubicBezTo>
                <a:cubicBezTo>
                  <a:pt x="1139486" y="786377"/>
                  <a:pt x="1056359" y="748097"/>
                  <a:pt x="1146875" y="778268"/>
                </a:cubicBezTo>
                <a:cubicBezTo>
                  <a:pt x="1177872" y="798933"/>
                  <a:pt x="1219201" y="809265"/>
                  <a:pt x="1239865" y="840262"/>
                </a:cubicBezTo>
                <a:cubicBezTo>
                  <a:pt x="1275033" y="893015"/>
                  <a:pt x="1282254" y="945078"/>
                  <a:pt x="1348353" y="948750"/>
                </a:cubicBezTo>
                <a:cubicBezTo>
                  <a:pt x="1425725" y="953048"/>
                  <a:pt x="1503336" y="948750"/>
                  <a:pt x="1580827" y="94875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5" name="Volný tvar 14"/>
          <p:cNvSpPr/>
          <p:nvPr/>
        </p:nvSpPr>
        <p:spPr>
          <a:xfrm>
            <a:off x="4572000" y="4572000"/>
            <a:ext cx="1193369" cy="666427"/>
          </a:xfrm>
          <a:custGeom>
            <a:avLst/>
            <a:gdLst>
              <a:gd name="connsiteX0" fmla="*/ 61993 w 1193369"/>
              <a:gd name="connsiteY0" fmla="*/ 0 h 666427"/>
              <a:gd name="connsiteX1" fmla="*/ 15498 w 1193369"/>
              <a:gd name="connsiteY1" fmla="*/ 170481 h 666427"/>
              <a:gd name="connsiteX2" fmla="*/ 0 w 1193369"/>
              <a:gd name="connsiteY2" fmla="*/ 216976 h 666427"/>
              <a:gd name="connsiteX3" fmla="*/ 15498 w 1193369"/>
              <a:gd name="connsiteY3" fmla="*/ 356461 h 666427"/>
              <a:gd name="connsiteX4" fmla="*/ 61993 w 1193369"/>
              <a:gd name="connsiteY4" fmla="*/ 387458 h 666427"/>
              <a:gd name="connsiteX5" fmla="*/ 356461 w 1193369"/>
              <a:gd name="connsiteY5" fmla="*/ 418454 h 666427"/>
              <a:gd name="connsiteX6" fmla="*/ 371959 w 1193369"/>
              <a:gd name="connsiteY6" fmla="*/ 464949 h 666427"/>
              <a:gd name="connsiteX7" fmla="*/ 418454 w 1193369"/>
              <a:gd name="connsiteY7" fmla="*/ 511444 h 666427"/>
              <a:gd name="connsiteX8" fmla="*/ 712922 w 1193369"/>
              <a:gd name="connsiteY8" fmla="*/ 557939 h 666427"/>
              <a:gd name="connsiteX9" fmla="*/ 790414 w 1193369"/>
              <a:gd name="connsiteY9" fmla="*/ 619932 h 666427"/>
              <a:gd name="connsiteX10" fmla="*/ 852407 w 1193369"/>
              <a:gd name="connsiteY10" fmla="*/ 635431 h 666427"/>
              <a:gd name="connsiteX11" fmla="*/ 945397 w 1193369"/>
              <a:gd name="connsiteY11" fmla="*/ 666427 h 666427"/>
              <a:gd name="connsiteX12" fmla="*/ 1053885 w 1193369"/>
              <a:gd name="connsiteY12" fmla="*/ 650929 h 666427"/>
              <a:gd name="connsiteX13" fmla="*/ 1100380 w 1193369"/>
              <a:gd name="connsiteY13" fmla="*/ 542441 h 666427"/>
              <a:gd name="connsiteX14" fmla="*/ 1146875 w 1193369"/>
              <a:gd name="connsiteY14" fmla="*/ 526942 h 666427"/>
              <a:gd name="connsiteX15" fmla="*/ 1193369 w 1193369"/>
              <a:gd name="connsiteY15" fmla="*/ 449451 h 666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93369" h="666427">
                <a:moveTo>
                  <a:pt x="61993" y="0"/>
                </a:moveTo>
                <a:cubicBezTo>
                  <a:pt x="40087" y="109534"/>
                  <a:pt x="54826" y="52497"/>
                  <a:pt x="15498" y="170481"/>
                </a:cubicBezTo>
                <a:lnTo>
                  <a:pt x="0" y="216976"/>
                </a:lnTo>
                <a:cubicBezTo>
                  <a:pt x="5166" y="263471"/>
                  <a:pt x="-489" y="312496"/>
                  <a:pt x="15498" y="356461"/>
                </a:cubicBezTo>
                <a:cubicBezTo>
                  <a:pt x="21864" y="373966"/>
                  <a:pt x="44023" y="382557"/>
                  <a:pt x="61993" y="387458"/>
                </a:cubicBezTo>
                <a:cubicBezTo>
                  <a:pt x="95855" y="396693"/>
                  <a:pt x="345542" y="417461"/>
                  <a:pt x="356461" y="418454"/>
                </a:cubicBezTo>
                <a:cubicBezTo>
                  <a:pt x="361627" y="433952"/>
                  <a:pt x="362897" y="451356"/>
                  <a:pt x="371959" y="464949"/>
                </a:cubicBezTo>
                <a:cubicBezTo>
                  <a:pt x="384117" y="483186"/>
                  <a:pt x="401616" y="497412"/>
                  <a:pt x="418454" y="511444"/>
                </a:cubicBezTo>
                <a:cubicBezTo>
                  <a:pt x="508907" y="586822"/>
                  <a:pt x="557299" y="548213"/>
                  <a:pt x="712922" y="557939"/>
                </a:cubicBezTo>
                <a:cubicBezTo>
                  <a:pt x="864916" y="608603"/>
                  <a:pt x="650215" y="526465"/>
                  <a:pt x="790414" y="619932"/>
                </a:cubicBezTo>
                <a:cubicBezTo>
                  <a:pt x="808137" y="631747"/>
                  <a:pt x="832005" y="629310"/>
                  <a:pt x="852407" y="635431"/>
                </a:cubicBezTo>
                <a:cubicBezTo>
                  <a:pt x="883702" y="644820"/>
                  <a:pt x="945397" y="666427"/>
                  <a:pt x="945397" y="666427"/>
                </a:cubicBezTo>
                <a:cubicBezTo>
                  <a:pt x="981560" y="661261"/>
                  <a:pt x="1020504" y="665765"/>
                  <a:pt x="1053885" y="650929"/>
                </a:cubicBezTo>
                <a:cubicBezTo>
                  <a:pt x="1100349" y="630278"/>
                  <a:pt x="1076186" y="572683"/>
                  <a:pt x="1100380" y="542441"/>
                </a:cubicBezTo>
                <a:cubicBezTo>
                  <a:pt x="1110586" y="529684"/>
                  <a:pt x="1131377" y="532108"/>
                  <a:pt x="1146875" y="526942"/>
                </a:cubicBezTo>
                <a:cubicBezTo>
                  <a:pt x="1184279" y="470835"/>
                  <a:pt x="1169541" y="497107"/>
                  <a:pt x="1193369" y="449451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6726264" y="2944678"/>
            <a:ext cx="898902" cy="929898"/>
          </a:xfrm>
          <a:custGeom>
            <a:avLst/>
            <a:gdLst>
              <a:gd name="connsiteX0" fmla="*/ 0 w 898902"/>
              <a:gd name="connsiteY0" fmla="*/ 836908 h 929898"/>
              <a:gd name="connsiteX1" fmla="*/ 77492 w 898902"/>
              <a:gd name="connsiteY1" fmla="*/ 790414 h 929898"/>
              <a:gd name="connsiteX2" fmla="*/ 123987 w 898902"/>
              <a:gd name="connsiteY2" fmla="*/ 774915 h 929898"/>
              <a:gd name="connsiteX3" fmla="*/ 170482 w 898902"/>
              <a:gd name="connsiteY3" fmla="*/ 743919 h 929898"/>
              <a:gd name="connsiteX4" fmla="*/ 263472 w 898902"/>
              <a:gd name="connsiteY4" fmla="*/ 712922 h 929898"/>
              <a:gd name="connsiteX5" fmla="*/ 356461 w 898902"/>
              <a:gd name="connsiteY5" fmla="*/ 759417 h 929898"/>
              <a:gd name="connsiteX6" fmla="*/ 387458 w 898902"/>
              <a:gd name="connsiteY6" fmla="*/ 852407 h 929898"/>
              <a:gd name="connsiteX7" fmla="*/ 402956 w 898902"/>
              <a:gd name="connsiteY7" fmla="*/ 898902 h 929898"/>
              <a:gd name="connsiteX8" fmla="*/ 449451 w 898902"/>
              <a:gd name="connsiteY8" fmla="*/ 929898 h 929898"/>
              <a:gd name="connsiteX9" fmla="*/ 604434 w 898902"/>
              <a:gd name="connsiteY9" fmla="*/ 883403 h 929898"/>
              <a:gd name="connsiteX10" fmla="*/ 619933 w 898902"/>
              <a:gd name="connsiteY10" fmla="*/ 836908 h 929898"/>
              <a:gd name="connsiteX11" fmla="*/ 712922 w 898902"/>
              <a:gd name="connsiteY11" fmla="*/ 774915 h 929898"/>
              <a:gd name="connsiteX12" fmla="*/ 759417 w 898902"/>
              <a:gd name="connsiteY12" fmla="*/ 681925 h 929898"/>
              <a:gd name="connsiteX13" fmla="*/ 805912 w 898902"/>
              <a:gd name="connsiteY13" fmla="*/ 650929 h 929898"/>
              <a:gd name="connsiteX14" fmla="*/ 821411 w 898902"/>
              <a:gd name="connsiteY14" fmla="*/ 604434 h 929898"/>
              <a:gd name="connsiteX15" fmla="*/ 867905 w 898902"/>
              <a:gd name="connsiteY15" fmla="*/ 573437 h 929898"/>
              <a:gd name="connsiteX16" fmla="*/ 898902 w 898902"/>
              <a:gd name="connsiteY16" fmla="*/ 526942 h 929898"/>
              <a:gd name="connsiteX17" fmla="*/ 883404 w 898902"/>
              <a:gd name="connsiteY17" fmla="*/ 263471 h 929898"/>
              <a:gd name="connsiteX18" fmla="*/ 836909 w 898902"/>
              <a:gd name="connsiteY18" fmla="*/ 232475 h 929898"/>
              <a:gd name="connsiteX19" fmla="*/ 821411 w 898902"/>
              <a:gd name="connsiteY19" fmla="*/ 185980 h 929898"/>
              <a:gd name="connsiteX20" fmla="*/ 790414 w 898902"/>
              <a:gd name="connsiteY20" fmla="*/ 139485 h 929898"/>
              <a:gd name="connsiteX21" fmla="*/ 774916 w 898902"/>
              <a:gd name="connsiteY21" fmla="*/ 0 h 92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898902" h="929898">
                <a:moveTo>
                  <a:pt x="0" y="836908"/>
                </a:moveTo>
                <a:cubicBezTo>
                  <a:pt x="25831" y="821410"/>
                  <a:pt x="50549" y="803885"/>
                  <a:pt x="77492" y="790414"/>
                </a:cubicBezTo>
                <a:cubicBezTo>
                  <a:pt x="92104" y="783108"/>
                  <a:pt x="109375" y="782221"/>
                  <a:pt x="123987" y="774915"/>
                </a:cubicBezTo>
                <a:cubicBezTo>
                  <a:pt x="140647" y="766585"/>
                  <a:pt x="153461" y="751484"/>
                  <a:pt x="170482" y="743919"/>
                </a:cubicBezTo>
                <a:cubicBezTo>
                  <a:pt x="200339" y="730649"/>
                  <a:pt x="263472" y="712922"/>
                  <a:pt x="263472" y="712922"/>
                </a:cubicBezTo>
                <a:cubicBezTo>
                  <a:pt x="288807" y="721367"/>
                  <a:pt x="340648" y="734115"/>
                  <a:pt x="356461" y="759417"/>
                </a:cubicBezTo>
                <a:cubicBezTo>
                  <a:pt x="373778" y="787124"/>
                  <a:pt x="377126" y="821410"/>
                  <a:pt x="387458" y="852407"/>
                </a:cubicBezTo>
                <a:cubicBezTo>
                  <a:pt x="392624" y="867905"/>
                  <a:pt x="389363" y="889840"/>
                  <a:pt x="402956" y="898902"/>
                </a:cubicBezTo>
                <a:lnTo>
                  <a:pt x="449451" y="929898"/>
                </a:lnTo>
                <a:cubicBezTo>
                  <a:pt x="496931" y="923115"/>
                  <a:pt x="568055" y="928876"/>
                  <a:pt x="604434" y="883403"/>
                </a:cubicBezTo>
                <a:cubicBezTo>
                  <a:pt x="614640" y="870646"/>
                  <a:pt x="610871" y="850501"/>
                  <a:pt x="619933" y="836908"/>
                </a:cubicBezTo>
                <a:cubicBezTo>
                  <a:pt x="653102" y="787156"/>
                  <a:pt x="664178" y="791164"/>
                  <a:pt x="712922" y="774915"/>
                </a:cubicBezTo>
                <a:cubicBezTo>
                  <a:pt x="725527" y="737102"/>
                  <a:pt x="729375" y="711967"/>
                  <a:pt x="759417" y="681925"/>
                </a:cubicBezTo>
                <a:cubicBezTo>
                  <a:pt x="772588" y="668754"/>
                  <a:pt x="790414" y="661261"/>
                  <a:pt x="805912" y="650929"/>
                </a:cubicBezTo>
                <a:cubicBezTo>
                  <a:pt x="811078" y="635431"/>
                  <a:pt x="811206" y="617191"/>
                  <a:pt x="821411" y="604434"/>
                </a:cubicBezTo>
                <a:cubicBezTo>
                  <a:pt x="833047" y="589889"/>
                  <a:pt x="854734" y="586608"/>
                  <a:pt x="867905" y="573437"/>
                </a:cubicBezTo>
                <a:cubicBezTo>
                  <a:pt x="881076" y="560266"/>
                  <a:pt x="888570" y="542440"/>
                  <a:pt x="898902" y="526942"/>
                </a:cubicBezTo>
                <a:cubicBezTo>
                  <a:pt x="893736" y="439118"/>
                  <a:pt x="901528" y="349559"/>
                  <a:pt x="883404" y="263471"/>
                </a:cubicBezTo>
                <a:cubicBezTo>
                  <a:pt x="879567" y="245244"/>
                  <a:pt x="848545" y="247020"/>
                  <a:pt x="836909" y="232475"/>
                </a:cubicBezTo>
                <a:cubicBezTo>
                  <a:pt x="826704" y="219718"/>
                  <a:pt x="828717" y="200592"/>
                  <a:pt x="821411" y="185980"/>
                </a:cubicBezTo>
                <a:cubicBezTo>
                  <a:pt x="813081" y="169320"/>
                  <a:pt x="800746" y="154983"/>
                  <a:pt x="790414" y="139485"/>
                </a:cubicBezTo>
                <a:cubicBezTo>
                  <a:pt x="765114" y="63584"/>
                  <a:pt x="774916" y="109327"/>
                  <a:pt x="774916" y="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olný tvar 17"/>
          <p:cNvSpPr/>
          <p:nvPr/>
        </p:nvSpPr>
        <p:spPr>
          <a:xfrm>
            <a:off x="6524786" y="4060556"/>
            <a:ext cx="1069383" cy="209456"/>
          </a:xfrm>
          <a:custGeom>
            <a:avLst/>
            <a:gdLst>
              <a:gd name="connsiteX0" fmla="*/ 1069383 w 1069383"/>
              <a:gd name="connsiteY0" fmla="*/ 61993 h 209456"/>
              <a:gd name="connsiteX1" fmla="*/ 960895 w 1069383"/>
              <a:gd name="connsiteY1" fmla="*/ 46495 h 209456"/>
              <a:gd name="connsiteX2" fmla="*/ 867906 w 1069383"/>
              <a:gd name="connsiteY2" fmla="*/ 15498 h 209456"/>
              <a:gd name="connsiteX3" fmla="*/ 805912 w 1069383"/>
              <a:gd name="connsiteY3" fmla="*/ 0 h 209456"/>
              <a:gd name="connsiteX4" fmla="*/ 526943 w 1069383"/>
              <a:gd name="connsiteY4" fmla="*/ 30997 h 209456"/>
              <a:gd name="connsiteX5" fmla="*/ 433953 w 1069383"/>
              <a:gd name="connsiteY5" fmla="*/ 61993 h 209456"/>
              <a:gd name="connsiteX6" fmla="*/ 340963 w 1069383"/>
              <a:gd name="connsiteY6" fmla="*/ 123986 h 209456"/>
              <a:gd name="connsiteX7" fmla="*/ 294468 w 1069383"/>
              <a:gd name="connsiteY7" fmla="*/ 154983 h 209456"/>
              <a:gd name="connsiteX8" fmla="*/ 263472 w 1069383"/>
              <a:gd name="connsiteY8" fmla="*/ 201478 h 209456"/>
              <a:gd name="connsiteX9" fmla="*/ 154983 w 1069383"/>
              <a:gd name="connsiteY9" fmla="*/ 92990 h 209456"/>
              <a:gd name="connsiteX10" fmla="*/ 123987 w 1069383"/>
              <a:gd name="connsiteY10" fmla="*/ 46495 h 209456"/>
              <a:gd name="connsiteX11" fmla="*/ 0 w 1069383"/>
              <a:gd name="connsiteY11" fmla="*/ 46495 h 209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69383" h="209456">
                <a:moveTo>
                  <a:pt x="1069383" y="61993"/>
                </a:moveTo>
                <a:cubicBezTo>
                  <a:pt x="1033220" y="56827"/>
                  <a:pt x="996489" y="54709"/>
                  <a:pt x="960895" y="46495"/>
                </a:cubicBezTo>
                <a:cubicBezTo>
                  <a:pt x="929059" y="39148"/>
                  <a:pt x="899604" y="23422"/>
                  <a:pt x="867906" y="15498"/>
                </a:cubicBezTo>
                <a:lnTo>
                  <a:pt x="805912" y="0"/>
                </a:lnTo>
                <a:cubicBezTo>
                  <a:pt x="714480" y="7033"/>
                  <a:pt x="617176" y="6388"/>
                  <a:pt x="526943" y="30997"/>
                </a:cubicBezTo>
                <a:cubicBezTo>
                  <a:pt x="495421" y="39594"/>
                  <a:pt x="433953" y="61993"/>
                  <a:pt x="433953" y="61993"/>
                </a:cubicBezTo>
                <a:lnTo>
                  <a:pt x="340963" y="123986"/>
                </a:lnTo>
                <a:lnTo>
                  <a:pt x="294468" y="154983"/>
                </a:lnTo>
                <a:cubicBezTo>
                  <a:pt x="284136" y="170481"/>
                  <a:pt x="281542" y="196960"/>
                  <a:pt x="263472" y="201478"/>
                </a:cubicBezTo>
                <a:cubicBezTo>
                  <a:pt x="136307" y="233270"/>
                  <a:pt x="178827" y="164521"/>
                  <a:pt x="154983" y="92990"/>
                </a:cubicBezTo>
                <a:cubicBezTo>
                  <a:pt x="149093" y="75319"/>
                  <a:pt x="141828" y="51847"/>
                  <a:pt x="123987" y="46495"/>
                </a:cubicBezTo>
                <a:cubicBezTo>
                  <a:pt x="84401" y="34619"/>
                  <a:pt x="41329" y="46495"/>
                  <a:pt x="0" y="46495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olný tvar 19"/>
          <p:cNvSpPr/>
          <p:nvPr/>
        </p:nvSpPr>
        <p:spPr>
          <a:xfrm>
            <a:off x="5036928" y="2510725"/>
            <a:ext cx="263492" cy="185980"/>
          </a:xfrm>
          <a:custGeom>
            <a:avLst/>
            <a:gdLst>
              <a:gd name="connsiteX0" fmla="*/ 263492 w 263492"/>
              <a:gd name="connsiteY0" fmla="*/ 0 h 185980"/>
              <a:gd name="connsiteX1" fmla="*/ 186001 w 263492"/>
              <a:gd name="connsiteY1" fmla="*/ 15499 h 185980"/>
              <a:gd name="connsiteX2" fmla="*/ 155004 w 263492"/>
              <a:gd name="connsiteY2" fmla="*/ 61994 h 185980"/>
              <a:gd name="connsiteX3" fmla="*/ 62014 w 263492"/>
              <a:gd name="connsiteY3" fmla="*/ 92990 h 185980"/>
              <a:gd name="connsiteX4" fmla="*/ 15519 w 263492"/>
              <a:gd name="connsiteY4" fmla="*/ 108489 h 185980"/>
              <a:gd name="connsiteX5" fmla="*/ 21 w 263492"/>
              <a:gd name="connsiteY5" fmla="*/ 185980 h 1859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3492" h="185980">
                <a:moveTo>
                  <a:pt x="263492" y="0"/>
                </a:moveTo>
                <a:cubicBezTo>
                  <a:pt x="237662" y="5166"/>
                  <a:pt x="208872" y="2430"/>
                  <a:pt x="186001" y="15499"/>
                </a:cubicBezTo>
                <a:cubicBezTo>
                  <a:pt x="169829" y="24741"/>
                  <a:pt x="170799" y="52122"/>
                  <a:pt x="155004" y="61994"/>
                </a:cubicBezTo>
                <a:cubicBezTo>
                  <a:pt x="127297" y="79311"/>
                  <a:pt x="93011" y="82658"/>
                  <a:pt x="62014" y="92990"/>
                </a:cubicBezTo>
                <a:lnTo>
                  <a:pt x="15519" y="108489"/>
                </a:lnTo>
                <a:cubicBezTo>
                  <a:pt x="-1232" y="175494"/>
                  <a:pt x="21" y="149182"/>
                  <a:pt x="21" y="18598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olný tvar 20"/>
          <p:cNvSpPr/>
          <p:nvPr/>
        </p:nvSpPr>
        <p:spPr>
          <a:xfrm>
            <a:off x="3858628" y="2092271"/>
            <a:ext cx="427926" cy="821410"/>
          </a:xfrm>
          <a:custGeom>
            <a:avLst/>
            <a:gdLst>
              <a:gd name="connsiteX0" fmla="*/ 356911 w 427926"/>
              <a:gd name="connsiteY0" fmla="*/ 0 h 821410"/>
              <a:gd name="connsiteX1" fmla="*/ 403406 w 427926"/>
              <a:gd name="connsiteY1" fmla="*/ 154983 h 821410"/>
              <a:gd name="connsiteX2" fmla="*/ 294918 w 427926"/>
              <a:gd name="connsiteY2" fmla="*/ 170482 h 821410"/>
              <a:gd name="connsiteX3" fmla="*/ 248423 w 427926"/>
              <a:gd name="connsiteY3" fmla="*/ 185980 h 821410"/>
              <a:gd name="connsiteX4" fmla="*/ 186430 w 427926"/>
              <a:gd name="connsiteY4" fmla="*/ 325465 h 821410"/>
              <a:gd name="connsiteX5" fmla="*/ 155433 w 427926"/>
              <a:gd name="connsiteY5" fmla="*/ 371960 h 821410"/>
              <a:gd name="connsiteX6" fmla="*/ 124436 w 427926"/>
              <a:gd name="connsiteY6" fmla="*/ 495946 h 821410"/>
              <a:gd name="connsiteX7" fmla="*/ 108938 w 427926"/>
              <a:gd name="connsiteY7" fmla="*/ 557939 h 821410"/>
              <a:gd name="connsiteX8" fmla="*/ 46945 w 427926"/>
              <a:gd name="connsiteY8" fmla="*/ 650929 h 821410"/>
              <a:gd name="connsiteX9" fmla="*/ 450 w 427926"/>
              <a:gd name="connsiteY9" fmla="*/ 805912 h 821410"/>
              <a:gd name="connsiteX10" fmla="*/ 450 w 427926"/>
              <a:gd name="connsiteY10" fmla="*/ 821410 h 821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427926" h="821410">
                <a:moveTo>
                  <a:pt x="356911" y="0"/>
                </a:moveTo>
                <a:cubicBezTo>
                  <a:pt x="376691" y="24726"/>
                  <a:pt x="472110" y="103454"/>
                  <a:pt x="403406" y="154983"/>
                </a:cubicBezTo>
                <a:cubicBezTo>
                  <a:pt x="374182" y="176901"/>
                  <a:pt x="331081" y="165316"/>
                  <a:pt x="294918" y="170482"/>
                </a:cubicBezTo>
                <a:cubicBezTo>
                  <a:pt x="279420" y="175648"/>
                  <a:pt x="261180" y="175775"/>
                  <a:pt x="248423" y="185980"/>
                </a:cubicBezTo>
                <a:cubicBezTo>
                  <a:pt x="203359" y="222031"/>
                  <a:pt x="216200" y="280811"/>
                  <a:pt x="186430" y="325465"/>
                </a:cubicBezTo>
                <a:lnTo>
                  <a:pt x="155433" y="371960"/>
                </a:lnTo>
                <a:cubicBezTo>
                  <a:pt x="127740" y="455040"/>
                  <a:pt x="149372" y="383737"/>
                  <a:pt x="124436" y="495946"/>
                </a:cubicBezTo>
                <a:cubicBezTo>
                  <a:pt x="119815" y="516739"/>
                  <a:pt x="118464" y="538887"/>
                  <a:pt x="108938" y="557939"/>
                </a:cubicBezTo>
                <a:cubicBezTo>
                  <a:pt x="92278" y="591259"/>
                  <a:pt x="58726" y="615587"/>
                  <a:pt x="46945" y="650929"/>
                </a:cubicBezTo>
                <a:cubicBezTo>
                  <a:pt x="27176" y="710237"/>
                  <a:pt x="12162" y="747353"/>
                  <a:pt x="450" y="805912"/>
                </a:cubicBezTo>
                <a:cubicBezTo>
                  <a:pt x="-563" y="810978"/>
                  <a:pt x="450" y="816244"/>
                  <a:pt x="450" y="82141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olný tvar 21"/>
          <p:cNvSpPr/>
          <p:nvPr/>
        </p:nvSpPr>
        <p:spPr>
          <a:xfrm>
            <a:off x="1580827" y="3561515"/>
            <a:ext cx="867905" cy="80587"/>
          </a:xfrm>
          <a:custGeom>
            <a:avLst/>
            <a:gdLst>
              <a:gd name="connsiteX0" fmla="*/ 0 w 867905"/>
              <a:gd name="connsiteY0" fmla="*/ 3095 h 80587"/>
              <a:gd name="connsiteX1" fmla="*/ 77492 w 867905"/>
              <a:gd name="connsiteY1" fmla="*/ 34092 h 80587"/>
              <a:gd name="connsiteX2" fmla="*/ 123987 w 867905"/>
              <a:gd name="connsiteY2" fmla="*/ 49590 h 80587"/>
              <a:gd name="connsiteX3" fmla="*/ 216976 w 867905"/>
              <a:gd name="connsiteY3" fmla="*/ 34092 h 80587"/>
              <a:gd name="connsiteX4" fmla="*/ 356461 w 867905"/>
              <a:gd name="connsiteY4" fmla="*/ 18593 h 80587"/>
              <a:gd name="connsiteX5" fmla="*/ 449451 w 867905"/>
              <a:gd name="connsiteY5" fmla="*/ 49590 h 80587"/>
              <a:gd name="connsiteX6" fmla="*/ 495946 w 867905"/>
              <a:gd name="connsiteY6" fmla="*/ 65088 h 80587"/>
              <a:gd name="connsiteX7" fmla="*/ 588936 w 867905"/>
              <a:gd name="connsiteY7" fmla="*/ 34092 h 80587"/>
              <a:gd name="connsiteX8" fmla="*/ 635431 w 867905"/>
              <a:gd name="connsiteY8" fmla="*/ 18593 h 80587"/>
              <a:gd name="connsiteX9" fmla="*/ 790414 w 867905"/>
              <a:gd name="connsiteY9" fmla="*/ 34092 h 80587"/>
              <a:gd name="connsiteX10" fmla="*/ 836909 w 867905"/>
              <a:gd name="connsiteY10" fmla="*/ 65088 h 80587"/>
              <a:gd name="connsiteX11" fmla="*/ 867905 w 867905"/>
              <a:gd name="connsiteY11" fmla="*/ 80587 h 80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67905" h="80587">
                <a:moveTo>
                  <a:pt x="0" y="3095"/>
                </a:moveTo>
                <a:cubicBezTo>
                  <a:pt x="25831" y="13427"/>
                  <a:pt x="51443" y="24324"/>
                  <a:pt x="77492" y="34092"/>
                </a:cubicBezTo>
                <a:cubicBezTo>
                  <a:pt x="92788" y="39828"/>
                  <a:pt x="107650" y="49590"/>
                  <a:pt x="123987" y="49590"/>
                </a:cubicBezTo>
                <a:cubicBezTo>
                  <a:pt x="155411" y="49590"/>
                  <a:pt x="185980" y="39258"/>
                  <a:pt x="216976" y="34092"/>
                </a:cubicBezTo>
                <a:cubicBezTo>
                  <a:pt x="283616" y="-10335"/>
                  <a:pt x="255222" y="-6717"/>
                  <a:pt x="356461" y="18593"/>
                </a:cubicBezTo>
                <a:cubicBezTo>
                  <a:pt x="388159" y="26517"/>
                  <a:pt x="418454" y="39258"/>
                  <a:pt x="449451" y="49590"/>
                </a:cubicBezTo>
                <a:lnTo>
                  <a:pt x="495946" y="65088"/>
                </a:lnTo>
                <a:lnTo>
                  <a:pt x="588936" y="34092"/>
                </a:lnTo>
                <a:lnTo>
                  <a:pt x="635431" y="18593"/>
                </a:lnTo>
                <a:cubicBezTo>
                  <a:pt x="687092" y="23759"/>
                  <a:pt x="739825" y="22418"/>
                  <a:pt x="790414" y="34092"/>
                </a:cubicBezTo>
                <a:cubicBezTo>
                  <a:pt x="808564" y="38280"/>
                  <a:pt x="820937" y="55505"/>
                  <a:pt x="836909" y="65088"/>
                </a:cubicBezTo>
                <a:cubicBezTo>
                  <a:pt x="846814" y="71031"/>
                  <a:pt x="857573" y="75421"/>
                  <a:pt x="867905" y="80587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Volný tvar 23"/>
          <p:cNvSpPr/>
          <p:nvPr/>
        </p:nvSpPr>
        <p:spPr>
          <a:xfrm>
            <a:off x="1757012" y="3657600"/>
            <a:ext cx="660731" cy="495946"/>
          </a:xfrm>
          <a:custGeom>
            <a:avLst/>
            <a:gdLst>
              <a:gd name="connsiteX0" fmla="*/ 40791 w 660731"/>
              <a:gd name="connsiteY0" fmla="*/ 495946 h 495946"/>
              <a:gd name="connsiteX1" fmla="*/ 25293 w 660731"/>
              <a:gd name="connsiteY1" fmla="*/ 278969 h 495946"/>
              <a:gd name="connsiteX2" fmla="*/ 102785 w 660731"/>
              <a:gd name="connsiteY2" fmla="*/ 263471 h 495946"/>
              <a:gd name="connsiteX3" fmla="*/ 149280 w 660731"/>
              <a:gd name="connsiteY3" fmla="*/ 247973 h 495946"/>
              <a:gd name="connsiteX4" fmla="*/ 211273 w 660731"/>
              <a:gd name="connsiteY4" fmla="*/ 263471 h 495946"/>
              <a:gd name="connsiteX5" fmla="*/ 288764 w 660731"/>
              <a:gd name="connsiteY5" fmla="*/ 325464 h 495946"/>
              <a:gd name="connsiteX6" fmla="*/ 350757 w 660731"/>
              <a:gd name="connsiteY6" fmla="*/ 247973 h 495946"/>
              <a:gd name="connsiteX7" fmla="*/ 397252 w 660731"/>
              <a:gd name="connsiteY7" fmla="*/ 232475 h 495946"/>
              <a:gd name="connsiteX8" fmla="*/ 490242 w 660731"/>
              <a:gd name="connsiteY8" fmla="*/ 170481 h 495946"/>
              <a:gd name="connsiteX9" fmla="*/ 598730 w 660731"/>
              <a:gd name="connsiteY9" fmla="*/ 139485 h 495946"/>
              <a:gd name="connsiteX10" fmla="*/ 645225 w 660731"/>
              <a:gd name="connsiteY10" fmla="*/ 108488 h 495946"/>
              <a:gd name="connsiteX11" fmla="*/ 660724 w 660731"/>
              <a:gd name="connsiteY11" fmla="*/ 0 h 4959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60731" h="495946">
                <a:moveTo>
                  <a:pt x="40791" y="495946"/>
                </a:moveTo>
                <a:cubicBezTo>
                  <a:pt x="11858" y="423612"/>
                  <a:pt x="-25961" y="364392"/>
                  <a:pt x="25293" y="278969"/>
                </a:cubicBezTo>
                <a:cubicBezTo>
                  <a:pt x="38846" y="256381"/>
                  <a:pt x="77229" y="269860"/>
                  <a:pt x="102785" y="263471"/>
                </a:cubicBezTo>
                <a:cubicBezTo>
                  <a:pt x="118634" y="259509"/>
                  <a:pt x="133782" y="253139"/>
                  <a:pt x="149280" y="247973"/>
                </a:cubicBezTo>
                <a:cubicBezTo>
                  <a:pt x="169944" y="253139"/>
                  <a:pt x="193550" y="251656"/>
                  <a:pt x="211273" y="263471"/>
                </a:cubicBezTo>
                <a:cubicBezTo>
                  <a:pt x="351476" y="356940"/>
                  <a:pt x="136765" y="274799"/>
                  <a:pt x="288764" y="325464"/>
                </a:cubicBezTo>
                <a:cubicBezTo>
                  <a:pt x="400243" y="288305"/>
                  <a:pt x="272915" y="345275"/>
                  <a:pt x="350757" y="247973"/>
                </a:cubicBezTo>
                <a:cubicBezTo>
                  <a:pt x="360962" y="235216"/>
                  <a:pt x="381754" y="237641"/>
                  <a:pt x="397252" y="232475"/>
                </a:cubicBezTo>
                <a:cubicBezTo>
                  <a:pt x="428249" y="211810"/>
                  <a:pt x="454101" y="179516"/>
                  <a:pt x="490242" y="170481"/>
                </a:cubicBezTo>
                <a:cubicBezTo>
                  <a:pt x="568084" y="151021"/>
                  <a:pt x="532028" y="161719"/>
                  <a:pt x="598730" y="139485"/>
                </a:cubicBezTo>
                <a:cubicBezTo>
                  <a:pt x="614228" y="129153"/>
                  <a:pt x="636895" y="125148"/>
                  <a:pt x="645225" y="108488"/>
                </a:cubicBezTo>
                <a:cubicBezTo>
                  <a:pt x="661573" y="75792"/>
                  <a:pt x="660724" y="36173"/>
                  <a:pt x="660724" y="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Volný tvar 24"/>
          <p:cNvSpPr/>
          <p:nvPr/>
        </p:nvSpPr>
        <p:spPr>
          <a:xfrm>
            <a:off x="2200759" y="3719593"/>
            <a:ext cx="232991" cy="557939"/>
          </a:xfrm>
          <a:custGeom>
            <a:avLst/>
            <a:gdLst>
              <a:gd name="connsiteX0" fmla="*/ 0 w 232991"/>
              <a:gd name="connsiteY0" fmla="*/ 557939 h 557939"/>
              <a:gd name="connsiteX1" fmla="*/ 46495 w 232991"/>
              <a:gd name="connsiteY1" fmla="*/ 480448 h 557939"/>
              <a:gd name="connsiteX2" fmla="*/ 92990 w 232991"/>
              <a:gd name="connsiteY2" fmla="*/ 449451 h 557939"/>
              <a:gd name="connsiteX3" fmla="*/ 123987 w 232991"/>
              <a:gd name="connsiteY3" fmla="*/ 402956 h 557939"/>
              <a:gd name="connsiteX4" fmla="*/ 154983 w 232991"/>
              <a:gd name="connsiteY4" fmla="*/ 309966 h 557939"/>
              <a:gd name="connsiteX5" fmla="*/ 185980 w 232991"/>
              <a:gd name="connsiteY5" fmla="*/ 139485 h 557939"/>
              <a:gd name="connsiteX6" fmla="*/ 216977 w 232991"/>
              <a:gd name="connsiteY6" fmla="*/ 92990 h 557939"/>
              <a:gd name="connsiteX7" fmla="*/ 232475 w 232991"/>
              <a:gd name="connsiteY7" fmla="*/ 0 h 557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991" h="557939">
                <a:moveTo>
                  <a:pt x="0" y="557939"/>
                </a:moveTo>
                <a:cubicBezTo>
                  <a:pt x="15498" y="532109"/>
                  <a:pt x="26891" y="503319"/>
                  <a:pt x="46495" y="480448"/>
                </a:cubicBezTo>
                <a:cubicBezTo>
                  <a:pt x="58617" y="466306"/>
                  <a:pt x="79819" y="462622"/>
                  <a:pt x="92990" y="449451"/>
                </a:cubicBezTo>
                <a:cubicBezTo>
                  <a:pt x="106161" y="436280"/>
                  <a:pt x="113655" y="418454"/>
                  <a:pt x="123987" y="402956"/>
                </a:cubicBezTo>
                <a:cubicBezTo>
                  <a:pt x="134319" y="371959"/>
                  <a:pt x="150930" y="342387"/>
                  <a:pt x="154983" y="309966"/>
                </a:cubicBezTo>
                <a:cubicBezTo>
                  <a:pt x="160325" y="267232"/>
                  <a:pt x="162090" y="187265"/>
                  <a:pt x="185980" y="139485"/>
                </a:cubicBezTo>
                <a:cubicBezTo>
                  <a:pt x="194310" y="122825"/>
                  <a:pt x="206645" y="108488"/>
                  <a:pt x="216977" y="92990"/>
                </a:cubicBezTo>
                <a:cubicBezTo>
                  <a:pt x="237376" y="31792"/>
                  <a:pt x="232475" y="62832"/>
                  <a:pt x="232475" y="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Volný tvar 25"/>
          <p:cNvSpPr/>
          <p:nvPr/>
        </p:nvSpPr>
        <p:spPr>
          <a:xfrm>
            <a:off x="2433234" y="3704095"/>
            <a:ext cx="108488" cy="619932"/>
          </a:xfrm>
          <a:custGeom>
            <a:avLst/>
            <a:gdLst>
              <a:gd name="connsiteX0" fmla="*/ 46495 w 108488"/>
              <a:gd name="connsiteY0" fmla="*/ 619932 h 619932"/>
              <a:gd name="connsiteX1" fmla="*/ 61993 w 108488"/>
              <a:gd name="connsiteY1" fmla="*/ 387458 h 619932"/>
              <a:gd name="connsiteX2" fmla="*/ 92990 w 108488"/>
              <a:gd name="connsiteY2" fmla="*/ 294468 h 619932"/>
              <a:gd name="connsiteX3" fmla="*/ 108488 w 108488"/>
              <a:gd name="connsiteY3" fmla="*/ 247973 h 619932"/>
              <a:gd name="connsiteX4" fmla="*/ 77491 w 108488"/>
              <a:gd name="connsiteY4" fmla="*/ 61993 h 619932"/>
              <a:gd name="connsiteX5" fmla="*/ 46495 w 108488"/>
              <a:gd name="connsiteY5" fmla="*/ 15498 h 619932"/>
              <a:gd name="connsiteX6" fmla="*/ 0 w 108488"/>
              <a:gd name="connsiteY6" fmla="*/ 0 h 619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8488" h="619932">
                <a:moveTo>
                  <a:pt x="46495" y="619932"/>
                </a:moveTo>
                <a:cubicBezTo>
                  <a:pt x="51661" y="542441"/>
                  <a:pt x="51010" y="464341"/>
                  <a:pt x="61993" y="387458"/>
                </a:cubicBezTo>
                <a:cubicBezTo>
                  <a:pt x="66614" y="355113"/>
                  <a:pt x="82658" y="325465"/>
                  <a:pt x="92990" y="294468"/>
                </a:cubicBezTo>
                <a:lnTo>
                  <a:pt x="108488" y="247973"/>
                </a:lnTo>
                <a:cubicBezTo>
                  <a:pt x="103576" y="203766"/>
                  <a:pt x="103457" y="113925"/>
                  <a:pt x="77491" y="61993"/>
                </a:cubicBezTo>
                <a:cubicBezTo>
                  <a:pt x="69161" y="45333"/>
                  <a:pt x="61040" y="27134"/>
                  <a:pt x="46495" y="15498"/>
                </a:cubicBezTo>
                <a:cubicBezTo>
                  <a:pt x="33738" y="5293"/>
                  <a:pt x="0" y="0"/>
                  <a:pt x="0" y="0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Volný tvar 26"/>
          <p:cNvSpPr/>
          <p:nvPr/>
        </p:nvSpPr>
        <p:spPr>
          <a:xfrm>
            <a:off x="3378631" y="4060556"/>
            <a:ext cx="852406" cy="681925"/>
          </a:xfrm>
          <a:custGeom>
            <a:avLst/>
            <a:gdLst>
              <a:gd name="connsiteX0" fmla="*/ 821410 w 852406"/>
              <a:gd name="connsiteY0" fmla="*/ 371959 h 681925"/>
              <a:gd name="connsiteX1" fmla="*/ 852406 w 852406"/>
              <a:gd name="connsiteY1" fmla="*/ 449451 h 681925"/>
              <a:gd name="connsiteX2" fmla="*/ 774915 w 852406"/>
              <a:gd name="connsiteY2" fmla="*/ 573437 h 681925"/>
              <a:gd name="connsiteX3" fmla="*/ 743918 w 852406"/>
              <a:gd name="connsiteY3" fmla="*/ 619932 h 681925"/>
              <a:gd name="connsiteX4" fmla="*/ 728420 w 852406"/>
              <a:gd name="connsiteY4" fmla="*/ 666427 h 681925"/>
              <a:gd name="connsiteX5" fmla="*/ 681925 w 852406"/>
              <a:gd name="connsiteY5" fmla="*/ 681925 h 681925"/>
              <a:gd name="connsiteX6" fmla="*/ 604433 w 852406"/>
              <a:gd name="connsiteY6" fmla="*/ 666427 h 681925"/>
              <a:gd name="connsiteX7" fmla="*/ 495945 w 852406"/>
              <a:gd name="connsiteY7" fmla="*/ 542441 h 681925"/>
              <a:gd name="connsiteX8" fmla="*/ 449450 w 852406"/>
              <a:gd name="connsiteY8" fmla="*/ 495946 h 681925"/>
              <a:gd name="connsiteX9" fmla="*/ 418454 w 852406"/>
              <a:gd name="connsiteY9" fmla="*/ 356461 h 681925"/>
              <a:gd name="connsiteX10" fmla="*/ 402955 w 852406"/>
              <a:gd name="connsiteY10" fmla="*/ 309966 h 681925"/>
              <a:gd name="connsiteX11" fmla="*/ 387457 w 852406"/>
              <a:gd name="connsiteY11" fmla="*/ 232475 h 681925"/>
              <a:gd name="connsiteX12" fmla="*/ 371959 w 852406"/>
              <a:gd name="connsiteY12" fmla="*/ 61993 h 681925"/>
              <a:gd name="connsiteX13" fmla="*/ 278969 w 852406"/>
              <a:gd name="connsiteY13" fmla="*/ 0 h 681925"/>
              <a:gd name="connsiteX14" fmla="*/ 154983 w 852406"/>
              <a:gd name="connsiteY14" fmla="*/ 15498 h 681925"/>
              <a:gd name="connsiteX15" fmla="*/ 123986 w 852406"/>
              <a:gd name="connsiteY15" fmla="*/ 61993 h 681925"/>
              <a:gd name="connsiteX16" fmla="*/ 0 w 852406"/>
              <a:gd name="connsiteY16" fmla="*/ 139485 h 681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852406" h="681925">
                <a:moveTo>
                  <a:pt x="821410" y="371959"/>
                </a:moveTo>
                <a:cubicBezTo>
                  <a:pt x="831742" y="397790"/>
                  <a:pt x="852406" y="421631"/>
                  <a:pt x="852406" y="449451"/>
                </a:cubicBezTo>
                <a:cubicBezTo>
                  <a:pt x="852406" y="535522"/>
                  <a:pt x="827568" y="538336"/>
                  <a:pt x="774915" y="573437"/>
                </a:cubicBezTo>
                <a:cubicBezTo>
                  <a:pt x="764583" y="588935"/>
                  <a:pt x="752248" y="603272"/>
                  <a:pt x="743918" y="619932"/>
                </a:cubicBezTo>
                <a:cubicBezTo>
                  <a:pt x="736612" y="634544"/>
                  <a:pt x="739972" y="654875"/>
                  <a:pt x="728420" y="666427"/>
                </a:cubicBezTo>
                <a:cubicBezTo>
                  <a:pt x="716868" y="677979"/>
                  <a:pt x="697423" y="676759"/>
                  <a:pt x="681925" y="681925"/>
                </a:cubicBezTo>
                <a:cubicBezTo>
                  <a:pt x="656094" y="676759"/>
                  <a:pt x="629098" y="675676"/>
                  <a:pt x="604433" y="666427"/>
                </a:cubicBezTo>
                <a:cubicBezTo>
                  <a:pt x="534175" y="640080"/>
                  <a:pt x="553803" y="600299"/>
                  <a:pt x="495945" y="542441"/>
                </a:cubicBezTo>
                <a:lnTo>
                  <a:pt x="449450" y="495946"/>
                </a:lnTo>
                <a:cubicBezTo>
                  <a:pt x="414560" y="391274"/>
                  <a:pt x="454825" y="520128"/>
                  <a:pt x="418454" y="356461"/>
                </a:cubicBezTo>
                <a:cubicBezTo>
                  <a:pt x="414910" y="340513"/>
                  <a:pt x="406917" y="325815"/>
                  <a:pt x="402955" y="309966"/>
                </a:cubicBezTo>
                <a:cubicBezTo>
                  <a:pt x="396566" y="284411"/>
                  <a:pt x="392623" y="258305"/>
                  <a:pt x="387457" y="232475"/>
                </a:cubicBezTo>
                <a:cubicBezTo>
                  <a:pt x="382291" y="175648"/>
                  <a:pt x="396089" y="113701"/>
                  <a:pt x="371959" y="61993"/>
                </a:cubicBezTo>
                <a:cubicBezTo>
                  <a:pt x="356205" y="28235"/>
                  <a:pt x="278969" y="0"/>
                  <a:pt x="278969" y="0"/>
                </a:cubicBezTo>
                <a:cubicBezTo>
                  <a:pt x="237640" y="5166"/>
                  <a:pt x="193654" y="30"/>
                  <a:pt x="154983" y="15498"/>
                </a:cubicBezTo>
                <a:cubicBezTo>
                  <a:pt x="137688" y="22416"/>
                  <a:pt x="138004" y="49727"/>
                  <a:pt x="123986" y="61993"/>
                </a:cubicBezTo>
                <a:cubicBezTo>
                  <a:pt x="78391" y="101889"/>
                  <a:pt x="46639" y="116164"/>
                  <a:pt x="0" y="139485"/>
                </a:cubicBezTo>
              </a:path>
            </a:pathLst>
          </a:cu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TextovéPole 27"/>
          <p:cNvSpPr txBox="1"/>
          <p:nvPr/>
        </p:nvSpPr>
        <p:spPr>
          <a:xfrm>
            <a:off x="4484674" y="286234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3491880" y="474248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2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6524786" y="440151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3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2447247" y="2375583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4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5727721" y="326245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5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3" name="TextovéPole 32"/>
          <p:cNvSpPr txBox="1"/>
          <p:nvPr/>
        </p:nvSpPr>
        <p:spPr>
          <a:xfrm>
            <a:off x="5021450" y="4347274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6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5010131" y="485358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7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7380312" y="3499008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8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6" name="TextovéPole 35"/>
          <p:cNvSpPr txBox="1"/>
          <p:nvPr/>
        </p:nvSpPr>
        <p:spPr>
          <a:xfrm>
            <a:off x="2761757" y="3172691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9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7" name="TextovéPole 36"/>
          <p:cNvSpPr txBox="1"/>
          <p:nvPr/>
        </p:nvSpPr>
        <p:spPr>
          <a:xfrm>
            <a:off x="3858628" y="3372746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10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8" name="TextovéPole 37"/>
          <p:cNvSpPr txBox="1"/>
          <p:nvPr/>
        </p:nvSpPr>
        <p:spPr>
          <a:xfrm>
            <a:off x="6839296" y="413804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11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39" name="TextovéPole 38"/>
          <p:cNvSpPr txBox="1"/>
          <p:nvPr/>
        </p:nvSpPr>
        <p:spPr>
          <a:xfrm>
            <a:off x="3858628" y="2389437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12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1787259" y="331948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13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41" name="TextovéPole 40"/>
          <p:cNvSpPr txBox="1"/>
          <p:nvPr/>
        </p:nvSpPr>
        <p:spPr>
          <a:xfrm>
            <a:off x="3806390" y="4338102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14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5335960" y="3719593"/>
            <a:ext cx="4443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 smtClean="0">
                <a:solidFill>
                  <a:srgbClr val="FFFF00"/>
                </a:solidFill>
              </a:rPr>
              <a:t>15</a:t>
            </a:r>
            <a:endParaRPr lang="cs-CZ" sz="2000" b="1" dirty="0">
              <a:solidFill>
                <a:srgbClr val="FFFF00"/>
              </a:solidFill>
            </a:endParaRPr>
          </a:p>
        </p:txBody>
      </p:sp>
      <p:sp>
        <p:nvSpPr>
          <p:cNvPr id="43" name="TextovéPole 42"/>
          <p:cNvSpPr txBox="1"/>
          <p:nvPr/>
        </p:nvSpPr>
        <p:spPr>
          <a:xfrm>
            <a:off x="918613" y="147990"/>
            <a:ext cx="3261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Name the marked rivers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109712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Rivers of the Czech Republic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1	the Elbe</a:t>
            </a: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2	the Vltava</a:t>
            </a: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3	the Morava</a:t>
            </a: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4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Ohre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5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Svitava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6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Jihlava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7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Dyje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8	the Oder</a:t>
            </a: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b="1" dirty="0">
                <a:latin typeface="Calibri" pitchFamily="34" charset="0"/>
                <a:cs typeface="Calibri" pitchFamily="34" charset="0"/>
              </a:rPr>
              <a:t>9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Berounka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10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Sazava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11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Becva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12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Jizera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13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Mze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14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Luznice</a:t>
            </a:r>
            <a:endParaRPr lang="en-US" b="1" dirty="0">
              <a:latin typeface="Calibri" pitchFamily="34" charset="0"/>
              <a:cs typeface="Calibri" pitchFamily="34" charset="0"/>
            </a:endParaRPr>
          </a:p>
          <a:p>
            <a:r>
              <a:rPr lang="en-US" b="1" dirty="0">
                <a:latin typeface="Calibri" pitchFamily="34" charset="0"/>
                <a:cs typeface="Calibri" pitchFamily="34" charset="0"/>
              </a:rPr>
              <a:t>15	the </a:t>
            </a:r>
            <a:r>
              <a:rPr lang="en-US" b="1" dirty="0" err="1">
                <a:latin typeface="Calibri" pitchFamily="34" charset="0"/>
                <a:cs typeface="Calibri" pitchFamily="34" charset="0"/>
              </a:rPr>
              <a:t>Svratka</a:t>
            </a:r>
            <a:endParaRPr lang="cs-CZ" b="1" dirty="0">
              <a:latin typeface="Calibri" pitchFamily="34" charset="0"/>
              <a:cs typeface="Calibri" pitchFamily="34" charset="0"/>
            </a:endParaRPr>
          </a:p>
          <a:p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98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Lakes in the Czech republic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What different origin are the lakes in the Czech Republic of?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Where can we find them?</a:t>
            </a: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glacial lakes -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in </a:t>
            </a:r>
            <a:r>
              <a:rPr lang="en-GB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Sumava</a:t>
            </a:r>
            <a:r>
              <a:rPr lang="en-GB" dirty="0">
                <a:latin typeface="Calibri" pitchFamily="34" charset="0"/>
                <a:cs typeface="Calibri" pitchFamily="34" charset="0"/>
              </a:rPr>
              <a:t> Mts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en-GB" dirty="0">
                <a:latin typeface="Calibri" pitchFamily="34" charset="0"/>
                <a:cs typeface="Calibri" pitchFamily="34" charset="0"/>
              </a:rPr>
              <a:t>;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were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created by mountain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glaciers</a:t>
            </a: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karst lakes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 - in </a:t>
            </a:r>
            <a:r>
              <a:rPr lang="en-GB" dirty="0">
                <a:latin typeface="Calibri" pitchFamily="34" charset="0"/>
                <a:cs typeface="Calibri" pitchFamily="34" charset="0"/>
              </a:rPr>
              <a:t>the area of Moravian karst 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ox-bow </a:t>
            </a:r>
            <a:r>
              <a:rPr lang="en-GB" b="1" dirty="0">
                <a:latin typeface="Calibri" pitchFamily="34" charset="0"/>
                <a:cs typeface="Calibri" pitchFamily="34" charset="0"/>
              </a:rPr>
              <a:t>lakes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- the </a:t>
            </a:r>
            <a:r>
              <a:rPr lang="en-GB" dirty="0">
                <a:latin typeface="Calibri" pitchFamily="34" charset="0"/>
                <a:cs typeface="Calibri" pitchFamily="34" charset="0"/>
              </a:rPr>
              <a:t>most numerous lakes in the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country; along the rivers </a:t>
            </a:r>
            <a:endParaRPr lang="en-GB" dirty="0">
              <a:latin typeface="Calibri" pitchFamily="34" charset="0"/>
              <a:cs typeface="Calibri" pitchFamily="34" charset="0"/>
            </a:endParaRPr>
          </a:p>
          <a:p>
            <a:r>
              <a:rPr lang="en-GB" b="1" dirty="0" smtClean="0">
                <a:latin typeface="Calibri" pitchFamily="34" charset="0"/>
                <a:cs typeface="Calibri" pitchFamily="34" charset="0"/>
              </a:rPr>
              <a:t>peatbog lakes - i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n </a:t>
            </a:r>
            <a:r>
              <a:rPr lang="en-GB" dirty="0">
                <a:latin typeface="Calibri" pitchFamily="34" charset="0"/>
                <a:cs typeface="Calibri" pitchFamily="34" charset="0"/>
              </a:rPr>
              <a:t>the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Krusne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and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Sumava</a:t>
            </a:r>
            <a:r>
              <a:rPr lang="en-GB" dirty="0">
                <a:latin typeface="Calibri" pitchFamily="34" charset="0"/>
                <a:cs typeface="Calibri" pitchFamily="34" charset="0"/>
              </a:rPr>
              <a:t> Mts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.; </a:t>
            </a:r>
            <a:r>
              <a:rPr lang="en-GB" dirty="0">
                <a:latin typeface="Calibri" pitchFamily="34" charset="0"/>
                <a:cs typeface="Calibri" pitchFamily="34" charset="0"/>
              </a:rPr>
              <a:t>were created in bogs.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0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Dam lakes and their purposes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What are the main purposes dam lakes are being constructed?</a:t>
            </a:r>
          </a:p>
          <a:p>
            <a:r>
              <a:rPr lang="en-US" dirty="0" smtClean="0">
                <a:latin typeface="Calibri" pitchFamily="34" charset="0"/>
                <a:cs typeface="Calibri" pitchFamily="34" charset="0"/>
              </a:rPr>
              <a:t>Give examples of some of them.</a:t>
            </a: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E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nergy production</a:t>
            </a: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P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rotective purpose</a:t>
            </a: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Irrigation</a:t>
            </a:r>
          </a:p>
          <a:p>
            <a:r>
              <a:rPr lang="en-GB" dirty="0">
                <a:latin typeface="Calibri" pitchFamily="34" charset="0"/>
                <a:cs typeface="Calibri" pitchFamily="34" charset="0"/>
              </a:rPr>
              <a:t>D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rinking </a:t>
            </a:r>
            <a:r>
              <a:rPr lang="en-GB" dirty="0">
                <a:latin typeface="Calibri" pitchFamily="34" charset="0"/>
                <a:cs typeface="Calibri" pitchFamily="34" charset="0"/>
              </a:rPr>
              <a:t>water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storage</a:t>
            </a:r>
          </a:p>
          <a:p>
            <a:r>
              <a:rPr lang="en-GB" dirty="0" err="1" smtClean="0">
                <a:latin typeface="Calibri" pitchFamily="34" charset="0"/>
                <a:cs typeface="Calibri" pitchFamily="34" charset="0"/>
              </a:rPr>
              <a:t>Lipno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smtClean="0">
                <a:latin typeface="Calibri" pitchFamily="34" charset="0"/>
                <a:cs typeface="Calibri" pitchFamily="34" charset="0"/>
              </a:rPr>
              <a:t>The cascade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of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Orlik</a:t>
            </a:r>
            <a:r>
              <a:rPr lang="en-GB" dirty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Kamyk</a:t>
            </a:r>
            <a:r>
              <a:rPr lang="en-GB" dirty="0">
                <a:latin typeface="Calibri" pitchFamily="34" charset="0"/>
                <a:cs typeface="Calibri" pitchFamily="34" charset="0"/>
              </a:rPr>
              <a:t>,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Slapy</a:t>
            </a:r>
            <a:r>
              <a:rPr lang="en-GB" dirty="0">
                <a:latin typeface="Calibri" pitchFamily="34" charset="0"/>
                <a:cs typeface="Calibri" pitchFamily="34" charset="0"/>
              </a:rPr>
              <a:t>, and </a:t>
            </a:r>
            <a:r>
              <a:rPr lang="en-GB" dirty="0" err="1" smtClean="0">
                <a:latin typeface="Calibri" pitchFamily="34" charset="0"/>
                <a:cs typeface="Calibri" pitchFamily="34" charset="0"/>
              </a:rPr>
              <a:t>Stechovice</a:t>
            </a:r>
            <a:endParaRPr lang="en-GB" dirty="0" smtClean="0">
              <a:latin typeface="Calibri" pitchFamily="34" charset="0"/>
              <a:cs typeface="Calibri" pitchFamily="34" charset="0"/>
            </a:endParaRPr>
          </a:p>
          <a:p>
            <a:r>
              <a:rPr lang="en-GB" dirty="0" err="1">
                <a:latin typeface="Calibri" pitchFamily="34" charset="0"/>
                <a:cs typeface="Calibri" pitchFamily="34" charset="0"/>
              </a:rPr>
              <a:t>Dlouhe</a:t>
            </a:r>
            <a:r>
              <a:rPr lang="en-GB" dirty="0">
                <a:latin typeface="Calibri" pitchFamily="34" charset="0"/>
                <a:cs typeface="Calibri" pitchFamily="34" charset="0"/>
              </a:rPr>
              <a:t> </a:t>
            </a:r>
            <a:r>
              <a:rPr lang="en-GB" dirty="0" err="1">
                <a:latin typeface="Calibri" pitchFamily="34" charset="0"/>
                <a:cs typeface="Calibri" pitchFamily="34" charset="0"/>
              </a:rPr>
              <a:t>Strane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067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>
                <a:hlinkClick r:id="rId2"/>
              </a:rPr>
              <a:t>http://www.geocaching.com/seek/cache_details.aspx?guid=a7d78704-7e2e-43c6-9da6-00ba2ebe971c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035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258</Words>
  <Application>Microsoft Office PowerPoint</Application>
  <PresentationFormat>Předvádění na obrazovce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Calibri</vt:lpstr>
      <vt:lpstr>Century Schoolbook</vt:lpstr>
      <vt:lpstr>Wingdings</vt:lpstr>
      <vt:lpstr>Wingdings 2</vt:lpstr>
      <vt:lpstr>Arkýř</vt:lpstr>
      <vt:lpstr>Hydrology</vt:lpstr>
      <vt:lpstr>Drainage basins</vt:lpstr>
      <vt:lpstr>Drainage basins</vt:lpstr>
      <vt:lpstr>Prezentace aplikace PowerPoint</vt:lpstr>
      <vt:lpstr>Rivers of the Czech Republic</vt:lpstr>
      <vt:lpstr>Lakes in the Czech republic</vt:lpstr>
      <vt:lpstr>Dam lakes and their purposes</vt:lpstr>
      <vt:lpstr>Sources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Czech republic</dc:title>
  <dc:creator>uživatel</dc:creator>
  <cp:lastModifiedBy>Mikláš, Michal</cp:lastModifiedBy>
  <cp:revision>17</cp:revision>
  <dcterms:created xsi:type="dcterms:W3CDTF">2012-10-25T13:48:47Z</dcterms:created>
  <dcterms:modified xsi:type="dcterms:W3CDTF">2013-08-27T09:41:41Z</dcterms:modified>
</cp:coreProperties>
</file>