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0487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119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72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00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FFF39D"/>
                </a:solidFill>
              </a:rPr>
              <a:pPr/>
              <a:t>27. 8. 2013</a:t>
            </a:fld>
            <a:endParaRPr lang="cs-CZ">
              <a:solidFill>
                <a:srgbClr val="FFF39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>
              <a:solidFill>
                <a:srgbClr val="FFF39D"/>
              </a:solidFill>
            </a:endParaRPr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45176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5374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67933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76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584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0696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12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393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Hydrology II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prstClr val="white"/>
                </a:solidFill>
              </a:rPr>
              <a:t>Gymn</a:t>
            </a:r>
            <a:r>
              <a:rPr lang="cs-CZ" sz="2000" dirty="0" err="1">
                <a:solidFill>
                  <a:prstClr val="white"/>
                </a:solidFill>
              </a:rPr>
              <a:t>ázium</a:t>
            </a:r>
            <a:r>
              <a:rPr lang="cs-CZ" sz="2000" dirty="0">
                <a:solidFill>
                  <a:prstClr val="white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014469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The Czech Republic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r>
                        <a:rPr lang="en-US" smtClean="0"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r>
                        <a:rPr lang="en-US" baseline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6. 2013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2. ročník, sexta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Pomocí otázek a vzorových odpovědí se opakuje probrané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učivo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Opakování po probrání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učiva; upevnění učiva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Mgr. </a:t>
                      </a:r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Jiřina Juříčková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VY_32_INOVACE_06_AJUR1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910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Bodies of water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What other bodies of water except of rivers can you name?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Lakes</a:t>
            </a:r>
          </a:p>
          <a:p>
            <a:pPr lvl="1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Ponds</a:t>
            </a:r>
          </a:p>
          <a:p>
            <a:pPr lvl="1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Dam lakes</a:t>
            </a:r>
          </a:p>
          <a:p>
            <a:pPr lvl="1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Mineral and hot springs</a:t>
            </a:r>
          </a:p>
          <a:p>
            <a:pPr lvl="1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Peatbog lakes</a:t>
            </a:r>
          </a:p>
          <a:p>
            <a:pPr lvl="1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en-GB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5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Bodies of water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What is the main difference between a lake and a pond?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Where in the Czech Republic can we find lakes?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mtClean="0">
                <a:latin typeface="Calibri" pitchFamily="34" charset="0"/>
                <a:cs typeface="Calibri" pitchFamily="34" charset="0"/>
              </a:rPr>
              <a:t>Where are ponds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located?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47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Bodies of water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main difference between a lake and a pond is that a lake is of natural origin and a pond was created by humans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Lakes in the CR are found along rivers (ox-bow lakes), in the mountains (peatbog and glacier lakes)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Ponds are found all around the country but traditional areas are Southern Bohemia and Southern Moravia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80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Dam lakes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What are dam lakes?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For what purposes are they built?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Give some examples from the Czech Republic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00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Dam lakes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Dam lakes are lakes that appear behind a dam built on a river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Main purposes of dam lakes are: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Energy production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Irrigation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Protection against floods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Recreation 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Fresh water reservoirs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Vltava cascade,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Lipno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Dlouhe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Strane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– energy production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44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Mineral and hot springs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What are the most important spring (and spa) areas in the Czech Republic?</a:t>
            </a: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Name some of the most well-known spas within the Czech Republic.</a:t>
            </a: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Spa towns: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Karlovy Vary,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Marianske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a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Frantiskovi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lazne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Jachymov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, Teplice,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Luhacovice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Karlova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Studanka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Trebon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Spa regions: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The north-west of Bohemia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Moravia</a:t>
            </a:r>
          </a:p>
          <a:p>
            <a:pPr marL="0" indent="0"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9206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303</Words>
  <Application>Microsoft Office PowerPoint</Application>
  <PresentationFormat>Předvádění na obrazovce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Calibri</vt:lpstr>
      <vt:lpstr>Century Schoolbook</vt:lpstr>
      <vt:lpstr>Wingdings</vt:lpstr>
      <vt:lpstr>Wingdings 2</vt:lpstr>
      <vt:lpstr>Arkýř</vt:lpstr>
      <vt:lpstr>Hydrology II</vt:lpstr>
      <vt:lpstr>Bodies of water</vt:lpstr>
      <vt:lpstr>Bodies of water</vt:lpstr>
      <vt:lpstr>Bodies of water</vt:lpstr>
      <vt:lpstr>Dam lakes</vt:lpstr>
      <vt:lpstr>Dam lakes</vt:lpstr>
      <vt:lpstr>Mineral and hot springs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Česká republika</dc:title>
  <dc:creator>uživatel</dc:creator>
  <cp:lastModifiedBy>Mikláš, Michal</cp:lastModifiedBy>
  <cp:revision>9</cp:revision>
  <dcterms:created xsi:type="dcterms:W3CDTF">2013-06-14T08:46:42Z</dcterms:created>
  <dcterms:modified xsi:type="dcterms:W3CDTF">2013-08-27T09:41:48Z</dcterms:modified>
</cp:coreProperties>
</file>