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1570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883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754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3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FFF39D"/>
                </a:solidFill>
              </a:rPr>
              <a:pPr/>
              <a:t>27. 8. 2013</a:t>
            </a:fld>
            <a:endParaRPr lang="cs-CZ">
              <a:solidFill>
                <a:srgbClr val="FFF39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>
              <a:solidFill>
                <a:srgbClr val="FFF39D"/>
              </a:solidFill>
            </a:endParaRPr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6141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972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68742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63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062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2224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561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612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Agriculture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prstClr val="white"/>
                </a:solidFill>
              </a:rPr>
              <a:t>Gymn</a:t>
            </a:r>
            <a:r>
              <a:rPr lang="cs-CZ" sz="2000" dirty="0" err="1">
                <a:solidFill>
                  <a:prstClr val="white"/>
                </a:solidFill>
              </a:rPr>
              <a:t>ázium</a:t>
            </a:r>
            <a:r>
              <a:rPr lang="cs-CZ" sz="2000" dirty="0">
                <a:solidFill>
                  <a:prstClr val="white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17244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The Czech Republic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 6. 2013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2. ročník, sexta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Pomocí otázek a vzorových odpovědí se opakuje probrané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učivo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Opakování po probrání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učiva; upevnění učiva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Mgr. </a:t>
                      </a:r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Jiřina Juříčková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VY_32_INOVACE_06_AJUR17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662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In what way Czech land resources are divided?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 arable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land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>
                <a:latin typeface="Calibri" pitchFamily="34" charset="0"/>
                <a:cs typeface="Calibri" pitchFamily="34" charset="0"/>
              </a:rPr>
              <a:t>pasture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land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 other </a:t>
            </a:r>
            <a:r>
              <a:rPr lang="en-GB" dirty="0">
                <a:latin typeface="Calibri" pitchFamily="34" charset="0"/>
                <a:cs typeface="Calibri" pitchFamily="34" charset="0"/>
              </a:rPr>
              <a:t>lands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(hop </a:t>
            </a:r>
            <a:r>
              <a:rPr lang="en-GB" dirty="0">
                <a:latin typeface="Calibri" pitchFamily="34" charset="0"/>
                <a:cs typeface="Calibri" pitchFamily="34" charset="0"/>
              </a:rPr>
              <a:t>gardens,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vineyards, orchards)</a:t>
            </a:r>
          </a:p>
          <a:p>
            <a:pPr lvl="1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What are the main categories agriculture is divided into?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l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ivestock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crop </a:t>
            </a:r>
            <a:r>
              <a:rPr lang="en-GB" dirty="0">
                <a:latin typeface="Calibri" pitchFamily="34" charset="0"/>
                <a:cs typeface="Calibri" pitchFamily="34" charset="0"/>
              </a:rPr>
              <a:t>farming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24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492896"/>
            <a:ext cx="7056784" cy="389822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Agriculture producing areas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Use the </a:t>
            </a:r>
            <a:r>
              <a:rPr lang="cs-CZ" smtClean="0">
                <a:latin typeface="Calibri" pitchFamily="34" charset="0"/>
                <a:cs typeface="Calibri" pitchFamily="34" charset="0"/>
              </a:rPr>
              <a:t>map </a:t>
            </a:r>
            <a:r>
              <a:rPr lang="en-GB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the slide and characterize main agriculture producing areas in the Czech Republic. Try to mark them.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95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Agriculture producing areas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40" y="1596783"/>
            <a:ext cx="8528288" cy="4711093"/>
          </a:xfrm>
          <a:prstGeom prst="rect">
            <a:avLst/>
          </a:prstGeom>
        </p:spPr>
      </p:pic>
      <p:sp>
        <p:nvSpPr>
          <p:cNvPr id="5" name="Volný tvar 4"/>
          <p:cNvSpPr/>
          <p:nvPr/>
        </p:nvSpPr>
        <p:spPr>
          <a:xfrm>
            <a:off x="1922990" y="2272145"/>
            <a:ext cx="2995374" cy="1454728"/>
          </a:xfrm>
          <a:custGeom>
            <a:avLst/>
            <a:gdLst>
              <a:gd name="connsiteX0" fmla="*/ 917192 w 2995374"/>
              <a:gd name="connsiteY0" fmla="*/ 290946 h 1454728"/>
              <a:gd name="connsiteX1" fmla="*/ 847919 w 2995374"/>
              <a:gd name="connsiteY1" fmla="*/ 249382 h 1454728"/>
              <a:gd name="connsiteX2" fmla="*/ 806355 w 2995374"/>
              <a:gd name="connsiteY2" fmla="*/ 166255 h 1454728"/>
              <a:gd name="connsiteX3" fmla="*/ 820210 w 2995374"/>
              <a:gd name="connsiteY3" fmla="*/ 124691 h 1454728"/>
              <a:gd name="connsiteX4" fmla="*/ 847919 w 2995374"/>
              <a:gd name="connsiteY4" fmla="*/ 83128 h 1454728"/>
              <a:gd name="connsiteX5" fmla="*/ 806355 w 2995374"/>
              <a:gd name="connsiteY5" fmla="*/ 13855 h 1454728"/>
              <a:gd name="connsiteX6" fmla="*/ 764792 w 2995374"/>
              <a:gd name="connsiteY6" fmla="*/ 0 h 1454728"/>
              <a:gd name="connsiteX7" fmla="*/ 723228 w 2995374"/>
              <a:gd name="connsiteY7" fmla="*/ 13855 h 1454728"/>
              <a:gd name="connsiteX8" fmla="*/ 737083 w 2995374"/>
              <a:gd name="connsiteY8" fmla="*/ 138546 h 1454728"/>
              <a:gd name="connsiteX9" fmla="*/ 695519 w 2995374"/>
              <a:gd name="connsiteY9" fmla="*/ 346364 h 1454728"/>
              <a:gd name="connsiteX10" fmla="*/ 681665 w 2995374"/>
              <a:gd name="connsiteY10" fmla="*/ 387928 h 1454728"/>
              <a:gd name="connsiteX11" fmla="*/ 612392 w 2995374"/>
              <a:gd name="connsiteY11" fmla="*/ 429491 h 1454728"/>
              <a:gd name="connsiteX12" fmla="*/ 570828 w 2995374"/>
              <a:gd name="connsiteY12" fmla="*/ 457200 h 1454728"/>
              <a:gd name="connsiteX13" fmla="*/ 376865 w 2995374"/>
              <a:gd name="connsiteY13" fmla="*/ 443346 h 1454728"/>
              <a:gd name="connsiteX14" fmla="*/ 335301 w 2995374"/>
              <a:gd name="connsiteY14" fmla="*/ 429491 h 1454728"/>
              <a:gd name="connsiteX15" fmla="*/ 210610 w 2995374"/>
              <a:gd name="connsiteY15" fmla="*/ 360219 h 1454728"/>
              <a:gd name="connsiteX16" fmla="*/ 113628 w 2995374"/>
              <a:gd name="connsiteY16" fmla="*/ 387928 h 1454728"/>
              <a:gd name="connsiteX17" fmla="*/ 44355 w 2995374"/>
              <a:gd name="connsiteY17" fmla="*/ 443346 h 1454728"/>
              <a:gd name="connsiteX18" fmla="*/ 16646 w 2995374"/>
              <a:gd name="connsiteY18" fmla="*/ 484910 h 1454728"/>
              <a:gd name="connsiteX19" fmla="*/ 16646 w 2995374"/>
              <a:gd name="connsiteY19" fmla="*/ 637310 h 1454728"/>
              <a:gd name="connsiteX20" fmla="*/ 44355 w 2995374"/>
              <a:gd name="connsiteY20" fmla="*/ 748146 h 1454728"/>
              <a:gd name="connsiteX21" fmla="*/ 58210 w 2995374"/>
              <a:gd name="connsiteY21" fmla="*/ 789710 h 1454728"/>
              <a:gd name="connsiteX22" fmla="*/ 85919 w 2995374"/>
              <a:gd name="connsiteY22" fmla="*/ 831273 h 1454728"/>
              <a:gd name="connsiteX23" fmla="*/ 72065 w 2995374"/>
              <a:gd name="connsiteY23" fmla="*/ 872837 h 1454728"/>
              <a:gd name="connsiteX24" fmla="*/ 293737 w 2995374"/>
              <a:gd name="connsiteY24" fmla="*/ 845128 h 1454728"/>
              <a:gd name="connsiteX25" fmla="*/ 418428 w 2995374"/>
              <a:gd name="connsiteY25" fmla="*/ 831273 h 1454728"/>
              <a:gd name="connsiteX26" fmla="*/ 446137 w 2995374"/>
              <a:gd name="connsiteY26" fmla="*/ 789710 h 1454728"/>
              <a:gd name="connsiteX27" fmla="*/ 529265 w 2995374"/>
              <a:gd name="connsiteY27" fmla="*/ 789710 h 1454728"/>
              <a:gd name="connsiteX28" fmla="*/ 584683 w 2995374"/>
              <a:gd name="connsiteY28" fmla="*/ 803564 h 1454728"/>
              <a:gd name="connsiteX29" fmla="*/ 681665 w 2995374"/>
              <a:gd name="connsiteY29" fmla="*/ 845128 h 1454728"/>
              <a:gd name="connsiteX30" fmla="*/ 792501 w 2995374"/>
              <a:gd name="connsiteY30" fmla="*/ 858982 h 1454728"/>
              <a:gd name="connsiteX31" fmla="*/ 834065 w 2995374"/>
              <a:gd name="connsiteY31" fmla="*/ 886691 h 1454728"/>
              <a:gd name="connsiteX32" fmla="*/ 861774 w 2995374"/>
              <a:gd name="connsiteY32" fmla="*/ 928255 h 1454728"/>
              <a:gd name="connsiteX33" fmla="*/ 903337 w 2995374"/>
              <a:gd name="connsiteY33" fmla="*/ 942110 h 1454728"/>
              <a:gd name="connsiteX34" fmla="*/ 958755 w 2995374"/>
              <a:gd name="connsiteY34" fmla="*/ 969819 h 1454728"/>
              <a:gd name="connsiteX35" fmla="*/ 1055737 w 2995374"/>
              <a:gd name="connsiteY35" fmla="*/ 997528 h 1454728"/>
              <a:gd name="connsiteX36" fmla="*/ 1069592 w 2995374"/>
              <a:gd name="connsiteY36" fmla="*/ 1039091 h 1454728"/>
              <a:gd name="connsiteX37" fmla="*/ 1125010 w 2995374"/>
              <a:gd name="connsiteY37" fmla="*/ 1122219 h 1454728"/>
              <a:gd name="connsiteX38" fmla="*/ 1194283 w 2995374"/>
              <a:gd name="connsiteY38" fmla="*/ 1260764 h 1454728"/>
              <a:gd name="connsiteX39" fmla="*/ 1221992 w 2995374"/>
              <a:gd name="connsiteY39" fmla="*/ 1302328 h 1454728"/>
              <a:gd name="connsiteX40" fmla="*/ 1263555 w 2995374"/>
              <a:gd name="connsiteY40" fmla="*/ 1316182 h 1454728"/>
              <a:gd name="connsiteX41" fmla="*/ 1332828 w 2995374"/>
              <a:gd name="connsiteY41" fmla="*/ 1371600 h 1454728"/>
              <a:gd name="connsiteX42" fmla="*/ 1374392 w 2995374"/>
              <a:gd name="connsiteY42" fmla="*/ 1385455 h 1454728"/>
              <a:gd name="connsiteX43" fmla="*/ 1457519 w 2995374"/>
              <a:gd name="connsiteY43" fmla="*/ 1357746 h 1454728"/>
              <a:gd name="connsiteX44" fmla="*/ 1540646 w 2995374"/>
              <a:gd name="connsiteY44" fmla="*/ 1316182 h 1454728"/>
              <a:gd name="connsiteX45" fmla="*/ 1554501 w 2995374"/>
              <a:gd name="connsiteY45" fmla="*/ 1274619 h 1454728"/>
              <a:gd name="connsiteX46" fmla="*/ 1637628 w 2995374"/>
              <a:gd name="connsiteY46" fmla="*/ 1246910 h 1454728"/>
              <a:gd name="connsiteX47" fmla="*/ 1734610 w 2995374"/>
              <a:gd name="connsiteY47" fmla="*/ 1219200 h 1454728"/>
              <a:gd name="connsiteX48" fmla="*/ 1900865 w 2995374"/>
              <a:gd name="connsiteY48" fmla="*/ 1246910 h 1454728"/>
              <a:gd name="connsiteX49" fmla="*/ 1942428 w 2995374"/>
              <a:gd name="connsiteY49" fmla="*/ 1274619 h 1454728"/>
              <a:gd name="connsiteX50" fmla="*/ 1970137 w 2995374"/>
              <a:gd name="connsiteY50" fmla="*/ 1316182 h 1454728"/>
              <a:gd name="connsiteX51" fmla="*/ 2094828 w 2995374"/>
              <a:gd name="connsiteY51" fmla="*/ 1413164 h 1454728"/>
              <a:gd name="connsiteX52" fmla="*/ 2177955 w 2995374"/>
              <a:gd name="connsiteY52" fmla="*/ 1440873 h 1454728"/>
              <a:gd name="connsiteX53" fmla="*/ 2219519 w 2995374"/>
              <a:gd name="connsiteY53" fmla="*/ 1454728 h 1454728"/>
              <a:gd name="connsiteX54" fmla="*/ 2344210 w 2995374"/>
              <a:gd name="connsiteY54" fmla="*/ 1440873 h 1454728"/>
              <a:gd name="connsiteX55" fmla="*/ 2427337 w 2995374"/>
              <a:gd name="connsiteY55" fmla="*/ 1413164 h 1454728"/>
              <a:gd name="connsiteX56" fmla="*/ 2468901 w 2995374"/>
              <a:gd name="connsiteY56" fmla="*/ 1399310 h 1454728"/>
              <a:gd name="connsiteX57" fmla="*/ 2552028 w 2995374"/>
              <a:gd name="connsiteY57" fmla="*/ 1385455 h 1454728"/>
              <a:gd name="connsiteX58" fmla="*/ 2565883 w 2995374"/>
              <a:gd name="connsiteY58" fmla="*/ 1343891 h 1454728"/>
              <a:gd name="connsiteX59" fmla="*/ 2538174 w 2995374"/>
              <a:gd name="connsiteY59" fmla="*/ 1302328 h 1454728"/>
              <a:gd name="connsiteX60" fmla="*/ 2455046 w 2995374"/>
              <a:gd name="connsiteY60" fmla="*/ 1233055 h 1454728"/>
              <a:gd name="connsiteX61" fmla="*/ 2371919 w 2995374"/>
              <a:gd name="connsiteY61" fmla="*/ 1191491 h 1454728"/>
              <a:gd name="connsiteX62" fmla="*/ 2344210 w 2995374"/>
              <a:gd name="connsiteY62" fmla="*/ 1149928 h 1454728"/>
              <a:gd name="connsiteX63" fmla="*/ 2427337 w 2995374"/>
              <a:gd name="connsiteY63" fmla="*/ 1177637 h 1454728"/>
              <a:gd name="connsiteX64" fmla="*/ 2510465 w 2995374"/>
              <a:gd name="connsiteY64" fmla="*/ 1205346 h 1454728"/>
              <a:gd name="connsiteX65" fmla="*/ 2552028 w 2995374"/>
              <a:gd name="connsiteY65" fmla="*/ 1233055 h 1454728"/>
              <a:gd name="connsiteX66" fmla="*/ 2662865 w 2995374"/>
              <a:gd name="connsiteY66" fmla="*/ 1219200 h 1454728"/>
              <a:gd name="connsiteX67" fmla="*/ 2690574 w 2995374"/>
              <a:gd name="connsiteY67" fmla="*/ 1136073 h 1454728"/>
              <a:gd name="connsiteX68" fmla="*/ 2676719 w 2995374"/>
              <a:gd name="connsiteY68" fmla="*/ 1094510 h 1454728"/>
              <a:gd name="connsiteX69" fmla="*/ 2690574 w 2995374"/>
              <a:gd name="connsiteY69" fmla="*/ 1052946 h 1454728"/>
              <a:gd name="connsiteX70" fmla="*/ 2759846 w 2995374"/>
              <a:gd name="connsiteY70" fmla="*/ 969819 h 1454728"/>
              <a:gd name="connsiteX71" fmla="*/ 2801410 w 2995374"/>
              <a:gd name="connsiteY71" fmla="*/ 942110 h 1454728"/>
              <a:gd name="connsiteX72" fmla="*/ 2926101 w 2995374"/>
              <a:gd name="connsiteY72" fmla="*/ 928255 h 1454728"/>
              <a:gd name="connsiteX73" fmla="*/ 2953810 w 2995374"/>
              <a:gd name="connsiteY73" fmla="*/ 845128 h 1454728"/>
              <a:gd name="connsiteX74" fmla="*/ 2995374 w 2995374"/>
              <a:gd name="connsiteY74" fmla="*/ 762000 h 1454728"/>
              <a:gd name="connsiteX75" fmla="*/ 2981519 w 2995374"/>
              <a:gd name="connsiteY75" fmla="*/ 665019 h 1454728"/>
              <a:gd name="connsiteX76" fmla="*/ 2926101 w 2995374"/>
              <a:gd name="connsiteY76" fmla="*/ 540328 h 1454728"/>
              <a:gd name="connsiteX77" fmla="*/ 2884537 w 2995374"/>
              <a:gd name="connsiteY77" fmla="*/ 498764 h 1454728"/>
              <a:gd name="connsiteX78" fmla="*/ 2718283 w 2995374"/>
              <a:gd name="connsiteY78" fmla="*/ 540328 h 1454728"/>
              <a:gd name="connsiteX79" fmla="*/ 2704428 w 2995374"/>
              <a:gd name="connsiteY79" fmla="*/ 581891 h 1454728"/>
              <a:gd name="connsiteX80" fmla="*/ 2649010 w 2995374"/>
              <a:gd name="connsiteY80" fmla="*/ 665019 h 1454728"/>
              <a:gd name="connsiteX81" fmla="*/ 2579737 w 2995374"/>
              <a:gd name="connsiteY81" fmla="*/ 651164 h 1454728"/>
              <a:gd name="connsiteX82" fmla="*/ 2524319 w 2995374"/>
              <a:gd name="connsiteY82" fmla="*/ 623455 h 1454728"/>
              <a:gd name="connsiteX83" fmla="*/ 2482755 w 2995374"/>
              <a:gd name="connsiteY83" fmla="*/ 609600 h 1454728"/>
              <a:gd name="connsiteX84" fmla="*/ 2399628 w 2995374"/>
              <a:gd name="connsiteY84" fmla="*/ 581891 h 1454728"/>
              <a:gd name="connsiteX85" fmla="*/ 2316501 w 2995374"/>
              <a:gd name="connsiteY85" fmla="*/ 554182 h 1454728"/>
              <a:gd name="connsiteX86" fmla="*/ 2219519 w 2995374"/>
              <a:gd name="connsiteY86" fmla="*/ 540328 h 1454728"/>
              <a:gd name="connsiteX87" fmla="*/ 2150246 w 2995374"/>
              <a:gd name="connsiteY87" fmla="*/ 484910 h 1454728"/>
              <a:gd name="connsiteX88" fmla="*/ 2025555 w 2995374"/>
              <a:gd name="connsiteY88" fmla="*/ 429491 h 1454728"/>
              <a:gd name="connsiteX89" fmla="*/ 1942428 w 2995374"/>
              <a:gd name="connsiteY89" fmla="*/ 360219 h 1454728"/>
              <a:gd name="connsiteX90" fmla="*/ 1873155 w 2995374"/>
              <a:gd name="connsiteY90" fmla="*/ 290946 h 1454728"/>
              <a:gd name="connsiteX91" fmla="*/ 1803883 w 2995374"/>
              <a:gd name="connsiteY91" fmla="*/ 221673 h 1454728"/>
              <a:gd name="connsiteX92" fmla="*/ 1776174 w 2995374"/>
              <a:gd name="connsiteY92" fmla="*/ 180110 h 1454728"/>
              <a:gd name="connsiteX93" fmla="*/ 1693046 w 2995374"/>
              <a:gd name="connsiteY93" fmla="*/ 138546 h 1454728"/>
              <a:gd name="connsiteX94" fmla="*/ 1471374 w 2995374"/>
              <a:gd name="connsiteY94" fmla="*/ 152400 h 1454728"/>
              <a:gd name="connsiteX95" fmla="*/ 1346683 w 2995374"/>
              <a:gd name="connsiteY95" fmla="*/ 207819 h 1454728"/>
              <a:gd name="connsiteX96" fmla="*/ 1263555 w 2995374"/>
              <a:gd name="connsiteY96" fmla="*/ 235528 h 1454728"/>
              <a:gd name="connsiteX97" fmla="*/ 944901 w 2995374"/>
              <a:gd name="connsiteY97" fmla="*/ 263237 h 1454728"/>
              <a:gd name="connsiteX98" fmla="*/ 917192 w 2995374"/>
              <a:gd name="connsiteY98" fmla="*/ 290946 h 1454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2995374" h="1454728">
                <a:moveTo>
                  <a:pt x="917192" y="290946"/>
                </a:moveTo>
                <a:cubicBezTo>
                  <a:pt x="901028" y="288637"/>
                  <a:pt x="868365" y="266907"/>
                  <a:pt x="847919" y="249382"/>
                </a:cubicBezTo>
                <a:cubicBezTo>
                  <a:pt x="822852" y="227896"/>
                  <a:pt x="816053" y="195348"/>
                  <a:pt x="806355" y="166255"/>
                </a:cubicBezTo>
                <a:cubicBezTo>
                  <a:pt x="810973" y="152400"/>
                  <a:pt x="813679" y="137753"/>
                  <a:pt x="820210" y="124691"/>
                </a:cubicBezTo>
                <a:cubicBezTo>
                  <a:pt x="827657" y="109798"/>
                  <a:pt x="845182" y="99552"/>
                  <a:pt x="847919" y="83128"/>
                </a:cubicBezTo>
                <a:cubicBezTo>
                  <a:pt x="851882" y="59349"/>
                  <a:pt x="824761" y="24899"/>
                  <a:pt x="806355" y="13855"/>
                </a:cubicBezTo>
                <a:cubicBezTo>
                  <a:pt x="793832" y="6341"/>
                  <a:pt x="778646" y="4618"/>
                  <a:pt x="764792" y="0"/>
                </a:cubicBezTo>
                <a:cubicBezTo>
                  <a:pt x="750937" y="4618"/>
                  <a:pt x="733555" y="3528"/>
                  <a:pt x="723228" y="13855"/>
                </a:cubicBezTo>
                <a:cubicBezTo>
                  <a:pt x="688592" y="48491"/>
                  <a:pt x="727847" y="110838"/>
                  <a:pt x="737083" y="138546"/>
                </a:cubicBezTo>
                <a:cubicBezTo>
                  <a:pt x="712066" y="438738"/>
                  <a:pt x="757003" y="223393"/>
                  <a:pt x="695519" y="346364"/>
                </a:cubicBezTo>
                <a:cubicBezTo>
                  <a:pt x="688988" y="359426"/>
                  <a:pt x="689179" y="375405"/>
                  <a:pt x="681665" y="387928"/>
                </a:cubicBezTo>
                <a:cubicBezTo>
                  <a:pt x="662648" y="419624"/>
                  <a:pt x="645084" y="418594"/>
                  <a:pt x="612392" y="429491"/>
                </a:cubicBezTo>
                <a:cubicBezTo>
                  <a:pt x="598537" y="438727"/>
                  <a:pt x="587450" y="456222"/>
                  <a:pt x="570828" y="457200"/>
                </a:cubicBezTo>
                <a:cubicBezTo>
                  <a:pt x="506121" y="461006"/>
                  <a:pt x="441240" y="450920"/>
                  <a:pt x="376865" y="443346"/>
                </a:cubicBezTo>
                <a:cubicBezTo>
                  <a:pt x="362361" y="441640"/>
                  <a:pt x="348067" y="436583"/>
                  <a:pt x="335301" y="429491"/>
                </a:cubicBezTo>
                <a:cubicBezTo>
                  <a:pt x="192388" y="350095"/>
                  <a:pt x="304657" y="391566"/>
                  <a:pt x="210610" y="360219"/>
                </a:cubicBezTo>
                <a:cubicBezTo>
                  <a:pt x="192850" y="364659"/>
                  <a:pt x="133507" y="377988"/>
                  <a:pt x="113628" y="387928"/>
                </a:cubicBezTo>
                <a:cubicBezTo>
                  <a:pt x="89627" y="399928"/>
                  <a:pt x="61536" y="421871"/>
                  <a:pt x="44355" y="443346"/>
                </a:cubicBezTo>
                <a:cubicBezTo>
                  <a:pt x="33953" y="456348"/>
                  <a:pt x="25882" y="471055"/>
                  <a:pt x="16646" y="484910"/>
                </a:cubicBezTo>
                <a:cubicBezTo>
                  <a:pt x="-7016" y="555896"/>
                  <a:pt x="-4033" y="527022"/>
                  <a:pt x="16646" y="637310"/>
                </a:cubicBezTo>
                <a:cubicBezTo>
                  <a:pt x="23664" y="674740"/>
                  <a:pt x="32312" y="712018"/>
                  <a:pt x="44355" y="748146"/>
                </a:cubicBezTo>
                <a:cubicBezTo>
                  <a:pt x="48973" y="762001"/>
                  <a:pt x="51679" y="776648"/>
                  <a:pt x="58210" y="789710"/>
                </a:cubicBezTo>
                <a:cubicBezTo>
                  <a:pt x="65657" y="804603"/>
                  <a:pt x="76683" y="817419"/>
                  <a:pt x="85919" y="831273"/>
                </a:cubicBezTo>
                <a:cubicBezTo>
                  <a:pt x="81301" y="845128"/>
                  <a:pt x="57660" y="870436"/>
                  <a:pt x="72065" y="872837"/>
                </a:cubicBezTo>
                <a:cubicBezTo>
                  <a:pt x="327917" y="915479"/>
                  <a:pt x="180211" y="864049"/>
                  <a:pt x="293737" y="845128"/>
                </a:cubicBezTo>
                <a:cubicBezTo>
                  <a:pt x="334987" y="838253"/>
                  <a:pt x="376864" y="835891"/>
                  <a:pt x="418428" y="831273"/>
                </a:cubicBezTo>
                <a:cubicBezTo>
                  <a:pt x="427664" y="817419"/>
                  <a:pt x="433135" y="800112"/>
                  <a:pt x="446137" y="789710"/>
                </a:cubicBezTo>
                <a:cubicBezTo>
                  <a:pt x="480167" y="762486"/>
                  <a:pt x="495235" y="779987"/>
                  <a:pt x="529265" y="789710"/>
                </a:cubicBezTo>
                <a:cubicBezTo>
                  <a:pt x="547574" y="794941"/>
                  <a:pt x="566210" y="798946"/>
                  <a:pt x="584683" y="803564"/>
                </a:cubicBezTo>
                <a:cubicBezTo>
                  <a:pt x="611976" y="817211"/>
                  <a:pt x="649632" y="839304"/>
                  <a:pt x="681665" y="845128"/>
                </a:cubicBezTo>
                <a:cubicBezTo>
                  <a:pt x="718297" y="851788"/>
                  <a:pt x="755556" y="854364"/>
                  <a:pt x="792501" y="858982"/>
                </a:cubicBezTo>
                <a:cubicBezTo>
                  <a:pt x="806356" y="868218"/>
                  <a:pt x="822291" y="874917"/>
                  <a:pt x="834065" y="886691"/>
                </a:cubicBezTo>
                <a:cubicBezTo>
                  <a:pt x="845839" y="898465"/>
                  <a:pt x="848772" y="917853"/>
                  <a:pt x="861774" y="928255"/>
                </a:cubicBezTo>
                <a:cubicBezTo>
                  <a:pt x="873178" y="937378"/>
                  <a:pt x="889914" y="936357"/>
                  <a:pt x="903337" y="942110"/>
                </a:cubicBezTo>
                <a:cubicBezTo>
                  <a:pt x="922320" y="950246"/>
                  <a:pt x="939772" y="961683"/>
                  <a:pt x="958755" y="969819"/>
                </a:cubicBezTo>
                <a:cubicBezTo>
                  <a:pt x="986576" y="981742"/>
                  <a:pt x="1027623" y="990499"/>
                  <a:pt x="1055737" y="997528"/>
                </a:cubicBezTo>
                <a:cubicBezTo>
                  <a:pt x="1060355" y="1011382"/>
                  <a:pt x="1062500" y="1026325"/>
                  <a:pt x="1069592" y="1039091"/>
                </a:cubicBezTo>
                <a:cubicBezTo>
                  <a:pt x="1085765" y="1068202"/>
                  <a:pt x="1125010" y="1122219"/>
                  <a:pt x="1125010" y="1122219"/>
                </a:cubicBezTo>
                <a:cubicBezTo>
                  <a:pt x="1146942" y="1209945"/>
                  <a:pt x="1128303" y="1161793"/>
                  <a:pt x="1194283" y="1260764"/>
                </a:cubicBezTo>
                <a:cubicBezTo>
                  <a:pt x="1203519" y="1274619"/>
                  <a:pt x="1206195" y="1297063"/>
                  <a:pt x="1221992" y="1302328"/>
                </a:cubicBezTo>
                <a:lnTo>
                  <a:pt x="1263555" y="1316182"/>
                </a:lnTo>
                <a:cubicBezTo>
                  <a:pt x="1289327" y="1341953"/>
                  <a:pt x="1297875" y="1354123"/>
                  <a:pt x="1332828" y="1371600"/>
                </a:cubicBezTo>
                <a:cubicBezTo>
                  <a:pt x="1345890" y="1378131"/>
                  <a:pt x="1360537" y="1380837"/>
                  <a:pt x="1374392" y="1385455"/>
                </a:cubicBezTo>
                <a:cubicBezTo>
                  <a:pt x="1402101" y="1376219"/>
                  <a:pt x="1430829" y="1369608"/>
                  <a:pt x="1457519" y="1357746"/>
                </a:cubicBezTo>
                <a:cubicBezTo>
                  <a:pt x="1618679" y="1286120"/>
                  <a:pt x="1389053" y="1366716"/>
                  <a:pt x="1540646" y="1316182"/>
                </a:cubicBezTo>
                <a:cubicBezTo>
                  <a:pt x="1545264" y="1302328"/>
                  <a:pt x="1542617" y="1283107"/>
                  <a:pt x="1554501" y="1274619"/>
                </a:cubicBezTo>
                <a:cubicBezTo>
                  <a:pt x="1578269" y="1257642"/>
                  <a:pt x="1609292" y="1253994"/>
                  <a:pt x="1637628" y="1246910"/>
                </a:cubicBezTo>
                <a:cubicBezTo>
                  <a:pt x="1707214" y="1229513"/>
                  <a:pt x="1674982" y="1239076"/>
                  <a:pt x="1734610" y="1219200"/>
                </a:cubicBezTo>
                <a:cubicBezTo>
                  <a:pt x="1749012" y="1221257"/>
                  <a:pt x="1875930" y="1237559"/>
                  <a:pt x="1900865" y="1246910"/>
                </a:cubicBezTo>
                <a:cubicBezTo>
                  <a:pt x="1916456" y="1252757"/>
                  <a:pt x="1928574" y="1265383"/>
                  <a:pt x="1942428" y="1274619"/>
                </a:cubicBezTo>
                <a:cubicBezTo>
                  <a:pt x="1951664" y="1288473"/>
                  <a:pt x="1959477" y="1303390"/>
                  <a:pt x="1970137" y="1316182"/>
                </a:cubicBezTo>
                <a:cubicBezTo>
                  <a:pt x="1997724" y="1349286"/>
                  <a:pt x="2059179" y="1401281"/>
                  <a:pt x="2094828" y="1413164"/>
                </a:cubicBezTo>
                <a:lnTo>
                  <a:pt x="2177955" y="1440873"/>
                </a:lnTo>
                <a:lnTo>
                  <a:pt x="2219519" y="1454728"/>
                </a:lnTo>
                <a:cubicBezTo>
                  <a:pt x="2261083" y="1450110"/>
                  <a:pt x="2303203" y="1449075"/>
                  <a:pt x="2344210" y="1440873"/>
                </a:cubicBezTo>
                <a:cubicBezTo>
                  <a:pt x="2372851" y="1435145"/>
                  <a:pt x="2399628" y="1422400"/>
                  <a:pt x="2427337" y="1413164"/>
                </a:cubicBezTo>
                <a:cubicBezTo>
                  <a:pt x="2441192" y="1408546"/>
                  <a:pt x="2454496" y="1401711"/>
                  <a:pt x="2468901" y="1399310"/>
                </a:cubicBezTo>
                <a:lnTo>
                  <a:pt x="2552028" y="1385455"/>
                </a:lnTo>
                <a:cubicBezTo>
                  <a:pt x="2556646" y="1371600"/>
                  <a:pt x="2568284" y="1358296"/>
                  <a:pt x="2565883" y="1343891"/>
                </a:cubicBezTo>
                <a:cubicBezTo>
                  <a:pt x="2563146" y="1327467"/>
                  <a:pt x="2548834" y="1315120"/>
                  <a:pt x="2538174" y="1302328"/>
                </a:cubicBezTo>
                <a:cubicBezTo>
                  <a:pt x="2516286" y="1276063"/>
                  <a:pt x="2486185" y="1248625"/>
                  <a:pt x="2455046" y="1233055"/>
                </a:cubicBezTo>
                <a:cubicBezTo>
                  <a:pt x="2340325" y="1175694"/>
                  <a:pt x="2491037" y="1270902"/>
                  <a:pt x="2371919" y="1191491"/>
                </a:cubicBezTo>
                <a:cubicBezTo>
                  <a:pt x="2362683" y="1177637"/>
                  <a:pt x="2328056" y="1153966"/>
                  <a:pt x="2344210" y="1149928"/>
                </a:cubicBezTo>
                <a:cubicBezTo>
                  <a:pt x="2372546" y="1142844"/>
                  <a:pt x="2399628" y="1168401"/>
                  <a:pt x="2427337" y="1177637"/>
                </a:cubicBezTo>
                <a:cubicBezTo>
                  <a:pt x="2427342" y="1177639"/>
                  <a:pt x="2510461" y="1205343"/>
                  <a:pt x="2510465" y="1205346"/>
                </a:cubicBezTo>
                <a:lnTo>
                  <a:pt x="2552028" y="1233055"/>
                </a:lnTo>
                <a:cubicBezTo>
                  <a:pt x="2588974" y="1228437"/>
                  <a:pt x="2632362" y="1240552"/>
                  <a:pt x="2662865" y="1219200"/>
                </a:cubicBezTo>
                <a:cubicBezTo>
                  <a:pt x="2686793" y="1202450"/>
                  <a:pt x="2690574" y="1136073"/>
                  <a:pt x="2690574" y="1136073"/>
                </a:cubicBezTo>
                <a:cubicBezTo>
                  <a:pt x="2685956" y="1122219"/>
                  <a:pt x="2676719" y="1109114"/>
                  <a:pt x="2676719" y="1094510"/>
                </a:cubicBezTo>
                <a:cubicBezTo>
                  <a:pt x="2676719" y="1079906"/>
                  <a:pt x="2684043" y="1066008"/>
                  <a:pt x="2690574" y="1052946"/>
                </a:cubicBezTo>
                <a:cubicBezTo>
                  <a:pt x="2706143" y="1021808"/>
                  <a:pt x="2733582" y="991706"/>
                  <a:pt x="2759846" y="969819"/>
                </a:cubicBezTo>
                <a:cubicBezTo>
                  <a:pt x="2772638" y="959159"/>
                  <a:pt x="2785256" y="946149"/>
                  <a:pt x="2801410" y="942110"/>
                </a:cubicBezTo>
                <a:cubicBezTo>
                  <a:pt x="2841981" y="931967"/>
                  <a:pt x="2884537" y="932873"/>
                  <a:pt x="2926101" y="928255"/>
                </a:cubicBezTo>
                <a:cubicBezTo>
                  <a:pt x="2935337" y="900546"/>
                  <a:pt x="2937609" y="869430"/>
                  <a:pt x="2953810" y="845128"/>
                </a:cubicBezTo>
                <a:cubicBezTo>
                  <a:pt x="2989620" y="791413"/>
                  <a:pt x="2976253" y="819361"/>
                  <a:pt x="2995374" y="762000"/>
                </a:cubicBezTo>
                <a:cubicBezTo>
                  <a:pt x="2990756" y="729673"/>
                  <a:pt x="2988862" y="696838"/>
                  <a:pt x="2981519" y="665019"/>
                </a:cubicBezTo>
                <a:cubicBezTo>
                  <a:pt x="2969950" y="614888"/>
                  <a:pt x="2957809" y="578377"/>
                  <a:pt x="2926101" y="540328"/>
                </a:cubicBezTo>
                <a:cubicBezTo>
                  <a:pt x="2913558" y="525276"/>
                  <a:pt x="2898392" y="512619"/>
                  <a:pt x="2884537" y="498764"/>
                </a:cubicBezTo>
                <a:cubicBezTo>
                  <a:pt x="2841523" y="503543"/>
                  <a:pt x="2755532" y="493767"/>
                  <a:pt x="2718283" y="540328"/>
                </a:cubicBezTo>
                <a:cubicBezTo>
                  <a:pt x="2709160" y="551732"/>
                  <a:pt x="2711520" y="569125"/>
                  <a:pt x="2704428" y="581891"/>
                </a:cubicBezTo>
                <a:cubicBezTo>
                  <a:pt x="2688255" y="611002"/>
                  <a:pt x="2649010" y="665019"/>
                  <a:pt x="2649010" y="665019"/>
                </a:cubicBezTo>
                <a:cubicBezTo>
                  <a:pt x="2625919" y="660401"/>
                  <a:pt x="2602077" y="658611"/>
                  <a:pt x="2579737" y="651164"/>
                </a:cubicBezTo>
                <a:cubicBezTo>
                  <a:pt x="2560144" y="644633"/>
                  <a:pt x="2543302" y="631591"/>
                  <a:pt x="2524319" y="623455"/>
                </a:cubicBezTo>
                <a:cubicBezTo>
                  <a:pt x="2510896" y="617702"/>
                  <a:pt x="2496610" y="614218"/>
                  <a:pt x="2482755" y="609600"/>
                </a:cubicBezTo>
                <a:cubicBezTo>
                  <a:pt x="2390516" y="517361"/>
                  <a:pt x="2489855" y="591917"/>
                  <a:pt x="2399628" y="581891"/>
                </a:cubicBezTo>
                <a:cubicBezTo>
                  <a:pt x="2370599" y="578665"/>
                  <a:pt x="2345415" y="558312"/>
                  <a:pt x="2316501" y="554182"/>
                </a:cubicBezTo>
                <a:lnTo>
                  <a:pt x="2219519" y="540328"/>
                </a:lnTo>
                <a:cubicBezTo>
                  <a:pt x="2138604" y="513356"/>
                  <a:pt x="2212911" y="547576"/>
                  <a:pt x="2150246" y="484910"/>
                </a:cubicBezTo>
                <a:cubicBezTo>
                  <a:pt x="2093845" y="428508"/>
                  <a:pt x="2107878" y="484374"/>
                  <a:pt x="2025555" y="429491"/>
                </a:cubicBezTo>
                <a:cubicBezTo>
                  <a:pt x="1984689" y="402247"/>
                  <a:pt x="1975762" y="400220"/>
                  <a:pt x="1942428" y="360219"/>
                </a:cubicBezTo>
                <a:cubicBezTo>
                  <a:pt x="1884699" y="290945"/>
                  <a:pt x="1949357" y="341747"/>
                  <a:pt x="1873155" y="290946"/>
                </a:cubicBezTo>
                <a:cubicBezTo>
                  <a:pt x="1799266" y="180112"/>
                  <a:pt x="1896243" y="314033"/>
                  <a:pt x="1803883" y="221673"/>
                </a:cubicBezTo>
                <a:cubicBezTo>
                  <a:pt x="1792109" y="209899"/>
                  <a:pt x="1787948" y="191884"/>
                  <a:pt x="1776174" y="180110"/>
                </a:cubicBezTo>
                <a:cubicBezTo>
                  <a:pt x="1749314" y="153250"/>
                  <a:pt x="1726853" y="149815"/>
                  <a:pt x="1693046" y="138546"/>
                </a:cubicBezTo>
                <a:cubicBezTo>
                  <a:pt x="1619155" y="143164"/>
                  <a:pt x="1544730" y="142397"/>
                  <a:pt x="1471374" y="152400"/>
                </a:cubicBezTo>
                <a:cubicBezTo>
                  <a:pt x="1352355" y="168630"/>
                  <a:pt x="1424004" y="173454"/>
                  <a:pt x="1346683" y="207819"/>
                </a:cubicBezTo>
                <a:cubicBezTo>
                  <a:pt x="1319992" y="219682"/>
                  <a:pt x="1292470" y="231397"/>
                  <a:pt x="1263555" y="235528"/>
                </a:cubicBezTo>
                <a:cubicBezTo>
                  <a:pt x="1093283" y="259852"/>
                  <a:pt x="1199166" y="247345"/>
                  <a:pt x="944901" y="263237"/>
                </a:cubicBezTo>
                <a:cubicBezTo>
                  <a:pt x="894745" y="296674"/>
                  <a:pt x="933356" y="293255"/>
                  <a:pt x="917192" y="290946"/>
                </a:cubicBezTo>
                <a:close/>
              </a:path>
            </a:pathLst>
          </a:cu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5209309" y="3768436"/>
            <a:ext cx="1718661" cy="1939637"/>
          </a:xfrm>
          <a:custGeom>
            <a:avLst/>
            <a:gdLst>
              <a:gd name="connsiteX0" fmla="*/ 1593273 w 1718661"/>
              <a:gd name="connsiteY0" fmla="*/ 1759528 h 1939637"/>
              <a:gd name="connsiteX1" fmla="*/ 1565564 w 1718661"/>
              <a:gd name="connsiteY1" fmla="*/ 1565564 h 1939637"/>
              <a:gd name="connsiteX2" fmla="*/ 1620982 w 1718661"/>
              <a:gd name="connsiteY2" fmla="*/ 1482437 h 1939637"/>
              <a:gd name="connsiteX3" fmla="*/ 1648691 w 1718661"/>
              <a:gd name="connsiteY3" fmla="*/ 1440873 h 1939637"/>
              <a:gd name="connsiteX4" fmla="*/ 1676400 w 1718661"/>
              <a:gd name="connsiteY4" fmla="*/ 1399309 h 1939637"/>
              <a:gd name="connsiteX5" fmla="*/ 1690255 w 1718661"/>
              <a:gd name="connsiteY5" fmla="*/ 1316182 h 1939637"/>
              <a:gd name="connsiteX6" fmla="*/ 1704109 w 1718661"/>
              <a:gd name="connsiteY6" fmla="*/ 1233055 h 1939637"/>
              <a:gd name="connsiteX7" fmla="*/ 1690255 w 1718661"/>
              <a:gd name="connsiteY7" fmla="*/ 1080655 h 1939637"/>
              <a:gd name="connsiteX8" fmla="*/ 1662546 w 1718661"/>
              <a:gd name="connsiteY8" fmla="*/ 983673 h 1939637"/>
              <a:gd name="connsiteX9" fmla="*/ 1634836 w 1718661"/>
              <a:gd name="connsiteY9" fmla="*/ 928255 h 1939637"/>
              <a:gd name="connsiteX10" fmla="*/ 1620982 w 1718661"/>
              <a:gd name="connsiteY10" fmla="*/ 886691 h 1939637"/>
              <a:gd name="connsiteX11" fmla="*/ 1648691 w 1718661"/>
              <a:gd name="connsiteY11" fmla="*/ 665019 h 1939637"/>
              <a:gd name="connsiteX12" fmla="*/ 1676400 w 1718661"/>
              <a:gd name="connsiteY12" fmla="*/ 568037 h 1939637"/>
              <a:gd name="connsiteX13" fmla="*/ 1662546 w 1718661"/>
              <a:gd name="connsiteY13" fmla="*/ 471055 h 1939637"/>
              <a:gd name="connsiteX14" fmla="*/ 1593273 w 1718661"/>
              <a:gd name="connsiteY14" fmla="*/ 415637 h 1939637"/>
              <a:gd name="connsiteX15" fmla="*/ 1496291 w 1718661"/>
              <a:gd name="connsiteY15" fmla="*/ 346364 h 1939637"/>
              <a:gd name="connsiteX16" fmla="*/ 1413164 w 1718661"/>
              <a:gd name="connsiteY16" fmla="*/ 318655 h 1939637"/>
              <a:gd name="connsiteX17" fmla="*/ 1371600 w 1718661"/>
              <a:gd name="connsiteY17" fmla="*/ 304800 h 1939637"/>
              <a:gd name="connsiteX18" fmla="*/ 1288473 w 1718661"/>
              <a:gd name="connsiteY18" fmla="*/ 249382 h 1939637"/>
              <a:gd name="connsiteX19" fmla="*/ 1246909 w 1718661"/>
              <a:gd name="connsiteY19" fmla="*/ 221673 h 1939637"/>
              <a:gd name="connsiteX20" fmla="*/ 1219200 w 1718661"/>
              <a:gd name="connsiteY20" fmla="*/ 180109 h 1939637"/>
              <a:gd name="connsiteX21" fmla="*/ 1177636 w 1718661"/>
              <a:gd name="connsiteY21" fmla="*/ 166255 h 1939637"/>
              <a:gd name="connsiteX22" fmla="*/ 1136073 w 1718661"/>
              <a:gd name="connsiteY22" fmla="*/ 124691 h 1939637"/>
              <a:gd name="connsiteX23" fmla="*/ 1066800 w 1718661"/>
              <a:gd name="connsiteY23" fmla="*/ 41564 h 1939637"/>
              <a:gd name="connsiteX24" fmla="*/ 983673 w 1718661"/>
              <a:gd name="connsiteY24" fmla="*/ 13855 h 1939637"/>
              <a:gd name="connsiteX25" fmla="*/ 942109 w 1718661"/>
              <a:gd name="connsiteY25" fmla="*/ 0 h 1939637"/>
              <a:gd name="connsiteX26" fmla="*/ 900546 w 1718661"/>
              <a:gd name="connsiteY26" fmla="*/ 124691 h 1939637"/>
              <a:gd name="connsiteX27" fmla="*/ 928255 w 1718661"/>
              <a:gd name="connsiteY27" fmla="*/ 166255 h 1939637"/>
              <a:gd name="connsiteX28" fmla="*/ 1011382 w 1718661"/>
              <a:gd name="connsiteY28" fmla="*/ 207819 h 1939637"/>
              <a:gd name="connsiteX29" fmla="*/ 1052946 w 1718661"/>
              <a:gd name="connsiteY29" fmla="*/ 235528 h 1939637"/>
              <a:gd name="connsiteX30" fmla="*/ 1136073 w 1718661"/>
              <a:gd name="connsiteY30" fmla="*/ 263237 h 1939637"/>
              <a:gd name="connsiteX31" fmla="*/ 1177636 w 1718661"/>
              <a:gd name="connsiteY31" fmla="*/ 277091 h 1939637"/>
              <a:gd name="connsiteX32" fmla="*/ 1233055 w 1718661"/>
              <a:gd name="connsiteY32" fmla="*/ 346364 h 1939637"/>
              <a:gd name="connsiteX33" fmla="*/ 1246909 w 1718661"/>
              <a:gd name="connsiteY33" fmla="*/ 387928 h 1939637"/>
              <a:gd name="connsiteX34" fmla="*/ 1260764 w 1718661"/>
              <a:gd name="connsiteY34" fmla="*/ 512619 h 1939637"/>
              <a:gd name="connsiteX35" fmla="*/ 1274618 w 1718661"/>
              <a:gd name="connsiteY35" fmla="*/ 554182 h 1939637"/>
              <a:gd name="connsiteX36" fmla="*/ 1288473 w 1718661"/>
              <a:gd name="connsiteY36" fmla="*/ 609600 h 1939637"/>
              <a:gd name="connsiteX37" fmla="*/ 1274618 w 1718661"/>
              <a:gd name="connsiteY37" fmla="*/ 762000 h 1939637"/>
              <a:gd name="connsiteX38" fmla="*/ 1205346 w 1718661"/>
              <a:gd name="connsiteY38" fmla="*/ 831273 h 1939637"/>
              <a:gd name="connsiteX39" fmla="*/ 1149927 w 1718661"/>
              <a:gd name="connsiteY39" fmla="*/ 900546 h 1939637"/>
              <a:gd name="connsiteX40" fmla="*/ 1136073 w 1718661"/>
              <a:gd name="connsiteY40" fmla="*/ 955964 h 1939637"/>
              <a:gd name="connsiteX41" fmla="*/ 1094509 w 1718661"/>
              <a:gd name="connsiteY41" fmla="*/ 969819 h 1939637"/>
              <a:gd name="connsiteX42" fmla="*/ 803564 w 1718661"/>
              <a:gd name="connsiteY42" fmla="*/ 983673 h 1939637"/>
              <a:gd name="connsiteX43" fmla="*/ 762000 w 1718661"/>
              <a:gd name="connsiteY43" fmla="*/ 997528 h 1939637"/>
              <a:gd name="connsiteX44" fmla="*/ 734291 w 1718661"/>
              <a:gd name="connsiteY44" fmla="*/ 1039091 h 1939637"/>
              <a:gd name="connsiteX45" fmla="*/ 665018 w 1718661"/>
              <a:gd name="connsiteY45" fmla="*/ 1052946 h 1939637"/>
              <a:gd name="connsiteX46" fmla="*/ 623455 w 1718661"/>
              <a:gd name="connsiteY46" fmla="*/ 1066800 h 1939637"/>
              <a:gd name="connsiteX47" fmla="*/ 609600 w 1718661"/>
              <a:gd name="connsiteY47" fmla="*/ 1108364 h 1939637"/>
              <a:gd name="connsiteX48" fmla="*/ 568036 w 1718661"/>
              <a:gd name="connsiteY48" fmla="*/ 1191491 h 1939637"/>
              <a:gd name="connsiteX49" fmla="*/ 568036 w 1718661"/>
              <a:gd name="connsiteY49" fmla="*/ 1246909 h 1939637"/>
              <a:gd name="connsiteX50" fmla="*/ 581891 w 1718661"/>
              <a:gd name="connsiteY50" fmla="*/ 1316182 h 1939637"/>
              <a:gd name="connsiteX51" fmla="*/ 568036 w 1718661"/>
              <a:gd name="connsiteY51" fmla="*/ 1357746 h 1939637"/>
              <a:gd name="connsiteX52" fmla="*/ 526473 w 1718661"/>
              <a:gd name="connsiteY52" fmla="*/ 1371600 h 1939637"/>
              <a:gd name="connsiteX53" fmla="*/ 387927 w 1718661"/>
              <a:gd name="connsiteY53" fmla="*/ 1385455 h 1939637"/>
              <a:gd name="connsiteX54" fmla="*/ 346364 w 1718661"/>
              <a:gd name="connsiteY54" fmla="*/ 1413164 h 1939637"/>
              <a:gd name="connsiteX55" fmla="*/ 332509 w 1718661"/>
              <a:gd name="connsiteY55" fmla="*/ 1454728 h 1939637"/>
              <a:gd name="connsiteX56" fmla="*/ 263236 w 1718661"/>
              <a:gd name="connsiteY56" fmla="*/ 1524000 h 1939637"/>
              <a:gd name="connsiteX57" fmla="*/ 193964 w 1718661"/>
              <a:gd name="connsiteY57" fmla="*/ 1648691 h 1939637"/>
              <a:gd name="connsiteX58" fmla="*/ 152400 w 1718661"/>
              <a:gd name="connsiteY58" fmla="*/ 1676400 h 1939637"/>
              <a:gd name="connsiteX59" fmla="*/ 69273 w 1718661"/>
              <a:gd name="connsiteY59" fmla="*/ 1731819 h 1939637"/>
              <a:gd name="connsiteX60" fmla="*/ 27709 w 1718661"/>
              <a:gd name="connsiteY60" fmla="*/ 1856509 h 1939637"/>
              <a:gd name="connsiteX61" fmla="*/ 13855 w 1718661"/>
              <a:gd name="connsiteY61" fmla="*/ 1898073 h 1939637"/>
              <a:gd name="connsiteX62" fmla="*/ 0 w 1718661"/>
              <a:gd name="connsiteY62" fmla="*/ 1939637 h 193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18661" h="1939637">
                <a:moveTo>
                  <a:pt x="1593273" y="1759528"/>
                </a:moveTo>
                <a:cubicBezTo>
                  <a:pt x="1544125" y="1677615"/>
                  <a:pt x="1527099" y="1680959"/>
                  <a:pt x="1565564" y="1565564"/>
                </a:cubicBezTo>
                <a:cubicBezTo>
                  <a:pt x="1576095" y="1533971"/>
                  <a:pt x="1602509" y="1510146"/>
                  <a:pt x="1620982" y="1482437"/>
                </a:cubicBezTo>
                <a:lnTo>
                  <a:pt x="1648691" y="1440873"/>
                </a:lnTo>
                <a:lnTo>
                  <a:pt x="1676400" y="1399309"/>
                </a:lnTo>
                <a:cubicBezTo>
                  <a:pt x="1681018" y="1371600"/>
                  <a:pt x="1681372" y="1342832"/>
                  <a:pt x="1690255" y="1316182"/>
                </a:cubicBezTo>
                <a:cubicBezTo>
                  <a:pt x="1717112" y="1235611"/>
                  <a:pt x="1731082" y="1313971"/>
                  <a:pt x="1704109" y="1233055"/>
                </a:cubicBezTo>
                <a:cubicBezTo>
                  <a:pt x="1699491" y="1182255"/>
                  <a:pt x="1696997" y="1131217"/>
                  <a:pt x="1690255" y="1080655"/>
                </a:cubicBezTo>
                <a:cubicBezTo>
                  <a:pt x="1687988" y="1063652"/>
                  <a:pt x="1670817" y="1002971"/>
                  <a:pt x="1662546" y="983673"/>
                </a:cubicBezTo>
                <a:cubicBezTo>
                  <a:pt x="1654410" y="964690"/>
                  <a:pt x="1642972" y="947238"/>
                  <a:pt x="1634836" y="928255"/>
                </a:cubicBezTo>
                <a:cubicBezTo>
                  <a:pt x="1629083" y="914832"/>
                  <a:pt x="1625600" y="900546"/>
                  <a:pt x="1620982" y="886691"/>
                </a:cubicBezTo>
                <a:cubicBezTo>
                  <a:pt x="1655173" y="715732"/>
                  <a:pt x="1610320" y="952794"/>
                  <a:pt x="1648691" y="665019"/>
                </a:cubicBezTo>
                <a:cubicBezTo>
                  <a:pt x="1652557" y="636027"/>
                  <a:pt x="1666902" y="596531"/>
                  <a:pt x="1676400" y="568037"/>
                </a:cubicBezTo>
                <a:cubicBezTo>
                  <a:pt x="1671782" y="535710"/>
                  <a:pt x="1672873" y="502035"/>
                  <a:pt x="1662546" y="471055"/>
                </a:cubicBezTo>
                <a:cubicBezTo>
                  <a:pt x="1656754" y="453680"/>
                  <a:pt x="1602756" y="422411"/>
                  <a:pt x="1593273" y="415637"/>
                </a:cubicBezTo>
                <a:cubicBezTo>
                  <a:pt x="1584841" y="409614"/>
                  <a:pt x="1513580" y="354048"/>
                  <a:pt x="1496291" y="346364"/>
                </a:cubicBezTo>
                <a:cubicBezTo>
                  <a:pt x="1469601" y="334502"/>
                  <a:pt x="1440873" y="327891"/>
                  <a:pt x="1413164" y="318655"/>
                </a:cubicBezTo>
                <a:cubicBezTo>
                  <a:pt x="1399309" y="314037"/>
                  <a:pt x="1383751" y="312901"/>
                  <a:pt x="1371600" y="304800"/>
                </a:cubicBezTo>
                <a:lnTo>
                  <a:pt x="1288473" y="249382"/>
                </a:lnTo>
                <a:lnTo>
                  <a:pt x="1246909" y="221673"/>
                </a:lnTo>
                <a:cubicBezTo>
                  <a:pt x="1237673" y="207818"/>
                  <a:pt x="1232202" y="190511"/>
                  <a:pt x="1219200" y="180109"/>
                </a:cubicBezTo>
                <a:cubicBezTo>
                  <a:pt x="1207796" y="170986"/>
                  <a:pt x="1189787" y="174356"/>
                  <a:pt x="1177636" y="166255"/>
                </a:cubicBezTo>
                <a:cubicBezTo>
                  <a:pt x="1161333" y="155387"/>
                  <a:pt x="1148616" y="139743"/>
                  <a:pt x="1136073" y="124691"/>
                </a:cubicBezTo>
                <a:cubicBezTo>
                  <a:pt x="1110799" y="94362"/>
                  <a:pt x="1104484" y="62499"/>
                  <a:pt x="1066800" y="41564"/>
                </a:cubicBezTo>
                <a:cubicBezTo>
                  <a:pt x="1041268" y="27379"/>
                  <a:pt x="1011382" y="23091"/>
                  <a:pt x="983673" y="13855"/>
                </a:cubicBezTo>
                <a:lnTo>
                  <a:pt x="942109" y="0"/>
                </a:lnTo>
                <a:cubicBezTo>
                  <a:pt x="894477" y="71448"/>
                  <a:pt x="869193" y="61985"/>
                  <a:pt x="900546" y="124691"/>
                </a:cubicBezTo>
                <a:cubicBezTo>
                  <a:pt x="907993" y="139584"/>
                  <a:pt x="916481" y="154481"/>
                  <a:pt x="928255" y="166255"/>
                </a:cubicBezTo>
                <a:cubicBezTo>
                  <a:pt x="967958" y="205959"/>
                  <a:pt x="966310" y="185283"/>
                  <a:pt x="1011382" y="207819"/>
                </a:cubicBezTo>
                <a:cubicBezTo>
                  <a:pt x="1026275" y="215266"/>
                  <a:pt x="1037730" y="228765"/>
                  <a:pt x="1052946" y="235528"/>
                </a:cubicBezTo>
                <a:cubicBezTo>
                  <a:pt x="1079636" y="247390"/>
                  <a:pt x="1108364" y="254001"/>
                  <a:pt x="1136073" y="263237"/>
                </a:cubicBezTo>
                <a:lnTo>
                  <a:pt x="1177636" y="277091"/>
                </a:lnTo>
                <a:cubicBezTo>
                  <a:pt x="1203410" y="302864"/>
                  <a:pt x="1215577" y="311408"/>
                  <a:pt x="1233055" y="346364"/>
                </a:cubicBezTo>
                <a:cubicBezTo>
                  <a:pt x="1239586" y="359426"/>
                  <a:pt x="1242291" y="374073"/>
                  <a:pt x="1246909" y="387928"/>
                </a:cubicBezTo>
                <a:cubicBezTo>
                  <a:pt x="1251527" y="429492"/>
                  <a:pt x="1253889" y="471369"/>
                  <a:pt x="1260764" y="512619"/>
                </a:cubicBezTo>
                <a:cubicBezTo>
                  <a:pt x="1263165" y="527024"/>
                  <a:pt x="1270606" y="540140"/>
                  <a:pt x="1274618" y="554182"/>
                </a:cubicBezTo>
                <a:cubicBezTo>
                  <a:pt x="1279849" y="572491"/>
                  <a:pt x="1283855" y="591127"/>
                  <a:pt x="1288473" y="609600"/>
                </a:cubicBezTo>
                <a:cubicBezTo>
                  <a:pt x="1283855" y="660400"/>
                  <a:pt x="1285306" y="712123"/>
                  <a:pt x="1274618" y="762000"/>
                </a:cubicBezTo>
                <a:cubicBezTo>
                  <a:pt x="1266019" y="802130"/>
                  <a:pt x="1232418" y="809615"/>
                  <a:pt x="1205346" y="831273"/>
                </a:cubicBezTo>
                <a:cubicBezTo>
                  <a:pt x="1177141" y="853837"/>
                  <a:pt x="1170504" y="869681"/>
                  <a:pt x="1149927" y="900546"/>
                </a:cubicBezTo>
                <a:cubicBezTo>
                  <a:pt x="1145309" y="919019"/>
                  <a:pt x="1147968" y="941095"/>
                  <a:pt x="1136073" y="955964"/>
                </a:cubicBezTo>
                <a:cubicBezTo>
                  <a:pt x="1126950" y="967368"/>
                  <a:pt x="1109063" y="968606"/>
                  <a:pt x="1094509" y="969819"/>
                </a:cubicBezTo>
                <a:cubicBezTo>
                  <a:pt x="997753" y="977882"/>
                  <a:pt x="900546" y="979055"/>
                  <a:pt x="803564" y="983673"/>
                </a:cubicBezTo>
                <a:cubicBezTo>
                  <a:pt x="789709" y="988291"/>
                  <a:pt x="773404" y="988405"/>
                  <a:pt x="762000" y="997528"/>
                </a:cubicBezTo>
                <a:cubicBezTo>
                  <a:pt x="748998" y="1007930"/>
                  <a:pt x="748748" y="1030830"/>
                  <a:pt x="734291" y="1039091"/>
                </a:cubicBezTo>
                <a:cubicBezTo>
                  <a:pt x="713845" y="1050774"/>
                  <a:pt x="687863" y="1047235"/>
                  <a:pt x="665018" y="1052946"/>
                </a:cubicBezTo>
                <a:cubicBezTo>
                  <a:pt x="650850" y="1056488"/>
                  <a:pt x="637309" y="1062182"/>
                  <a:pt x="623455" y="1066800"/>
                </a:cubicBezTo>
                <a:cubicBezTo>
                  <a:pt x="618837" y="1080655"/>
                  <a:pt x="616131" y="1095302"/>
                  <a:pt x="609600" y="1108364"/>
                </a:cubicBezTo>
                <a:cubicBezTo>
                  <a:pt x="555884" y="1215797"/>
                  <a:pt x="602862" y="1087019"/>
                  <a:pt x="568036" y="1191491"/>
                </a:cubicBezTo>
                <a:lnTo>
                  <a:pt x="568036" y="1246909"/>
                </a:lnTo>
                <a:cubicBezTo>
                  <a:pt x="564706" y="1270221"/>
                  <a:pt x="577273" y="1293091"/>
                  <a:pt x="581891" y="1316182"/>
                </a:cubicBezTo>
                <a:cubicBezTo>
                  <a:pt x="577273" y="1330037"/>
                  <a:pt x="578363" y="1347419"/>
                  <a:pt x="568036" y="1357746"/>
                </a:cubicBezTo>
                <a:cubicBezTo>
                  <a:pt x="557710" y="1368072"/>
                  <a:pt x="540907" y="1369379"/>
                  <a:pt x="526473" y="1371600"/>
                </a:cubicBezTo>
                <a:cubicBezTo>
                  <a:pt x="480600" y="1378657"/>
                  <a:pt x="434109" y="1380837"/>
                  <a:pt x="387927" y="1385455"/>
                </a:cubicBezTo>
                <a:cubicBezTo>
                  <a:pt x="374073" y="1394691"/>
                  <a:pt x="356766" y="1400162"/>
                  <a:pt x="346364" y="1413164"/>
                </a:cubicBezTo>
                <a:cubicBezTo>
                  <a:pt x="337241" y="1424568"/>
                  <a:pt x="339040" y="1441666"/>
                  <a:pt x="332509" y="1454728"/>
                </a:cubicBezTo>
                <a:cubicBezTo>
                  <a:pt x="309418" y="1500909"/>
                  <a:pt x="304800" y="1496291"/>
                  <a:pt x="263236" y="1524000"/>
                </a:cubicBezTo>
                <a:cubicBezTo>
                  <a:pt x="248799" y="1567313"/>
                  <a:pt x="234799" y="1621468"/>
                  <a:pt x="193964" y="1648691"/>
                </a:cubicBezTo>
                <a:cubicBezTo>
                  <a:pt x="180109" y="1657927"/>
                  <a:pt x="165192" y="1665740"/>
                  <a:pt x="152400" y="1676400"/>
                </a:cubicBezTo>
                <a:cubicBezTo>
                  <a:pt x="83212" y="1734057"/>
                  <a:pt x="142317" y="1707470"/>
                  <a:pt x="69273" y="1731819"/>
                </a:cubicBezTo>
                <a:lnTo>
                  <a:pt x="27709" y="1856509"/>
                </a:lnTo>
                <a:lnTo>
                  <a:pt x="13855" y="1898073"/>
                </a:lnTo>
                <a:lnTo>
                  <a:pt x="0" y="1939637"/>
                </a:lnTo>
              </a:path>
            </a:pathLst>
          </a:cu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5223132" y="5029200"/>
            <a:ext cx="1717995" cy="706582"/>
          </a:xfrm>
          <a:custGeom>
            <a:avLst/>
            <a:gdLst>
              <a:gd name="connsiteX0" fmla="*/ 27741 w 1717995"/>
              <a:gd name="connsiteY0" fmla="*/ 706582 h 706582"/>
              <a:gd name="connsiteX1" fmla="*/ 13886 w 1717995"/>
              <a:gd name="connsiteY1" fmla="*/ 568036 h 706582"/>
              <a:gd name="connsiteX2" fmla="*/ 97013 w 1717995"/>
              <a:gd name="connsiteY2" fmla="*/ 512618 h 706582"/>
              <a:gd name="connsiteX3" fmla="*/ 110868 w 1717995"/>
              <a:gd name="connsiteY3" fmla="*/ 471055 h 706582"/>
              <a:gd name="connsiteX4" fmla="*/ 180141 w 1717995"/>
              <a:gd name="connsiteY4" fmla="*/ 415636 h 706582"/>
              <a:gd name="connsiteX5" fmla="*/ 235559 w 1717995"/>
              <a:gd name="connsiteY5" fmla="*/ 290945 h 706582"/>
              <a:gd name="connsiteX6" fmla="*/ 249413 w 1717995"/>
              <a:gd name="connsiteY6" fmla="*/ 249382 h 706582"/>
              <a:gd name="connsiteX7" fmla="*/ 290977 w 1717995"/>
              <a:gd name="connsiteY7" fmla="*/ 235527 h 706582"/>
              <a:gd name="connsiteX8" fmla="*/ 415668 w 1717995"/>
              <a:gd name="connsiteY8" fmla="*/ 207818 h 706582"/>
              <a:gd name="connsiteX9" fmla="*/ 429523 w 1717995"/>
              <a:gd name="connsiteY9" fmla="*/ 166255 h 706582"/>
              <a:gd name="connsiteX10" fmla="*/ 512650 w 1717995"/>
              <a:gd name="connsiteY10" fmla="*/ 124691 h 706582"/>
              <a:gd name="connsiteX11" fmla="*/ 581923 w 1717995"/>
              <a:gd name="connsiteY11" fmla="*/ 110836 h 706582"/>
              <a:gd name="connsiteX12" fmla="*/ 665050 w 1717995"/>
              <a:gd name="connsiteY12" fmla="*/ 83127 h 706582"/>
              <a:gd name="connsiteX13" fmla="*/ 1052977 w 1717995"/>
              <a:gd name="connsiteY13" fmla="*/ 96982 h 706582"/>
              <a:gd name="connsiteX14" fmla="*/ 1094541 w 1717995"/>
              <a:gd name="connsiteY14" fmla="*/ 110836 h 706582"/>
              <a:gd name="connsiteX15" fmla="*/ 1149959 w 1717995"/>
              <a:gd name="connsiteY15" fmla="*/ 124691 h 706582"/>
              <a:gd name="connsiteX16" fmla="*/ 1330068 w 1717995"/>
              <a:gd name="connsiteY16" fmla="*/ 110836 h 706582"/>
              <a:gd name="connsiteX17" fmla="*/ 1413195 w 1717995"/>
              <a:gd name="connsiteY17" fmla="*/ 55418 h 706582"/>
              <a:gd name="connsiteX18" fmla="*/ 1537886 w 1717995"/>
              <a:gd name="connsiteY18" fmla="*/ 0 h 706582"/>
              <a:gd name="connsiteX19" fmla="*/ 1634868 w 1717995"/>
              <a:gd name="connsiteY19" fmla="*/ 13855 h 706582"/>
              <a:gd name="connsiteX20" fmla="*/ 1676432 w 1717995"/>
              <a:gd name="connsiteY20" fmla="*/ 27709 h 706582"/>
              <a:gd name="connsiteX21" fmla="*/ 1704141 w 1717995"/>
              <a:gd name="connsiteY21" fmla="*/ 69273 h 706582"/>
              <a:gd name="connsiteX22" fmla="*/ 1717995 w 1717995"/>
              <a:gd name="connsiteY22" fmla="*/ 110836 h 706582"/>
              <a:gd name="connsiteX23" fmla="*/ 1704141 w 1717995"/>
              <a:gd name="connsiteY23" fmla="*/ 152400 h 706582"/>
              <a:gd name="connsiteX24" fmla="*/ 1621013 w 1717995"/>
              <a:gd name="connsiteY24" fmla="*/ 263236 h 706582"/>
              <a:gd name="connsiteX25" fmla="*/ 1593304 w 1717995"/>
              <a:gd name="connsiteY25" fmla="*/ 304800 h 706582"/>
              <a:gd name="connsiteX26" fmla="*/ 1607159 w 1717995"/>
              <a:gd name="connsiteY26" fmla="*/ 346364 h 706582"/>
              <a:gd name="connsiteX27" fmla="*/ 1579450 w 1717995"/>
              <a:gd name="connsiteY27" fmla="*/ 387927 h 706582"/>
              <a:gd name="connsiteX28" fmla="*/ 1565595 w 1717995"/>
              <a:gd name="connsiteY28" fmla="*/ 429491 h 706582"/>
              <a:gd name="connsiteX29" fmla="*/ 1551741 w 1717995"/>
              <a:gd name="connsiteY29" fmla="*/ 429491 h 706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717995" h="706582">
                <a:moveTo>
                  <a:pt x="27741" y="706582"/>
                </a:moveTo>
                <a:cubicBezTo>
                  <a:pt x="21075" y="683250"/>
                  <a:pt x="-21482" y="603405"/>
                  <a:pt x="13886" y="568036"/>
                </a:cubicBezTo>
                <a:cubicBezTo>
                  <a:pt x="37434" y="544488"/>
                  <a:pt x="97013" y="512618"/>
                  <a:pt x="97013" y="512618"/>
                </a:cubicBezTo>
                <a:cubicBezTo>
                  <a:pt x="101631" y="498764"/>
                  <a:pt x="103354" y="483578"/>
                  <a:pt x="110868" y="471055"/>
                </a:cubicBezTo>
                <a:cubicBezTo>
                  <a:pt x="124031" y="449117"/>
                  <a:pt x="161260" y="428223"/>
                  <a:pt x="180141" y="415636"/>
                </a:cubicBezTo>
                <a:cubicBezTo>
                  <a:pt x="213116" y="316712"/>
                  <a:pt x="191649" y="356811"/>
                  <a:pt x="235559" y="290945"/>
                </a:cubicBezTo>
                <a:cubicBezTo>
                  <a:pt x="240177" y="277091"/>
                  <a:pt x="239087" y="259708"/>
                  <a:pt x="249413" y="249382"/>
                </a:cubicBezTo>
                <a:cubicBezTo>
                  <a:pt x="259740" y="239055"/>
                  <a:pt x="276935" y="239539"/>
                  <a:pt x="290977" y="235527"/>
                </a:cubicBezTo>
                <a:cubicBezTo>
                  <a:pt x="336621" y="222486"/>
                  <a:pt x="368064" y="217339"/>
                  <a:pt x="415668" y="207818"/>
                </a:cubicBezTo>
                <a:cubicBezTo>
                  <a:pt x="420286" y="193964"/>
                  <a:pt x="422009" y="178778"/>
                  <a:pt x="429523" y="166255"/>
                </a:cubicBezTo>
                <a:cubicBezTo>
                  <a:pt x="450796" y="130800"/>
                  <a:pt x="473568" y="133376"/>
                  <a:pt x="512650" y="124691"/>
                </a:cubicBezTo>
                <a:cubicBezTo>
                  <a:pt x="535638" y="119583"/>
                  <a:pt x="559204" y="117032"/>
                  <a:pt x="581923" y="110836"/>
                </a:cubicBezTo>
                <a:cubicBezTo>
                  <a:pt x="610102" y="103151"/>
                  <a:pt x="665050" y="83127"/>
                  <a:pt x="665050" y="83127"/>
                </a:cubicBezTo>
                <a:cubicBezTo>
                  <a:pt x="794359" y="87745"/>
                  <a:pt x="923854" y="88652"/>
                  <a:pt x="1052977" y="96982"/>
                </a:cubicBezTo>
                <a:cubicBezTo>
                  <a:pt x="1067551" y="97922"/>
                  <a:pt x="1080499" y="106824"/>
                  <a:pt x="1094541" y="110836"/>
                </a:cubicBezTo>
                <a:cubicBezTo>
                  <a:pt x="1112850" y="116067"/>
                  <a:pt x="1131486" y="120073"/>
                  <a:pt x="1149959" y="124691"/>
                </a:cubicBezTo>
                <a:cubicBezTo>
                  <a:pt x="1209995" y="120073"/>
                  <a:pt x="1271837" y="126160"/>
                  <a:pt x="1330068" y="110836"/>
                </a:cubicBezTo>
                <a:cubicBezTo>
                  <a:pt x="1362274" y="102361"/>
                  <a:pt x="1381602" y="65949"/>
                  <a:pt x="1413195" y="55418"/>
                </a:cubicBezTo>
                <a:cubicBezTo>
                  <a:pt x="1512119" y="22444"/>
                  <a:pt x="1472020" y="43911"/>
                  <a:pt x="1537886" y="0"/>
                </a:cubicBezTo>
                <a:cubicBezTo>
                  <a:pt x="1570213" y="4618"/>
                  <a:pt x="1602847" y="7451"/>
                  <a:pt x="1634868" y="13855"/>
                </a:cubicBezTo>
                <a:cubicBezTo>
                  <a:pt x="1649188" y="16719"/>
                  <a:pt x="1665028" y="18586"/>
                  <a:pt x="1676432" y="27709"/>
                </a:cubicBezTo>
                <a:cubicBezTo>
                  <a:pt x="1689434" y="38111"/>
                  <a:pt x="1694905" y="55418"/>
                  <a:pt x="1704141" y="69273"/>
                </a:cubicBezTo>
                <a:cubicBezTo>
                  <a:pt x="1708759" y="83127"/>
                  <a:pt x="1717995" y="96232"/>
                  <a:pt x="1717995" y="110836"/>
                </a:cubicBezTo>
                <a:cubicBezTo>
                  <a:pt x="1717995" y="125440"/>
                  <a:pt x="1711233" y="139634"/>
                  <a:pt x="1704141" y="152400"/>
                </a:cubicBezTo>
                <a:cubicBezTo>
                  <a:pt x="1616255" y="310596"/>
                  <a:pt x="1682165" y="186797"/>
                  <a:pt x="1621013" y="263236"/>
                </a:cubicBezTo>
                <a:cubicBezTo>
                  <a:pt x="1610611" y="276238"/>
                  <a:pt x="1602540" y="290945"/>
                  <a:pt x="1593304" y="304800"/>
                </a:cubicBezTo>
                <a:cubicBezTo>
                  <a:pt x="1597922" y="318655"/>
                  <a:pt x="1609560" y="331959"/>
                  <a:pt x="1607159" y="346364"/>
                </a:cubicBezTo>
                <a:cubicBezTo>
                  <a:pt x="1604422" y="362788"/>
                  <a:pt x="1586897" y="373034"/>
                  <a:pt x="1579450" y="387927"/>
                </a:cubicBezTo>
                <a:cubicBezTo>
                  <a:pt x="1572919" y="400989"/>
                  <a:pt x="1573696" y="417340"/>
                  <a:pt x="1565595" y="429491"/>
                </a:cubicBezTo>
                <a:cubicBezTo>
                  <a:pt x="1563033" y="433333"/>
                  <a:pt x="1556359" y="429491"/>
                  <a:pt x="1551741" y="429491"/>
                </a:cubicBez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7065818" y="3366655"/>
            <a:ext cx="1025237" cy="512618"/>
          </a:xfrm>
          <a:custGeom>
            <a:avLst/>
            <a:gdLst>
              <a:gd name="connsiteX0" fmla="*/ 110837 w 1025237"/>
              <a:gd name="connsiteY0" fmla="*/ 0 h 512618"/>
              <a:gd name="connsiteX1" fmla="*/ 41564 w 1025237"/>
              <a:gd name="connsiteY1" fmla="*/ 55418 h 512618"/>
              <a:gd name="connsiteX2" fmla="*/ 27709 w 1025237"/>
              <a:gd name="connsiteY2" fmla="*/ 96981 h 512618"/>
              <a:gd name="connsiteX3" fmla="*/ 0 w 1025237"/>
              <a:gd name="connsiteY3" fmla="*/ 138545 h 512618"/>
              <a:gd name="connsiteX4" fmla="*/ 13855 w 1025237"/>
              <a:gd name="connsiteY4" fmla="*/ 249381 h 512618"/>
              <a:gd name="connsiteX5" fmla="*/ 83127 w 1025237"/>
              <a:gd name="connsiteY5" fmla="*/ 318654 h 512618"/>
              <a:gd name="connsiteX6" fmla="*/ 110837 w 1025237"/>
              <a:gd name="connsiteY6" fmla="*/ 346363 h 512618"/>
              <a:gd name="connsiteX7" fmla="*/ 152400 w 1025237"/>
              <a:gd name="connsiteY7" fmla="*/ 374072 h 512618"/>
              <a:gd name="connsiteX8" fmla="*/ 235527 w 1025237"/>
              <a:gd name="connsiteY8" fmla="*/ 443345 h 512618"/>
              <a:gd name="connsiteX9" fmla="*/ 332509 w 1025237"/>
              <a:gd name="connsiteY9" fmla="*/ 471054 h 512618"/>
              <a:gd name="connsiteX10" fmla="*/ 512618 w 1025237"/>
              <a:gd name="connsiteY10" fmla="*/ 457200 h 512618"/>
              <a:gd name="connsiteX11" fmla="*/ 568037 w 1025237"/>
              <a:gd name="connsiteY11" fmla="*/ 401781 h 512618"/>
              <a:gd name="connsiteX12" fmla="*/ 678873 w 1025237"/>
              <a:gd name="connsiteY12" fmla="*/ 429490 h 512618"/>
              <a:gd name="connsiteX13" fmla="*/ 706582 w 1025237"/>
              <a:gd name="connsiteY13" fmla="*/ 457200 h 512618"/>
              <a:gd name="connsiteX14" fmla="*/ 803564 w 1025237"/>
              <a:gd name="connsiteY14" fmla="*/ 484909 h 512618"/>
              <a:gd name="connsiteX15" fmla="*/ 900546 w 1025237"/>
              <a:gd name="connsiteY15" fmla="*/ 512618 h 512618"/>
              <a:gd name="connsiteX16" fmla="*/ 969818 w 1025237"/>
              <a:gd name="connsiteY16" fmla="*/ 498763 h 512618"/>
              <a:gd name="connsiteX17" fmla="*/ 997527 w 1025237"/>
              <a:gd name="connsiteY17" fmla="*/ 457200 h 512618"/>
              <a:gd name="connsiteX18" fmla="*/ 1025237 w 1025237"/>
              <a:gd name="connsiteY18" fmla="*/ 415636 h 5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25237" h="512618">
                <a:moveTo>
                  <a:pt x="110837" y="0"/>
                </a:moveTo>
                <a:cubicBezTo>
                  <a:pt x="87746" y="18473"/>
                  <a:pt x="60809" y="32966"/>
                  <a:pt x="41564" y="55418"/>
                </a:cubicBezTo>
                <a:cubicBezTo>
                  <a:pt x="32060" y="66506"/>
                  <a:pt x="34240" y="83919"/>
                  <a:pt x="27709" y="96981"/>
                </a:cubicBezTo>
                <a:cubicBezTo>
                  <a:pt x="20262" y="111874"/>
                  <a:pt x="9236" y="124690"/>
                  <a:pt x="0" y="138545"/>
                </a:cubicBezTo>
                <a:cubicBezTo>
                  <a:pt x="4618" y="175490"/>
                  <a:pt x="4058" y="213460"/>
                  <a:pt x="13855" y="249381"/>
                </a:cubicBezTo>
                <a:cubicBezTo>
                  <a:pt x="25454" y="291911"/>
                  <a:pt x="53055" y="294597"/>
                  <a:pt x="83127" y="318654"/>
                </a:cubicBezTo>
                <a:cubicBezTo>
                  <a:pt x="93327" y="326814"/>
                  <a:pt x="100637" y="338203"/>
                  <a:pt x="110837" y="346363"/>
                </a:cubicBezTo>
                <a:cubicBezTo>
                  <a:pt x="123839" y="356765"/>
                  <a:pt x="139608" y="363412"/>
                  <a:pt x="152400" y="374072"/>
                </a:cubicBezTo>
                <a:cubicBezTo>
                  <a:pt x="198360" y="412372"/>
                  <a:pt x="183932" y="417547"/>
                  <a:pt x="235527" y="443345"/>
                </a:cubicBezTo>
                <a:cubicBezTo>
                  <a:pt x="255406" y="453285"/>
                  <a:pt x="314749" y="466614"/>
                  <a:pt x="332509" y="471054"/>
                </a:cubicBezTo>
                <a:cubicBezTo>
                  <a:pt x="392545" y="466436"/>
                  <a:pt x="454851" y="474190"/>
                  <a:pt x="512618" y="457200"/>
                </a:cubicBezTo>
                <a:cubicBezTo>
                  <a:pt x="537681" y="449828"/>
                  <a:pt x="568037" y="401781"/>
                  <a:pt x="568037" y="401781"/>
                </a:cubicBezTo>
                <a:cubicBezTo>
                  <a:pt x="582930" y="404760"/>
                  <a:pt x="657575" y="416711"/>
                  <a:pt x="678873" y="429490"/>
                </a:cubicBezTo>
                <a:cubicBezTo>
                  <a:pt x="690074" y="436211"/>
                  <a:pt x="695381" y="450479"/>
                  <a:pt x="706582" y="457200"/>
                </a:cubicBezTo>
                <a:cubicBezTo>
                  <a:pt x="721677" y="466257"/>
                  <a:pt x="792042" y="481617"/>
                  <a:pt x="803564" y="484909"/>
                </a:cubicBezTo>
                <a:cubicBezTo>
                  <a:pt x="942686" y="524658"/>
                  <a:pt x="727308" y="469308"/>
                  <a:pt x="900546" y="512618"/>
                </a:cubicBezTo>
                <a:cubicBezTo>
                  <a:pt x="923637" y="508000"/>
                  <a:pt x="949373" y="510446"/>
                  <a:pt x="969818" y="498763"/>
                </a:cubicBezTo>
                <a:cubicBezTo>
                  <a:pt x="984275" y="490502"/>
                  <a:pt x="990080" y="472093"/>
                  <a:pt x="997527" y="457200"/>
                </a:cubicBezTo>
                <a:cubicBezTo>
                  <a:pt x="1020500" y="411255"/>
                  <a:pt x="994356" y="415636"/>
                  <a:pt x="1025237" y="415636"/>
                </a:cubicBezTo>
              </a:path>
            </a:pathLst>
          </a:cu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540327" y="1983749"/>
            <a:ext cx="3186546" cy="1327495"/>
          </a:xfrm>
          <a:custGeom>
            <a:avLst/>
            <a:gdLst>
              <a:gd name="connsiteX0" fmla="*/ 3186546 w 3186546"/>
              <a:gd name="connsiteY0" fmla="*/ 39015 h 1327495"/>
              <a:gd name="connsiteX1" fmla="*/ 3061855 w 3186546"/>
              <a:gd name="connsiteY1" fmla="*/ 66724 h 1327495"/>
              <a:gd name="connsiteX2" fmla="*/ 3020291 w 3186546"/>
              <a:gd name="connsiteY2" fmla="*/ 80578 h 1327495"/>
              <a:gd name="connsiteX3" fmla="*/ 2923309 w 3186546"/>
              <a:gd name="connsiteY3" fmla="*/ 66724 h 1327495"/>
              <a:gd name="connsiteX4" fmla="*/ 2812473 w 3186546"/>
              <a:gd name="connsiteY4" fmla="*/ 39015 h 1327495"/>
              <a:gd name="connsiteX5" fmla="*/ 2590800 w 3186546"/>
              <a:gd name="connsiteY5" fmla="*/ 25160 h 1327495"/>
              <a:gd name="connsiteX6" fmla="*/ 2507673 w 3186546"/>
              <a:gd name="connsiteY6" fmla="*/ 52869 h 1327495"/>
              <a:gd name="connsiteX7" fmla="*/ 2466109 w 3186546"/>
              <a:gd name="connsiteY7" fmla="*/ 66724 h 1327495"/>
              <a:gd name="connsiteX8" fmla="*/ 2410691 w 3186546"/>
              <a:gd name="connsiteY8" fmla="*/ 149851 h 1327495"/>
              <a:gd name="connsiteX9" fmla="*/ 2396837 w 3186546"/>
              <a:gd name="connsiteY9" fmla="*/ 191415 h 1327495"/>
              <a:gd name="connsiteX10" fmla="*/ 2313709 w 3186546"/>
              <a:gd name="connsiteY10" fmla="*/ 232978 h 1327495"/>
              <a:gd name="connsiteX11" fmla="*/ 2189018 w 3186546"/>
              <a:gd name="connsiteY11" fmla="*/ 302251 h 1327495"/>
              <a:gd name="connsiteX12" fmla="*/ 2092037 w 3186546"/>
              <a:gd name="connsiteY12" fmla="*/ 288396 h 1327495"/>
              <a:gd name="connsiteX13" fmla="*/ 2050473 w 3186546"/>
              <a:gd name="connsiteY13" fmla="*/ 274542 h 1327495"/>
              <a:gd name="connsiteX14" fmla="*/ 1995055 w 3186546"/>
              <a:gd name="connsiteY14" fmla="*/ 288396 h 1327495"/>
              <a:gd name="connsiteX15" fmla="*/ 1953491 w 3186546"/>
              <a:gd name="connsiteY15" fmla="*/ 316106 h 1327495"/>
              <a:gd name="connsiteX16" fmla="*/ 1939637 w 3186546"/>
              <a:gd name="connsiteY16" fmla="*/ 357669 h 1327495"/>
              <a:gd name="connsiteX17" fmla="*/ 1898073 w 3186546"/>
              <a:gd name="connsiteY17" fmla="*/ 371524 h 1327495"/>
              <a:gd name="connsiteX18" fmla="*/ 1814946 w 3186546"/>
              <a:gd name="connsiteY18" fmla="*/ 426942 h 1327495"/>
              <a:gd name="connsiteX19" fmla="*/ 1773382 w 3186546"/>
              <a:gd name="connsiteY19" fmla="*/ 454651 h 1327495"/>
              <a:gd name="connsiteX20" fmla="*/ 1731818 w 3186546"/>
              <a:gd name="connsiteY20" fmla="*/ 482360 h 1327495"/>
              <a:gd name="connsiteX21" fmla="*/ 1690255 w 3186546"/>
              <a:gd name="connsiteY21" fmla="*/ 510069 h 1327495"/>
              <a:gd name="connsiteX22" fmla="*/ 1607128 w 3186546"/>
              <a:gd name="connsiteY22" fmla="*/ 537778 h 1327495"/>
              <a:gd name="connsiteX23" fmla="*/ 1524000 w 3186546"/>
              <a:gd name="connsiteY23" fmla="*/ 593196 h 1327495"/>
              <a:gd name="connsiteX24" fmla="*/ 1496291 w 3186546"/>
              <a:gd name="connsiteY24" fmla="*/ 620906 h 1327495"/>
              <a:gd name="connsiteX25" fmla="*/ 1454728 w 3186546"/>
              <a:gd name="connsiteY25" fmla="*/ 648615 h 1327495"/>
              <a:gd name="connsiteX26" fmla="*/ 1427018 w 3186546"/>
              <a:gd name="connsiteY26" fmla="*/ 676324 h 1327495"/>
              <a:gd name="connsiteX27" fmla="*/ 1343891 w 3186546"/>
              <a:gd name="connsiteY27" fmla="*/ 704033 h 1327495"/>
              <a:gd name="connsiteX28" fmla="*/ 1288473 w 3186546"/>
              <a:gd name="connsiteY28" fmla="*/ 773306 h 1327495"/>
              <a:gd name="connsiteX29" fmla="*/ 1246909 w 3186546"/>
              <a:gd name="connsiteY29" fmla="*/ 787160 h 1327495"/>
              <a:gd name="connsiteX30" fmla="*/ 1205346 w 3186546"/>
              <a:gd name="connsiteY30" fmla="*/ 814869 h 1327495"/>
              <a:gd name="connsiteX31" fmla="*/ 1149928 w 3186546"/>
              <a:gd name="connsiteY31" fmla="*/ 828724 h 1327495"/>
              <a:gd name="connsiteX32" fmla="*/ 1108364 w 3186546"/>
              <a:gd name="connsiteY32" fmla="*/ 842578 h 1327495"/>
              <a:gd name="connsiteX33" fmla="*/ 1066800 w 3186546"/>
              <a:gd name="connsiteY33" fmla="*/ 828724 h 1327495"/>
              <a:gd name="connsiteX34" fmla="*/ 983673 w 3186546"/>
              <a:gd name="connsiteY34" fmla="*/ 884142 h 1327495"/>
              <a:gd name="connsiteX35" fmla="*/ 942109 w 3186546"/>
              <a:gd name="connsiteY35" fmla="*/ 967269 h 1327495"/>
              <a:gd name="connsiteX36" fmla="*/ 900546 w 3186546"/>
              <a:gd name="connsiteY36" fmla="*/ 981124 h 1327495"/>
              <a:gd name="connsiteX37" fmla="*/ 858982 w 3186546"/>
              <a:gd name="connsiteY37" fmla="*/ 1008833 h 1327495"/>
              <a:gd name="connsiteX38" fmla="*/ 762000 w 3186546"/>
              <a:gd name="connsiteY38" fmla="*/ 1064251 h 1327495"/>
              <a:gd name="connsiteX39" fmla="*/ 651164 w 3186546"/>
              <a:gd name="connsiteY39" fmla="*/ 1105815 h 1327495"/>
              <a:gd name="connsiteX40" fmla="*/ 568037 w 3186546"/>
              <a:gd name="connsiteY40" fmla="*/ 1133524 h 1327495"/>
              <a:gd name="connsiteX41" fmla="*/ 540328 w 3186546"/>
              <a:gd name="connsiteY41" fmla="*/ 1175087 h 1327495"/>
              <a:gd name="connsiteX42" fmla="*/ 429491 w 3186546"/>
              <a:gd name="connsiteY42" fmla="*/ 1202796 h 1327495"/>
              <a:gd name="connsiteX43" fmla="*/ 360218 w 3186546"/>
              <a:gd name="connsiteY43" fmla="*/ 1258215 h 1327495"/>
              <a:gd name="connsiteX44" fmla="*/ 318655 w 3186546"/>
              <a:gd name="connsiteY44" fmla="*/ 1299778 h 1327495"/>
              <a:gd name="connsiteX45" fmla="*/ 277091 w 3186546"/>
              <a:gd name="connsiteY45" fmla="*/ 1313633 h 1327495"/>
              <a:gd name="connsiteX46" fmla="*/ 0 w 3186546"/>
              <a:gd name="connsiteY46" fmla="*/ 1327487 h 1327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186546" h="1327495">
                <a:moveTo>
                  <a:pt x="3186546" y="39015"/>
                </a:moveTo>
                <a:cubicBezTo>
                  <a:pt x="3144982" y="48251"/>
                  <a:pt x="3103161" y="56398"/>
                  <a:pt x="3061855" y="66724"/>
                </a:cubicBezTo>
                <a:cubicBezTo>
                  <a:pt x="3047687" y="70266"/>
                  <a:pt x="3034895" y="80578"/>
                  <a:pt x="3020291" y="80578"/>
                </a:cubicBezTo>
                <a:cubicBezTo>
                  <a:pt x="2987635" y="80578"/>
                  <a:pt x="2955330" y="73128"/>
                  <a:pt x="2923309" y="66724"/>
                </a:cubicBezTo>
                <a:cubicBezTo>
                  <a:pt x="2885966" y="59256"/>
                  <a:pt x="2812473" y="39015"/>
                  <a:pt x="2812473" y="39015"/>
                </a:cubicBezTo>
                <a:cubicBezTo>
                  <a:pt x="2726150" y="-18533"/>
                  <a:pt x="2768194" y="-2849"/>
                  <a:pt x="2590800" y="25160"/>
                </a:cubicBezTo>
                <a:cubicBezTo>
                  <a:pt x="2561950" y="29715"/>
                  <a:pt x="2535382" y="43633"/>
                  <a:pt x="2507673" y="52869"/>
                </a:cubicBezTo>
                <a:lnTo>
                  <a:pt x="2466109" y="66724"/>
                </a:lnTo>
                <a:cubicBezTo>
                  <a:pt x="2447636" y="94433"/>
                  <a:pt x="2421222" y="118258"/>
                  <a:pt x="2410691" y="149851"/>
                </a:cubicBezTo>
                <a:cubicBezTo>
                  <a:pt x="2406073" y="163706"/>
                  <a:pt x="2405960" y="180011"/>
                  <a:pt x="2396837" y="191415"/>
                </a:cubicBezTo>
                <a:cubicBezTo>
                  <a:pt x="2377304" y="215831"/>
                  <a:pt x="2341090" y="223852"/>
                  <a:pt x="2313709" y="232978"/>
                </a:cubicBezTo>
                <a:cubicBezTo>
                  <a:pt x="2218431" y="296497"/>
                  <a:pt x="2262175" y="277865"/>
                  <a:pt x="2189018" y="302251"/>
                </a:cubicBezTo>
                <a:cubicBezTo>
                  <a:pt x="2156691" y="297633"/>
                  <a:pt x="2124058" y="294800"/>
                  <a:pt x="2092037" y="288396"/>
                </a:cubicBezTo>
                <a:cubicBezTo>
                  <a:pt x="2077717" y="285532"/>
                  <a:pt x="2065077" y="274542"/>
                  <a:pt x="2050473" y="274542"/>
                </a:cubicBezTo>
                <a:cubicBezTo>
                  <a:pt x="2031432" y="274542"/>
                  <a:pt x="2013528" y="283778"/>
                  <a:pt x="1995055" y="288396"/>
                </a:cubicBezTo>
                <a:cubicBezTo>
                  <a:pt x="1981200" y="297633"/>
                  <a:pt x="1963893" y="303103"/>
                  <a:pt x="1953491" y="316106"/>
                </a:cubicBezTo>
                <a:cubicBezTo>
                  <a:pt x="1944368" y="327510"/>
                  <a:pt x="1949963" y="347343"/>
                  <a:pt x="1939637" y="357669"/>
                </a:cubicBezTo>
                <a:cubicBezTo>
                  <a:pt x="1929310" y="367996"/>
                  <a:pt x="1910839" y="364432"/>
                  <a:pt x="1898073" y="371524"/>
                </a:cubicBezTo>
                <a:cubicBezTo>
                  <a:pt x="1868962" y="387697"/>
                  <a:pt x="1842655" y="408469"/>
                  <a:pt x="1814946" y="426942"/>
                </a:cubicBezTo>
                <a:lnTo>
                  <a:pt x="1773382" y="454651"/>
                </a:lnTo>
                <a:lnTo>
                  <a:pt x="1731818" y="482360"/>
                </a:lnTo>
                <a:cubicBezTo>
                  <a:pt x="1717964" y="491596"/>
                  <a:pt x="1706051" y="504804"/>
                  <a:pt x="1690255" y="510069"/>
                </a:cubicBezTo>
                <a:lnTo>
                  <a:pt x="1607128" y="537778"/>
                </a:lnTo>
                <a:cubicBezTo>
                  <a:pt x="1579419" y="556251"/>
                  <a:pt x="1547548" y="569647"/>
                  <a:pt x="1524000" y="593196"/>
                </a:cubicBezTo>
                <a:cubicBezTo>
                  <a:pt x="1514764" y="602433"/>
                  <a:pt x="1506491" y="612746"/>
                  <a:pt x="1496291" y="620906"/>
                </a:cubicBezTo>
                <a:cubicBezTo>
                  <a:pt x="1483289" y="631308"/>
                  <a:pt x="1467730" y="638213"/>
                  <a:pt x="1454728" y="648615"/>
                </a:cubicBezTo>
                <a:cubicBezTo>
                  <a:pt x="1444528" y="656775"/>
                  <a:pt x="1438701" y="670482"/>
                  <a:pt x="1427018" y="676324"/>
                </a:cubicBezTo>
                <a:cubicBezTo>
                  <a:pt x="1400894" y="689386"/>
                  <a:pt x="1343891" y="704033"/>
                  <a:pt x="1343891" y="704033"/>
                </a:cubicBezTo>
                <a:cubicBezTo>
                  <a:pt x="1331307" y="722908"/>
                  <a:pt x="1310406" y="760146"/>
                  <a:pt x="1288473" y="773306"/>
                </a:cubicBezTo>
                <a:cubicBezTo>
                  <a:pt x="1275950" y="780820"/>
                  <a:pt x="1260764" y="782542"/>
                  <a:pt x="1246909" y="787160"/>
                </a:cubicBezTo>
                <a:cubicBezTo>
                  <a:pt x="1233055" y="796396"/>
                  <a:pt x="1220651" y="808310"/>
                  <a:pt x="1205346" y="814869"/>
                </a:cubicBezTo>
                <a:cubicBezTo>
                  <a:pt x="1187844" y="822370"/>
                  <a:pt x="1168237" y="823493"/>
                  <a:pt x="1149928" y="828724"/>
                </a:cubicBezTo>
                <a:cubicBezTo>
                  <a:pt x="1135886" y="832736"/>
                  <a:pt x="1122219" y="837960"/>
                  <a:pt x="1108364" y="842578"/>
                </a:cubicBezTo>
                <a:cubicBezTo>
                  <a:pt x="1094509" y="837960"/>
                  <a:pt x="1080655" y="824106"/>
                  <a:pt x="1066800" y="828724"/>
                </a:cubicBezTo>
                <a:cubicBezTo>
                  <a:pt x="1035207" y="839255"/>
                  <a:pt x="983673" y="884142"/>
                  <a:pt x="983673" y="884142"/>
                </a:cubicBezTo>
                <a:cubicBezTo>
                  <a:pt x="974546" y="911523"/>
                  <a:pt x="966525" y="947736"/>
                  <a:pt x="942109" y="967269"/>
                </a:cubicBezTo>
                <a:cubicBezTo>
                  <a:pt x="930705" y="976392"/>
                  <a:pt x="913608" y="974593"/>
                  <a:pt x="900546" y="981124"/>
                </a:cubicBezTo>
                <a:cubicBezTo>
                  <a:pt x="885653" y="988571"/>
                  <a:pt x="871774" y="998173"/>
                  <a:pt x="858982" y="1008833"/>
                </a:cubicBezTo>
                <a:cubicBezTo>
                  <a:pt x="788231" y="1067791"/>
                  <a:pt x="851706" y="1041824"/>
                  <a:pt x="762000" y="1064251"/>
                </a:cubicBezTo>
                <a:cubicBezTo>
                  <a:pt x="689670" y="1112472"/>
                  <a:pt x="752567" y="1078159"/>
                  <a:pt x="651164" y="1105815"/>
                </a:cubicBezTo>
                <a:cubicBezTo>
                  <a:pt x="622985" y="1113500"/>
                  <a:pt x="568037" y="1133524"/>
                  <a:pt x="568037" y="1133524"/>
                </a:cubicBezTo>
                <a:cubicBezTo>
                  <a:pt x="558801" y="1147378"/>
                  <a:pt x="553330" y="1164685"/>
                  <a:pt x="540328" y="1175087"/>
                </a:cubicBezTo>
                <a:cubicBezTo>
                  <a:pt x="526125" y="1186449"/>
                  <a:pt x="432944" y="1202105"/>
                  <a:pt x="429491" y="1202796"/>
                </a:cubicBezTo>
                <a:cubicBezTo>
                  <a:pt x="367522" y="1295751"/>
                  <a:pt x="440522" y="1204679"/>
                  <a:pt x="360218" y="1258215"/>
                </a:cubicBezTo>
                <a:cubicBezTo>
                  <a:pt x="343916" y="1269083"/>
                  <a:pt x="334957" y="1288910"/>
                  <a:pt x="318655" y="1299778"/>
                </a:cubicBezTo>
                <a:cubicBezTo>
                  <a:pt x="306504" y="1307879"/>
                  <a:pt x="291623" y="1312180"/>
                  <a:pt x="277091" y="1313633"/>
                </a:cubicBezTo>
                <a:cubicBezTo>
                  <a:pt x="130415" y="1328301"/>
                  <a:pt x="102119" y="1327487"/>
                  <a:pt x="0" y="1327487"/>
                </a:cubicBezTo>
              </a:path>
            </a:pathLst>
          </a:cu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858982" y="3713018"/>
            <a:ext cx="2784763" cy="2313709"/>
          </a:xfrm>
          <a:custGeom>
            <a:avLst/>
            <a:gdLst>
              <a:gd name="connsiteX0" fmla="*/ 0 w 2784763"/>
              <a:gd name="connsiteY0" fmla="*/ 0 h 2313709"/>
              <a:gd name="connsiteX1" fmla="*/ 55418 w 2784763"/>
              <a:gd name="connsiteY1" fmla="*/ 69273 h 2313709"/>
              <a:gd name="connsiteX2" fmla="*/ 96982 w 2784763"/>
              <a:gd name="connsiteY2" fmla="*/ 83127 h 2313709"/>
              <a:gd name="connsiteX3" fmla="*/ 124691 w 2784763"/>
              <a:gd name="connsiteY3" fmla="*/ 124691 h 2313709"/>
              <a:gd name="connsiteX4" fmla="*/ 207818 w 2784763"/>
              <a:gd name="connsiteY4" fmla="*/ 180109 h 2313709"/>
              <a:gd name="connsiteX5" fmla="*/ 235527 w 2784763"/>
              <a:gd name="connsiteY5" fmla="*/ 221673 h 2313709"/>
              <a:gd name="connsiteX6" fmla="*/ 277091 w 2784763"/>
              <a:gd name="connsiteY6" fmla="*/ 263237 h 2313709"/>
              <a:gd name="connsiteX7" fmla="*/ 332509 w 2784763"/>
              <a:gd name="connsiteY7" fmla="*/ 360218 h 2313709"/>
              <a:gd name="connsiteX8" fmla="*/ 374073 w 2784763"/>
              <a:gd name="connsiteY8" fmla="*/ 374073 h 2313709"/>
              <a:gd name="connsiteX9" fmla="*/ 429491 w 2784763"/>
              <a:gd name="connsiteY9" fmla="*/ 498764 h 2313709"/>
              <a:gd name="connsiteX10" fmla="*/ 457200 w 2784763"/>
              <a:gd name="connsiteY10" fmla="*/ 581891 h 2313709"/>
              <a:gd name="connsiteX11" fmla="*/ 498763 w 2784763"/>
              <a:gd name="connsiteY11" fmla="*/ 665018 h 2313709"/>
              <a:gd name="connsiteX12" fmla="*/ 526473 w 2784763"/>
              <a:gd name="connsiteY12" fmla="*/ 692727 h 2313709"/>
              <a:gd name="connsiteX13" fmla="*/ 568036 w 2784763"/>
              <a:gd name="connsiteY13" fmla="*/ 775855 h 2313709"/>
              <a:gd name="connsiteX14" fmla="*/ 581891 w 2784763"/>
              <a:gd name="connsiteY14" fmla="*/ 817418 h 2313709"/>
              <a:gd name="connsiteX15" fmla="*/ 623454 w 2784763"/>
              <a:gd name="connsiteY15" fmla="*/ 845127 h 2313709"/>
              <a:gd name="connsiteX16" fmla="*/ 678873 w 2784763"/>
              <a:gd name="connsiteY16" fmla="*/ 900546 h 2313709"/>
              <a:gd name="connsiteX17" fmla="*/ 803563 w 2784763"/>
              <a:gd name="connsiteY17" fmla="*/ 997527 h 2313709"/>
              <a:gd name="connsiteX18" fmla="*/ 886691 w 2784763"/>
              <a:gd name="connsiteY18" fmla="*/ 1025237 h 2313709"/>
              <a:gd name="connsiteX19" fmla="*/ 928254 w 2784763"/>
              <a:gd name="connsiteY19" fmla="*/ 1039091 h 2313709"/>
              <a:gd name="connsiteX20" fmla="*/ 969818 w 2784763"/>
              <a:gd name="connsiteY20" fmla="*/ 1080655 h 2313709"/>
              <a:gd name="connsiteX21" fmla="*/ 1080654 w 2784763"/>
              <a:gd name="connsiteY21" fmla="*/ 1108364 h 2313709"/>
              <a:gd name="connsiteX22" fmla="*/ 1163782 w 2784763"/>
              <a:gd name="connsiteY22" fmla="*/ 1136073 h 2313709"/>
              <a:gd name="connsiteX23" fmla="*/ 1205345 w 2784763"/>
              <a:gd name="connsiteY23" fmla="*/ 1149927 h 2313709"/>
              <a:gd name="connsiteX24" fmla="*/ 1233054 w 2784763"/>
              <a:gd name="connsiteY24" fmla="*/ 1177637 h 2313709"/>
              <a:gd name="connsiteX25" fmla="*/ 1316182 w 2784763"/>
              <a:gd name="connsiteY25" fmla="*/ 1219200 h 2313709"/>
              <a:gd name="connsiteX26" fmla="*/ 1357745 w 2784763"/>
              <a:gd name="connsiteY26" fmla="*/ 1260764 h 2313709"/>
              <a:gd name="connsiteX27" fmla="*/ 1385454 w 2784763"/>
              <a:gd name="connsiteY27" fmla="*/ 1302327 h 2313709"/>
              <a:gd name="connsiteX28" fmla="*/ 1427018 w 2784763"/>
              <a:gd name="connsiteY28" fmla="*/ 1316182 h 2313709"/>
              <a:gd name="connsiteX29" fmla="*/ 1510145 w 2784763"/>
              <a:gd name="connsiteY29" fmla="*/ 1385455 h 2313709"/>
              <a:gd name="connsiteX30" fmla="*/ 1551709 w 2784763"/>
              <a:gd name="connsiteY30" fmla="*/ 1427018 h 2313709"/>
              <a:gd name="connsiteX31" fmla="*/ 1593273 w 2784763"/>
              <a:gd name="connsiteY31" fmla="*/ 1440873 h 2313709"/>
              <a:gd name="connsiteX32" fmla="*/ 1634836 w 2784763"/>
              <a:gd name="connsiteY32" fmla="*/ 1468582 h 2313709"/>
              <a:gd name="connsiteX33" fmla="*/ 1717963 w 2784763"/>
              <a:gd name="connsiteY33" fmla="*/ 1496291 h 2313709"/>
              <a:gd name="connsiteX34" fmla="*/ 1759527 w 2784763"/>
              <a:gd name="connsiteY34" fmla="*/ 1510146 h 2313709"/>
              <a:gd name="connsiteX35" fmla="*/ 1801091 w 2784763"/>
              <a:gd name="connsiteY35" fmla="*/ 1537855 h 2313709"/>
              <a:gd name="connsiteX36" fmla="*/ 1828800 w 2784763"/>
              <a:gd name="connsiteY36" fmla="*/ 1579418 h 2313709"/>
              <a:gd name="connsiteX37" fmla="*/ 1898073 w 2784763"/>
              <a:gd name="connsiteY37" fmla="*/ 1620982 h 2313709"/>
              <a:gd name="connsiteX38" fmla="*/ 1953491 w 2784763"/>
              <a:gd name="connsiteY38" fmla="*/ 1704109 h 2313709"/>
              <a:gd name="connsiteX39" fmla="*/ 2008909 w 2784763"/>
              <a:gd name="connsiteY39" fmla="*/ 1787237 h 2313709"/>
              <a:gd name="connsiteX40" fmla="*/ 2036618 w 2784763"/>
              <a:gd name="connsiteY40" fmla="*/ 1828800 h 2313709"/>
              <a:gd name="connsiteX41" fmla="*/ 2092036 w 2784763"/>
              <a:gd name="connsiteY41" fmla="*/ 1898073 h 2313709"/>
              <a:gd name="connsiteX42" fmla="*/ 2147454 w 2784763"/>
              <a:gd name="connsiteY42" fmla="*/ 1981200 h 2313709"/>
              <a:gd name="connsiteX43" fmla="*/ 2161309 w 2784763"/>
              <a:gd name="connsiteY43" fmla="*/ 2022764 h 2313709"/>
              <a:gd name="connsiteX44" fmla="*/ 2202873 w 2784763"/>
              <a:gd name="connsiteY44" fmla="*/ 2064327 h 2313709"/>
              <a:gd name="connsiteX45" fmla="*/ 2230582 w 2784763"/>
              <a:gd name="connsiteY45" fmla="*/ 2105891 h 2313709"/>
              <a:gd name="connsiteX46" fmla="*/ 2244436 w 2784763"/>
              <a:gd name="connsiteY46" fmla="*/ 2147455 h 2313709"/>
              <a:gd name="connsiteX47" fmla="*/ 2272145 w 2784763"/>
              <a:gd name="connsiteY47" fmla="*/ 2189018 h 2313709"/>
              <a:gd name="connsiteX48" fmla="*/ 2299854 w 2784763"/>
              <a:gd name="connsiteY48" fmla="*/ 2272146 h 2313709"/>
              <a:gd name="connsiteX49" fmla="*/ 2313709 w 2784763"/>
              <a:gd name="connsiteY49" fmla="*/ 2313709 h 2313709"/>
              <a:gd name="connsiteX50" fmla="*/ 2341418 w 2784763"/>
              <a:gd name="connsiteY50" fmla="*/ 2272146 h 2313709"/>
              <a:gd name="connsiteX51" fmla="*/ 2369127 w 2784763"/>
              <a:gd name="connsiteY51" fmla="*/ 2175164 h 2313709"/>
              <a:gd name="connsiteX52" fmla="*/ 2382982 w 2784763"/>
              <a:gd name="connsiteY52" fmla="*/ 2105891 h 2313709"/>
              <a:gd name="connsiteX53" fmla="*/ 2424545 w 2784763"/>
              <a:gd name="connsiteY53" fmla="*/ 2092037 h 2313709"/>
              <a:gd name="connsiteX54" fmla="*/ 2784763 w 2784763"/>
              <a:gd name="connsiteY54" fmla="*/ 2105891 h 2313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784763" h="2313709">
                <a:moveTo>
                  <a:pt x="0" y="0"/>
                </a:moveTo>
                <a:cubicBezTo>
                  <a:pt x="18473" y="23091"/>
                  <a:pt x="32966" y="50029"/>
                  <a:pt x="55418" y="69273"/>
                </a:cubicBezTo>
                <a:cubicBezTo>
                  <a:pt x="66506" y="78777"/>
                  <a:pt x="85578" y="74004"/>
                  <a:pt x="96982" y="83127"/>
                </a:cubicBezTo>
                <a:cubicBezTo>
                  <a:pt x="109984" y="93529"/>
                  <a:pt x="112160" y="113726"/>
                  <a:pt x="124691" y="124691"/>
                </a:cubicBezTo>
                <a:cubicBezTo>
                  <a:pt x="149753" y="146621"/>
                  <a:pt x="207818" y="180109"/>
                  <a:pt x="207818" y="180109"/>
                </a:cubicBezTo>
                <a:cubicBezTo>
                  <a:pt x="217054" y="193964"/>
                  <a:pt x="224867" y="208881"/>
                  <a:pt x="235527" y="221673"/>
                </a:cubicBezTo>
                <a:cubicBezTo>
                  <a:pt x="248070" y="236725"/>
                  <a:pt x="265703" y="247293"/>
                  <a:pt x="277091" y="263237"/>
                </a:cubicBezTo>
                <a:cubicBezTo>
                  <a:pt x="290728" y="282328"/>
                  <a:pt x="310692" y="342765"/>
                  <a:pt x="332509" y="360218"/>
                </a:cubicBezTo>
                <a:cubicBezTo>
                  <a:pt x="343913" y="369341"/>
                  <a:pt x="360218" y="369455"/>
                  <a:pt x="374073" y="374073"/>
                </a:cubicBezTo>
                <a:cubicBezTo>
                  <a:pt x="407048" y="472997"/>
                  <a:pt x="385581" y="432898"/>
                  <a:pt x="429491" y="498764"/>
                </a:cubicBezTo>
                <a:lnTo>
                  <a:pt x="457200" y="581891"/>
                </a:lnTo>
                <a:cubicBezTo>
                  <a:pt x="471833" y="625792"/>
                  <a:pt x="468068" y="626650"/>
                  <a:pt x="498763" y="665018"/>
                </a:cubicBezTo>
                <a:cubicBezTo>
                  <a:pt x="506923" y="675218"/>
                  <a:pt x="517236" y="683491"/>
                  <a:pt x="526473" y="692727"/>
                </a:cubicBezTo>
                <a:cubicBezTo>
                  <a:pt x="561292" y="797189"/>
                  <a:pt x="514326" y="668436"/>
                  <a:pt x="568036" y="775855"/>
                </a:cubicBezTo>
                <a:cubicBezTo>
                  <a:pt x="574567" y="788917"/>
                  <a:pt x="572768" y="806014"/>
                  <a:pt x="581891" y="817418"/>
                </a:cubicBezTo>
                <a:cubicBezTo>
                  <a:pt x="592293" y="830420"/>
                  <a:pt x="610812" y="834291"/>
                  <a:pt x="623454" y="845127"/>
                </a:cubicBezTo>
                <a:cubicBezTo>
                  <a:pt x="643289" y="862129"/>
                  <a:pt x="660400" y="882073"/>
                  <a:pt x="678873" y="900546"/>
                </a:cubicBezTo>
                <a:cubicBezTo>
                  <a:pt x="714735" y="936408"/>
                  <a:pt x="753848" y="980955"/>
                  <a:pt x="803563" y="997527"/>
                </a:cubicBezTo>
                <a:lnTo>
                  <a:pt x="886691" y="1025237"/>
                </a:lnTo>
                <a:lnTo>
                  <a:pt x="928254" y="1039091"/>
                </a:lnTo>
                <a:cubicBezTo>
                  <a:pt x="942109" y="1052946"/>
                  <a:pt x="953515" y="1069787"/>
                  <a:pt x="969818" y="1080655"/>
                </a:cubicBezTo>
                <a:cubicBezTo>
                  <a:pt x="989217" y="1093587"/>
                  <a:pt x="1068822" y="1105137"/>
                  <a:pt x="1080654" y="1108364"/>
                </a:cubicBezTo>
                <a:cubicBezTo>
                  <a:pt x="1108833" y="1116049"/>
                  <a:pt x="1136073" y="1126837"/>
                  <a:pt x="1163782" y="1136073"/>
                </a:cubicBezTo>
                <a:lnTo>
                  <a:pt x="1205345" y="1149927"/>
                </a:lnTo>
                <a:cubicBezTo>
                  <a:pt x="1214581" y="1159164"/>
                  <a:pt x="1221853" y="1170916"/>
                  <a:pt x="1233054" y="1177637"/>
                </a:cubicBezTo>
                <a:cubicBezTo>
                  <a:pt x="1322320" y="1231197"/>
                  <a:pt x="1226089" y="1144122"/>
                  <a:pt x="1316182" y="1219200"/>
                </a:cubicBezTo>
                <a:cubicBezTo>
                  <a:pt x="1331234" y="1231743"/>
                  <a:pt x="1345202" y="1245712"/>
                  <a:pt x="1357745" y="1260764"/>
                </a:cubicBezTo>
                <a:cubicBezTo>
                  <a:pt x="1368405" y="1273556"/>
                  <a:pt x="1372452" y="1291925"/>
                  <a:pt x="1385454" y="1302327"/>
                </a:cubicBezTo>
                <a:cubicBezTo>
                  <a:pt x="1396858" y="1311450"/>
                  <a:pt x="1413163" y="1311564"/>
                  <a:pt x="1427018" y="1316182"/>
                </a:cubicBezTo>
                <a:cubicBezTo>
                  <a:pt x="1548440" y="1437604"/>
                  <a:pt x="1394421" y="1289019"/>
                  <a:pt x="1510145" y="1385455"/>
                </a:cubicBezTo>
                <a:cubicBezTo>
                  <a:pt x="1525197" y="1397998"/>
                  <a:pt x="1535406" y="1416150"/>
                  <a:pt x="1551709" y="1427018"/>
                </a:cubicBezTo>
                <a:cubicBezTo>
                  <a:pt x="1563860" y="1435119"/>
                  <a:pt x="1580211" y="1434342"/>
                  <a:pt x="1593273" y="1440873"/>
                </a:cubicBezTo>
                <a:cubicBezTo>
                  <a:pt x="1608166" y="1448320"/>
                  <a:pt x="1619620" y="1461819"/>
                  <a:pt x="1634836" y="1468582"/>
                </a:cubicBezTo>
                <a:cubicBezTo>
                  <a:pt x="1661526" y="1480444"/>
                  <a:pt x="1690254" y="1487055"/>
                  <a:pt x="1717963" y="1496291"/>
                </a:cubicBezTo>
                <a:cubicBezTo>
                  <a:pt x="1731818" y="1500909"/>
                  <a:pt x="1747376" y="1502045"/>
                  <a:pt x="1759527" y="1510146"/>
                </a:cubicBezTo>
                <a:lnTo>
                  <a:pt x="1801091" y="1537855"/>
                </a:lnTo>
                <a:cubicBezTo>
                  <a:pt x="1810327" y="1551709"/>
                  <a:pt x="1815798" y="1569016"/>
                  <a:pt x="1828800" y="1579418"/>
                </a:cubicBezTo>
                <a:cubicBezTo>
                  <a:pt x="1903386" y="1639087"/>
                  <a:pt x="1841583" y="1545663"/>
                  <a:pt x="1898073" y="1620982"/>
                </a:cubicBezTo>
                <a:cubicBezTo>
                  <a:pt x="1918054" y="1647624"/>
                  <a:pt x="1935018" y="1676400"/>
                  <a:pt x="1953491" y="1704109"/>
                </a:cubicBezTo>
                <a:lnTo>
                  <a:pt x="2008909" y="1787237"/>
                </a:lnTo>
                <a:cubicBezTo>
                  <a:pt x="2018145" y="1801091"/>
                  <a:pt x="2031352" y="1813004"/>
                  <a:pt x="2036618" y="1828800"/>
                </a:cubicBezTo>
                <a:cubicBezTo>
                  <a:pt x="2055739" y="1886160"/>
                  <a:pt x="2038322" y="1862263"/>
                  <a:pt x="2092036" y="1898073"/>
                </a:cubicBezTo>
                <a:cubicBezTo>
                  <a:pt x="2110509" y="1925782"/>
                  <a:pt x="2136923" y="1949607"/>
                  <a:pt x="2147454" y="1981200"/>
                </a:cubicBezTo>
                <a:cubicBezTo>
                  <a:pt x="2152072" y="1995055"/>
                  <a:pt x="2153208" y="2010613"/>
                  <a:pt x="2161309" y="2022764"/>
                </a:cubicBezTo>
                <a:cubicBezTo>
                  <a:pt x="2172177" y="2039066"/>
                  <a:pt x="2190330" y="2049275"/>
                  <a:pt x="2202873" y="2064327"/>
                </a:cubicBezTo>
                <a:cubicBezTo>
                  <a:pt x="2213533" y="2077119"/>
                  <a:pt x="2221346" y="2092036"/>
                  <a:pt x="2230582" y="2105891"/>
                </a:cubicBezTo>
                <a:cubicBezTo>
                  <a:pt x="2235200" y="2119746"/>
                  <a:pt x="2237905" y="2134393"/>
                  <a:pt x="2244436" y="2147455"/>
                </a:cubicBezTo>
                <a:cubicBezTo>
                  <a:pt x="2251882" y="2162348"/>
                  <a:pt x="2265382" y="2173802"/>
                  <a:pt x="2272145" y="2189018"/>
                </a:cubicBezTo>
                <a:cubicBezTo>
                  <a:pt x="2284008" y="2215709"/>
                  <a:pt x="2290617" y="2244437"/>
                  <a:pt x="2299854" y="2272146"/>
                </a:cubicBezTo>
                <a:lnTo>
                  <a:pt x="2313709" y="2313709"/>
                </a:lnTo>
                <a:cubicBezTo>
                  <a:pt x="2322945" y="2299855"/>
                  <a:pt x="2333971" y="2287039"/>
                  <a:pt x="2341418" y="2272146"/>
                </a:cubicBezTo>
                <a:cubicBezTo>
                  <a:pt x="2350677" y="2253629"/>
                  <a:pt x="2365575" y="2191149"/>
                  <a:pt x="2369127" y="2175164"/>
                </a:cubicBezTo>
                <a:cubicBezTo>
                  <a:pt x="2374235" y="2152176"/>
                  <a:pt x="2369920" y="2125484"/>
                  <a:pt x="2382982" y="2105891"/>
                </a:cubicBezTo>
                <a:cubicBezTo>
                  <a:pt x="2391083" y="2093740"/>
                  <a:pt x="2410691" y="2096655"/>
                  <a:pt x="2424545" y="2092037"/>
                </a:cubicBezTo>
                <a:cubicBezTo>
                  <a:pt x="2729310" y="2107275"/>
                  <a:pt x="2609157" y="2105891"/>
                  <a:pt x="2784763" y="2105891"/>
                </a:cubicBezTo>
              </a:path>
            </a:pathLst>
          </a:cu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3990109" y="1911927"/>
            <a:ext cx="2826385" cy="1691215"/>
          </a:xfrm>
          <a:custGeom>
            <a:avLst/>
            <a:gdLst>
              <a:gd name="connsiteX0" fmla="*/ 96982 w 2826385"/>
              <a:gd name="connsiteY0" fmla="*/ 0 h 1691215"/>
              <a:gd name="connsiteX1" fmla="*/ 13855 w 2826385"/>
              <a:gd name="connsiteY1" fmla="*/ 110837 h 1691215"/>
              <a:gd name="connsiteX2" fmla="*/ 0 w 2826385"/>
              <a:gd name="connsiteY2" fmla="*/ 152400 h 1691215"/>
              <a:gd name="connsiteX3" fmla="*/ 55418 w 2826385"/>
              <a:gd name="connsiteY3" fmla="*/ 263237 h 1691215"/>
              <a:gd name="connsiteX4" fmla="*/ 124691 w 2826385"/>
              <a:gd name="connsiteY4" fmla="*/ 277091 h 1691215"/>
              <a:gd name="connsiteX5" fmla="*/ 207818 w 2826385"/>
              <a:gd name="connsiteY5" fmla="*/ 304800 h 1691215"/>
              <a:gd name="connsiteX6" fmla="*/ 290946 w 2826385"/>
              <a:gd name="connsiteY6" fmla="*/ 360218 h 1691215"/>
              <a:gd name="connsiteX7" fmla="*/ 332509 w 2826385"/>
              <a:gd name="connsiteY7" fmla="*/ 387928 h 1691215"/>
              <a:gd name="connsiteX8" fmla="*/ 360218 w 2826385"/>
              <a:gd name="connsiteY8" fmla="*/ 429491 h 1691215"/>
              <a:gd name="connsiteX9" fmla="*/ 401782 w 2826385"/>
              <a:gd name="connsiteY9" fmla="*/ 443346 h 1691215"/>
              <a:gd name="connsiteX10" fmla="*/ 415636 w 2826385"/>
              <a:gd name="connsiteY10" fmla="*/ 484909 h 1691215"/>
              <a:gd name="connsiteX11" fmla="*/ 457200 w 2826385"/>
              <a:gd name="connsiteY11" fmla="*/ 498764 h 1691215"/>
              <a:gd name="connsiteX12" fmla="*/ 512618 w 2826385"/>
              <a:gd name="connsiteY12" fmla="*/ 526473 h 1691215"/>
              <a:gd name="connsiteX13" fmla="*/ 595746 w 2826385"/>
              <a:gd name="connsiteY13" fmla="*/ 581891 h 1691215"/>
              <a:gd name="connsiteX14" fmla="*/ 637309 w 2826385"/>
              <a:gd name="connsiteY14" fmla="*/ 609600 h 1691215"/>
              <a:gd name="connsiteX15" fmla="*/ 665018 w 2826385"/>
              <a:gd name="connsiteY15" fmla="*/ 651164 h 1691215"/>
              <a:gd name="connsiteX16" fmla="*/ 734291 w 2826385"/>
              <a:gd name="connsiteY16" fmla="*/ 665018 h 1691215"/>
              <a:gd name="connsiteX17" fmla="*/ 817418 w 2826385"/>
              <a:gd name="connsiteY17" fmla="*/ 692728 h 1691215"/>
              <a:gd name="connsiteX18" fmla="*/ 900546 w 2826385"/>
              <a:gd name="connsiteY18" fmla="*/ 734291 h 1691215"/>
              <a:gd name="connsiteX19" fmla="*/ 955964 w 2826385"/>
              <a:gd name="connsiteY19" fmla="*/ 720437 h 1691215"/>
              <a:gd name="connsiteX20" fmla="*/ 997527 w 2826385"/>
              <a:gd name="connsiteY20" fmla="*/ 609600 h 1691215"/>
              <a:gd name="connsiteX21" fmla="*/ 1011382 w 2826385"/>
              <a:gd name="connsiteY21" fmla="*/ 568037 h 1691215"/>
              <a:gd name="connsiteX22" fmla="*/ 1205346 w 2826385"/>
              <a:gd name="connsiteY22" fmla="*/ 595746 h 1691215"/>
              <a:gd name="connsiteX23" fmla="*/ 1246909 w 2826385"/>
              <a:gd name="connsiteY23" fmla="*/ 623455 h 1691215"/>
              <a:gd name="connsiteX24" fmla="*/ 1274618 w 2826385"/>
              <a:gd name="connsiteY24" fmla="*/ 665018 h 1691215"/>
              <a:gd name="connsiteX25" fmla="*/ 1233055 w 2826385"/>
              <a:gd name="connsiteY25" fmla="*/ 748146 h 1691215"/>
              <a:gd name="connsiteX26" fmla="*/ 1288473 w 2826385"/>
              <a:gd name="connsiteY26" fmla="*/ 1108364 h 1691215"/>
              <a:gd name="connsiteX27" fmla="*/ 1330036 w 2826385"/>
              <a:gd name="connsiteY27" fmla="*/ 1122218 h 1691215"/>
              <a:gd name="connsiteX28" fmla="*/ 1385455 w 2826385"/>
              <a:gd name="connsiteY28" fmla="*/ 1233055 h 1691215"/>
              <a:gd name="connsiteX29" fmla="*/ 1413164 w 2826385"/>
              <a:gd name="connsiteY29" fmla="*/ 1343891 h 1691215"/>
              <a:gd name="connsiteX30" fmla="*/ 1454727 w 2826385"/>
              <a:gd name="connsiteY30" fmla="*/ 1371600 h 1691215"/>
              <a:gd name="connsiteX31" fmla="*/ 1524000 w 2826385"/>
              <a:gd name="connsiteY31" fmla="*/ 1427018 h 1691215"/>
              <a:gd name="connsiteX32" fmla="*/ 1593273 w 2826385"/>
              <a:gd name="connsiteY32" fmla="*/ 1468582 h 1691215"/>
              <a:gd name="connsiteX33" fmla="*/ 1731818 w 2826385"/>
              <a:gd name="connsiteY33" fmla="*/ 1510146 h 1691215"/>
              <a:gd name="connsiteX34" fmla="*/ 1787236 w 2826385"/>
              <a:gd name="connsiteY34" fmla="*/ 1537855 h 1691215"/>
              <a:gd name="connsiteX35" fmla="*/ 1870364 w 2826385"/>
              <a:gd name="connsiteY35" fmla="*/ 1565564 h 1691215"/>
              <a:gd name="connsiteX36" fmla="*/ 1995055 w 2826385"/>
              <a:gd name="connsiteY36" fmla="*/ 1510146 h 1691215"/>
              <a:gd name="connsiteX37" fmla="*/ 2036618 w 2826385"/>
              <a:gd name="connsiteY37" fmla="*/ 1496291 h 1691215"/>
              <a:gd name="connsiteX38" fmla="*/ 2078182 w 2826385"/>
              <a:gd name="connsiteY38" fmla="*/ 1482437 h 1691215"/>
              <a:gd name="connsiteX39" fmla="*/ 2272146 w 2826385"/>
              <a:gd name="connsiteY39" fmla="*/ 1440873 h 1691215"/>
              <a:gd name="connsiteX40" fmla="*/ 2355273 w 2826385"/>
              <a:gd name="connsiteY40" fmla="*/ 1468582 h 1691215"/>
              <a:gd name="connsiteX41" fmla="*/ 2466109 w 2826385"/>
              <a:gd name="connsiteY41" fmla="*/ 1496291 h 1691215"/>
              <a:gd name="connsiteX42" fmla="*/ 2507673 w 2826385"/>
              <a:gd name="connsiteY42" fmla="*/ 1579418 h 1691215"/>
              <a:gd name="connsiteX43" fmla="*/ 2521527 w 2826385"/>
              <a:gd name="connsiteY43" fmla="*/ 1620982 h 1691215"/>
              <a:gd name="connsiteX44" fmla="*/ 2604655 w 2826385"/>
              <a:gd name="connsiteY44" fmla="*/ 1648691 h 1691215"/>
              <a:gd name="connsiteX45" fmla="*/ 2646218 w 2826385"/>
              <a:gd name="connsiteY45" fmla="*/ 1676400 h 1691215"/>
              <a:gd name="connsiteX46" fmla="*/ 2798618 w 2826385"/>
              <a:gd name="connsiteY46" fmla="*/ 1676400 h 1691215"/>
              <a:gd name="connsiteX47" fmla="*/ 2812473 w 2826385"/>
              <a:gd name="connsiteY47" fmla="*/ 1551709 h 1691215"/>
              <a:gd name="connsiteX48" fmla="*/ 2770909 w 2826385"/>
              <a:gd name="connsiteY48" fmla="*/ 1524000 h 1691215"/>
              <a:gd name="connsiteX49" fmla="*/ 2687782 w 2826385"/>
              <a:gd name="connsiteY49" fmla="*/ 1399309 h 1691215"/>
              <a:gd name="connsiteX50" fmla="*/ 2660073 w 2826385"/>
              <a:gd name="connsiteY50" fmla="*/ 1357746 h 1691215"/>
              <a:gd name="connsiteX51" fmla="*/ 2673927 w 2826385"/>
              <a:gd name="connsiteY51" fmla="*/ 1274618 h 1691215"/>
              <a:gd name="connsiteX52" fmla="*/ 2729346 w 2826385"/>
              <a:gd name="connsiteY52" fmla="*/ 1205346 h 1691215"/>
              <a:gd name="connsiteX53" fmla="*/ 2757055 w 2826385"/>
              <a:gd name="connsiteY53" fmla="*/ 1108364 h 1691215"/>
              <a:gd name="connsiteX54" fmla="*/ 2757055 w 2826385"/>
              <a:gd name="connsiteY54" fmla="*/ 1025237 h 1691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826385" h="1691215">
                <a:moveTo>
                  <a:pt x="96982" y="0"/>
                </a:moveTo>
                <a:cubicBezTo>
                  <a:pt x="83385" y="16996"/>
                  <a:pt x="28560" y="81427"/>
                  <a:pt x="13855" y="110837"/>
                </a:cubicBezTo>
                <a:cubicBezTo>
                  <a:pt x="7324" y="123899"/>
                  <a:pt x="4618" y="138546"/>
                  <a:pt x="0" y="152400"/>
                </a:cubicBezTo>
                <a:cubicBezTo>
                  <a:pt x="10912" y="217867"/>
                  <a:pt x="-6151" y="240149"/>
                  <a:pt x="55418" y="263237"/>
                </a:cubicBezTo>
                <a:cubicBezTo>
                  <a:pt x="77467" y="271505"/>
                  <a:pt x="101972" y="270895"/>
                  <a:pt x="124691" y="277091"/>
                </a:cubicBezTo>
                <a:cubicBezTo>
                  <a:pt x="152870" y="284776"/>
                  <a:pt x="207818" y="304800"/>
                  <a:pt x="207818" y="304800"/>
                </a:cubicBezTo>
                <a:lnTo>
                  <a:pt x="290946" y="360218"/>
                </a:lnTo>
                <a:lnTo>
                  <a:pt x="332509" y="387928"/>
                </a:lnTo>
                <a:cubicBezTo>
                  <a:pt x="341745" y="401782"/>
                  <a:pt x="347216" y="419089"/>
                  <a:pt x="360218" y="429491"/>
                </a:cubicBezTo>
                <a:cubicBezTo>
                  <a:pt x="371622" y="438614"/>
                  <a:pt x="391455" y="433019"/>
                  <a:pt x="401782" y="443346"/>
                </a:cubicBezTo>
                <a:cubicBezTo>
                  <a:pt x="412108" y="453672"/>
                  <a:pt x="405310" y="474583"/>
                  <a:pt x="415636" y="484909"/>
                </a:cubicBezTo>
                <a:cubicBezTo>
                  <a:pt x="425963" y="495236"/>
                  <a:pt x="443777" y="493011"/>
                  <a:pt x="457200" y="498764"/>
                </a:cubicBezTo>
                <a:cubicBezTo>
                  <a:pt x="476183" y="506900"/>
                  <a:pt x="494908" y="515847"/>
                  <a:pt x="512618" y="526473"/>
                </a:cubicBezTo>
                <a:cubicBezTo>
                  <a:pt x="541175" y="543607"/>
                  <a:pt x="568037" y="563418"/>
                  <a:pt x="595746" y="581891"/>
                </a:cubicBezTo>
                <a:lnTo>
                  <a:pt x="637309" y="609600"/>
                </a:lnTo>
                <a:cubicBezTo>
                  <a:pt x="646545" y="623455"/>
                  <a:pt x="650561" y="642903"/>
                  <a:pt x="665018" y="651164"/>
                </a:cubicBezTo>
                <a:cubicBezTo>
                  <a:pt x="685464" y="662847"/>
                  <a:pt x="711573" y="658822"/>
                  <a:pt x="734291" y="665018"/>
                </a:cubicBezTo>
                <a:cubicBezTo>
                  <a:pt x="762470" y="672703"/>
                  <a:pt x="793115" y="676526"/>
                  <a:pt x="817418" y="692728"/>
                </a:cubicBezTo>
                <a:cubicBezTo>
                  <a:pt x="871133" y="728538"/>
                  <a:pt x="843185" y="715172"/>
                  <a:pt x="900546" y="734291"/>
                </a:cubicBezTo>
                <a:cubicBezTo>
                  <a:pt x="919019" y="729673"/>
                  <a:pt x="940121" y="730999"/>
                  <a:pt x="955964" y="720437"/>
                </a:cubicBezTo>
                <a:cubicBezTo>
                  <a:pt x="990174" y="697630"/>
                  <a:pt x="989686" y="640965"/>
                  <a:pt x="997527" y="609600"/>
                </a:cubicBezTo>
                <a:cubicBezTo>
                  <a:pt x="1001069" y="595432"/>
                  <a:pt x="1006764" y="581891"/>
                  <a:pt x="1011382" y="568037"/>
                </a:cubicBezTo>
                <a:cubicBezTo>
                  <a:pt x="1050324" y="571577"/>
                  <a:pt x="1152038" y="569091"/>
                  <a:pt x="1205346" y="595746"/>
                </a:cubicBezTo>
                <a:cubicBezTo>
                  <a:pt x="1220239" y="603193"/>
                  <a:pt x="1233055" y="614219"/>
                  <a:pt x="1246909" y="623455"/>
                </a:cubicBezTo>
                <a:cubicBezTo>
                  <a:pt x="1256145" y="637309"/>
                  <a:pt x="1271881" y="648594"/>
                  <a:pt x="1274618" y="665018"/>
                </a:cubicBezTo>
                <a:cubicBezTo>
                  <a:pt x="1278442" y="687963"/>
                  <a:pt x="1242705" y="733671"/>
                  <a:pt x="1233055" y="748146"/>
                </a:cubicBezTo>
                <a:cubicBezTo>
                  <a:pt x="1241277" y="945492"/>
                  <a:pt x="1155557" y="1041907"/>
                  <a:pt x="1288473" y="1108364"/>
                </a:cubicBezTo>
                <a:cubicBezTo>
                  <a:pt x="1301535" y="1114895"/>
                  <a:pt x="1316182" y="1117600"/>
                  <a:pt x="1330036" y="1122218"/>
                </a:cubicBezTo>
                <a:cubicBezTo>
                  <a:pt x="1371279" y="1163461"/>
                  <a:pt x="1369536" y="1153456"/>
                  <a:pt x="1385455" y="1233055"/>
                </a:cubicBezTo>
                <a:cubicBezTo>
                  <a:pt x="1386146" y="1236509"/>
                  <a:pt x="1401802" y="1329688"/>
                  <a:pt x="1413164" y="1343891"/>
                </a:cubicBezTo>
                <a:cubicBezTo>
                  <a:pt x="1423566" y="1356893"/>
                  <a:pt x="1440873" y="1362364"/>
                  <a:pt x="1454727" y="1371600"/>
                </a:cubicBezTo>
                <a:cubicBezTo>
                  <a:pt x="1509916" y="1454385"/>
                  <a:pt x="1449643" y="1382403"/>
                  <a:pt x="1524000" y="1427018"/>
                </a:cubicBezTo>
                <a:cubicBezTo>
                  <a:pt x="1619089" y="1484072"/>
                  <a:pt x="1475529" y="1429336"/>
                  <a:pt x="1593273" y="1468582"/>
                </a:cubicBezTo>
                <a:cubicBezTo>
                  <a:pt x="1681080" y="1527120"/>
                  <a:pt x="1580947" y="1468999"/>
                  <a:pt x="1731818" y="1510146"/>
                </a:cubicBezTo>
                <a:cubicBezTo>
                  <a:pt x="1751743" y="1515580"/>
                  <a:pt x="1768060" y="1530185"/>
                  <a:pt x="1787236" y="1537855"/>
                </a:cubicBezTo>
                <a:cubicBezTo>
                  <a:pt x="1814355" y="1548703"/>
                  <a:pt x="1870364" y="1565564"/>
                  <a:pt x="1870364" y="1565564"/>
                </a:cubicBezTo>
                <a:cubicBezTo>
                  <a:pt x="1936231" y="1521652"/>
                  <a:pt x="1896129" y="1543122"/>
                  <a:pt x="1995055" y="1510146"/>
                </a:cubicBezTo>
                <a:lnTo>
                  <a:pt x="2036618" y="1496291"/>
                </a:lnTo>
                <a:lnTo>
                  <a:pt x="2078182" y="1482437"/>
                </a:lnTo>
                <a:cubicBezTo>
                  <a:pt x="2150804" y="1434023"/>
                  <a:pt x="2138040" y="1432985"/>
                  <a:pt x="2272146" y="1440873"/>
                </a:cubicBezTo>
                <a:cubicBezTo>
                  <a:pt x="2301303" y="1442588"/>
                  <a:pt x="2326632" y="1462854"/>
                  <a:pt x="2355273" y="1468582"/>
                </a:cubicBezTo>
                <a:cubicBezTo>
                  <a:pt x="2438866" y="1485301"/>
                  <a:pt x="2402206" y="1474991"/>
                  <a:pt x="2466109" y="1496291"/>
                </a:cubicBezTo>
                <a:cubicBezTo>
                  <a:pt x="2500936" y="1600771"/>
                  <a:pt x="2453955" y="1471980"/>
                  <a:pt x="2507673" y="1579418"/>
                </a:cubicBezTo>
                <a:cubicBezTo>
                  <a:pt x="2514204" y="1592480"/>
                  <a:pt x="2509643" y="1612494"/>
                  <a:pt x="2521527" y="1620982"/>
                </a:cubicBezTo>
                <a:cubicBezTo>
                  <a:pt x="2545295" y="1637959"/>
                  <a:pt x="2604655" y="1648691"/>
                  <a:pt x="2604655" y="1648691"/>
                </a:cubicBezTo>
                <a:cubicBezTo>
                  <a:pt x="2618509" y="1657927"/>
                  <a:pt x="2631325" y="1668953"/>
                  <a:pt x="2646218" y="1676400"/>
                </a:cubicBezTo>
                <a:cubicBezTo>
                  <a:pt x="2702602" y="1704592"/>
                  <a:pt x="2725561" y="1685532"/>
                  <a:pt x="2798618" y="1676400"/>
                </a:cubicBezTo>
                <a:cubicBezTo>
                  <a:pt x="2811929" y="1636468"/>
                  <a:pt x="2845071" y="1592457"/>
                  <a:pt x="2812473" y="1551709"/>
                </a:cubicBezTo>
                <a:cubicBezTo>
                  <a:pt x="2802071" y="1538707"/>
                  <a:pt x="2784764" y="1533236"/>
                  <a:pt x="2770909" y="1524000"/>
                </a:cubicBezTo>
                <a:lnTo>
                  <a:pt x="2687782" y="1399309"/>
                </a:lnTo>
                <a:lnTo>
                  <a:pt x="2660073" y="1357746"/>
                </a:lnTo>
                <a:cubicBezTo>
                  <a:pt x="2664691" y="1330037"/>
                  <a:pt x="2665044" y="1301268"/>
                  <a:pt x="2673927" y="1274618"/>
                </a:cubicBezTo>
                <a:cubicBezTo>
                  <a:pt x="2682666" y="1248402"/>
                  <a:pt x="2710428" y="1224263"/>
                  <a:pt x="2729346" y="1205346"/>
                </a:cubicBezTo>
                <a:cubicBezTo>
                  <a:pt x="2737784" y="1180031"/>
                  <a:pt x="2754570" y="1133211"/>
                  <a:pt x="2757055" y="1108364"/>
                </a:cubicBezTo>
                <a:cubicBezTo>
                  <a:pt x="2759812" y="1080793"/>
                  <a:pt x="2757055" y="1052946"/>
                  <a:pt x="2757055" y="1025237"/>
                </a:cubicBezTo>
              </a:path>
            </a:pathLst>
          </a:cu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7133233" y="3823855"/>
            <a:ext cx="1013240" cy="1163781"/>
          </a:xfrm>
          <a:custGeom>
            <a:avLst/>
            <a:gdLst>
              <a:gd name="connsiteX0" fmla="*/ 1013240 w 1013240"/>
              <a:gd name="connsiteY0" fmla="*/ 0 h 1163781"/>
              <a:gd name="connsiteX1" fmla="*/ 916258 w 1013240"/>
              <a:gd name="connsiteY1" fmla="*/ 96981 h 1163781"/>
              <a:gd name="connsiteX2" fmla="*/ 874694 w 1013240"/>
              <a:gd name="connsiteY2" fmla="*/ 138545 h 1163781"/>
              <a:gd name="connsiteX3" fmla="*/ 791567 w 1013240"/>
              <a:gd name="connsiteY3" fmla="*/ 166254 h 1163781"/>
              <a:gd name="connsiteX4" fmla="*/ 666876 w 1013240"/>
              <a:gd name="connsiteY4" fmla="*/ 193963 h 1163781"/>
              <a:gd name="connsiteX5" fmla="*/ 583749 w 1013240"/>
              <a:gd name="connsiteY5" fmla="*/ 221672 h 1163781"/>
              <a:gd name="connsiteX6" fmla="*/ 500622 w 1013240"/>
              <a:gd name="connsiteY6" fmla="*/ 263236 h 1163781"/>
              <a:gd name="connsiteX7" fmla="*/ 472912 w 1013240"/>
              <a:gd name="connsiteY7" fmla="*/ 290945 h 1163781"/>
              <a:gd name="connsiteX8" fmla="*/ 445203 w 1013240"/>
              <a:gd name="connsiteY8" fmla="*/ 332509 h 1163781"/>
              <a:gd name="connsiteX9" fmla="*/ 403640 w 1013240"/>
              <a:gd name="connsiteY9" fmla="*/ 346363 h 1163781"/>
              <a:gd name="connsiteX10" fmla="*/ 362076 w 1013240"/>
              <a:gd name="connsiteY10" fmla="*/ 374072 h 1163781"/>
              <a:gd name="connsiteX11" fmla="*/ 181967 w 1013240"/>
              <a:gd name="connsiteY11" fmla="*/ 415636 h 1163781"/>
              <a:gd name="connsiteX12" fmla="*/ 126549 w 1013240"/>
              <a:gd name="connsiteY12" fmla="*/ 484909 h 1163781"/>
              <a:gd name="connsiteX13" fmla="*/ 140403 w 1013240"/>
              <a:gd name="connsiteY13" fmla="*/ 526472 h 1163781"/>
              <a:gd name="connsiteX14" fmla="*/ 112694 w 1013240"/>
              <a:gd name="connsiteY14" fmla="*/ 568036 h 1163781"/>
              <a:gd name="connsiteX15" fmla="*/ 71131 w 1013240"/>
              <a:gd name="connsiteY15" fmla="*/ 651163 h 1163781"/>
              <a:gd name="connsiteX16" fmla="*/ 29567 w 1013240"/>
              <a:gd name="connsiteY16" fmla="*/ 665018 h 1163781"/>
              <a:gd name="connsiteX17" fmla="*/ 1858 w 1013240"/>
              <a:gd name="connsiteY17" fmla="*/ 748145 h 1163781"/>
              <a:gd name="connsiteX18" fmla="*/ 15712 w 1013240"/>
              <a:gd name="connsiteY18" fmla="*/ 789709 h 1163781"/>
              <a:gd name="connsiteX19" fmla="*/ 43422 w 1013240"/>
              <a:gd name="connsiteY19" fmla="*/ 900545 h 1163781"/>
              <a:gd name="connsiteX20" fmla="*/ 71131 w 1013240"/>
              <a:gd name="connsiteY20" fmla="*/ 942109 h 1163781"/>
              <a:gd name="connsiteX21" fmla="*/ 112694 w 1013240"/>
              <a:gd name="connsiteY21" fmla="*/ 955963 h 1163781"/>
              <a:gd name="connsiteX22" fmla="*/ 126549 w 1013240"/>
              <a:gd name="connsiteY22" fmla="*/ 997527 h 1163781"/>
              <a:gd name="connsiteX23" fmla="*/ 168112 w 1013240"/>
              <a:gd name="connsiteY23" fmla="*/ 1025236 h 1163781"/>
              <a:gd name="connsiteX24" fmla="*/ 195822 w 1013240"/>
              <a:gd name="connsiteY24" fmla="*/ 1052945 h 1163781"/>
              <a:gd name="connsiteX25" fmla="*/ 320512 w 1013240"/>
              <a:gd name="connsiteY25" fmla="*/ 1122218 h 1163781"/>
              <a:gd name="connsiteX26" fmla="*/ 348222 w 1013240"/>
              <a:gd name="connsiteY26" fmla="*/ 1149927 h 1163781"/>
              <a:gd name="connsiteX27" fmla="*/ 389785 w 1013240"/>
              <a:gd name="connsiteY27" fmla="*/ 1163781 h 1163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013240" h="1163781">
                <a:moveTo>
                  <a:pt x="1013240" y="0"/>
                </a:moveTo>
                <a:cubicBezTo>
                  <a:pt x="900415" y="141030"/>
                  <a:pt x="1008895" y="19784"/>
                  <a:pt x="916258" y="96981"/>
                </a:cubicBezTo>
                <a:cubicBezTo>
                  <a:pt x="901206" y="109524"/>
                  <a:pt x="891822" y="129030"/>
                  <a:pt x="874694" y="138545"/>
                </a:cubicBezTo>
                <a:cubicBezTo>
                  <a:pt x="849162" y="152730"/>
                  <a:pt x="819276" y="157018"/>
                  <a:pt x="791567" y="166254"/>
                </a:cubicBezTo>
                <a:cubicBezTo>
                  <a:pt x="723351" y="188993"/>
                  <a:pt x="764413" y="177707"/>
                  <a:pt x="666876" y="193963"/>
                </a:cubicBezTo>
                <a:cubicBezTo>
                  <a:pt x="639167" y="203199"/>
                  <a:pt x="608051" y="205471"/>
                  <a:pt x="583749" y="221672"/>
                </a:cubicBezTo>
                <a:cubicBezTo>
                  <a:pt x="530034" y="257482"/>
                  <a:pt x="557982" y="244115"/>
                  <a:pt x="500622" y="263236"/>
                </a:cubicBezTo>
                <a:cubicBezTo>
                  <a:pt x="491385" y="272472"/>
                  <a:pt x="481072" y="280745"/>
                  <a:pt x="472912" y="290945"/>
                </a:cubicBezTo>
                <a:cubicBezTo>
                  <a:pt x="462510" y="303947"/>
                  <a:pt x="458205" y="322107"/>
                  <a:pt x="445203" y="332509"/>
                </a:cubicBezTo>
                <a:cubicBezTo>
                  <a:pt x="433799" y="341632"/>
                  <a:pt x="417494" y="341745"/>
                  <a:pt x="403640" y="346363"/>
                </a:cubicBezTo>
                <a:cubicBezTo>
                  <a:pt x="389785" y="355599"/>
                  <a:pt x="377292" y="367309"/>
                  <a:pt x="362076" y="374072"/>
                </a:cubicBezTo>
                <a:cubicBezTo>
                  <a:pt x="290009" y="406102"/>
                  <a:pt x="260861" y="404365"/>
                  <a:pt x="181967" y="415636"/>
                </a:cubicBezTo>
                <a:cubicBezTo>
                  <a:pt x="150051" y="436913"/>
                  <a:pt x="126549" y="440294"/>
                  <a:pt x="126549" y="484909"/>
                </a:cubicBezTo>
                <a:cubicBezTo>
                  <a:pt x="126549" y="499513"/>
                  <a:pt x="135785" y="512618"/>
                  <a:pt x="140403" y="526472"/>
                </a:cubicBezTo>
                <a:cubicBezTo>
                  <a:pt x="131167" y="540327"/>
                  <a:pt x="120140" y="553143"/>
                  <a:pt x="112694" y="568036"/>
                </a:cubicBezTo>
                <a:cubicBezTo>
                  <a:pt x="95961" y="601502"/>
                  <a:pt x="104220" y="624692"/>
                  <a:pt x="71131" y="651163"/>
                </a:cubicBezTo>
                <a:cubicBezTo>
                  <a:pt x="59727" y="660286"/>
                  <a:pt x="43422" y="660400"/>
                  <a:pt x="29567" y="665018"/>
                </a:cubicBezTo>
                <a:cubicBezTo>
                  <a:pt x="20331" y="692727"/>
                  <a:pt x="-7378" y="720436"/>
                  <a:pt x="1858" y="748145"/>
                </a:cubicBezTo>
                <a:cubicBezTo>
                  <a:pt x="6476" y="762000"/>
                  <a:pt x="11869" y="775620"/>
                  <a:pt x="15712" y="789709"/>
                </a:cubicBezTo>
                <a:cubicBezTo>
                  <a:pt x="25732" y="826450"/>
                  <a:pt x="30407" y="864755"/>
                  <a:pt x="43422" y="900545"/>
                </a:cubicBezTo>
                <a:cubicBezTo>
                  <a:pt x="49112" y="916194"/>
                  <a:pt x="58129" y="931707"/>
                  <a:pt x="71131" y="942109"/>
                </a:cubicBezTo>
                <a:cubicBezTo>
                  <a:pt x="82535" y="951232"/>
                  <a:pt x="98840" y="951345"/>
                  <a:pt x="112694" y="955963"/>
                </a:cubicBezTo>
                <a:cubicBezTo>
                  <a:pt x="117312" y="969818"/>
                  <a:pt x="117426" y="986123"/>
                  <a:pt x="126549" y="997527"/>
                </a:cubicBezTo>
                <a:cubicBezTo>
                  <a:pt x="136951" y="1010529"/>
                  <a:pt x="155110" y="1014834"/>
                  <a:pt x="168112" y="1025236"/>
                </a:cubicBezTo>
                <a:cubicBezTo>
                  <a:pt x="178312" y="1033396"/>
                  <a:pt x="184621" y="1046224"/>
                  <a:pt x="195822" y="1052945"/>
                </a:cubicBezTo>
                <a:cubicBezTo>
                  <a:pt x="282933" y="1105212"/>
                  <a:pt x="193411" y="995122"/>
                  <a:pt x="320512" y="1122218"/>
                </a:cubicBezTo>
                <a:cubicBezTo>
                  <a:pt x="329749" y="1131454"/>
                  <a:pt x="337021" y="1143207"/>
                  <a:pt x="348222" y="1149927"/>
                </a:cubicBezTo>
                <a:cubicBezTo>
                  <a:pt x="360745" y="1157440"/>
                  <a:pt x="389785" y="1163781"/>
                  <a:pt x="389785" y="1163781"/>
                </a:cubicBezTo>
              </a:path>
            </a:pathLst>
          </a:cu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lů 14"/>
          <p:cNvSpPr/>
          <p:nvPr/>
        </p:nvSpPr>
        <p:spPr>
          <a:xfrm rot="3134857">
            <a:off x="4298154" y="1231086"/>
            <a:ext cx="348434" cy="2390473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6708">
            <a:off x="6643254" y="3698961"/>
            <a:ext cx="1503219" cy="1216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0330">
            <a:off x="7222951" y="2276637"/>
            <a:ext cx="1521298" cy="1231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Šipka nahoru 15"/>
          <p:cNvSpPr/>
          <p:nvPr/>
        </p:nvSpPr>
        <p:spPr>
          <a:xfrm rot="18954357">
            <a:off x="6257574" y="5200787"/>
            <a:ext cx="360040" cy="1142853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Šipka nahoru 16"/>
          <p:cNvSpPr/>
          <p:nvPr/>
        </p:nvSpPr>
        <p:spPr>
          <a:xfrm rot="3643974">
            <a:off x="1215350" y="4716490"/>
            <a:ext cx="411312" cy="1519037"/>
          </a:xfrm>
          <a:prstGeom prst="up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26123" y="1686031"/>
            <a:ext cx="141446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91022">
            <a:off x="5806883" y="2338869"/>
            <a:ext cx="141446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77104">
            <a:off x="7327363" y="4556632"/>
            <a:ext cx="1201197" cy="807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Šipka doprava 17"/>
          <p:cNvSpPr/>
          <p:nvPr/>
        </p:nvSpPr>
        <p:spPr>
          <a:xfrm>
            <a:off x="858982" y="4077072"/>
            <a:ext cx="3131127" cy="32867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96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Agriculture producing areas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Maize -         focuses on maize, fruit, vegetables and vine 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sugar beet</a:t>
            </a:r>
            <a:r>
              <a:rPr lang="en-GB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         focuses on sugar beet, wheat, fruit and vegetables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 potatoes -           focuses on potatoes, oilseed rape, cattle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mountainous areas -         cattle, sheep farming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Šipka doprava 3"/>
          <p:cNvSpPr/>
          <p:nvPr/>
        </p:nvSpPr>
        <p:spPr>
          <a:xfrm>
            <a:off x="1979712" y="1805430"/>
            <a:ext cx="504056" cy="1440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2619160" y="3068960"/>
            <a:ext cx="576064" cy="144016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2483768" y="4315314"/>
            <a:ext cx="576064" cy="14401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3851920" y="5517232"/>
            <a:ext cx="504056" cy="144016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21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Agriculture producing areas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What are the new trends in agriculture in our country?</a:t>
            </a: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Why have they appeared in your opinion?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sz="2400" dirty="0" smtClean="0">
                <a:latin typeface="Calibri" pitchFamily="34" charset="0"/>
                <a:cs typeface="Calibri" pitchFamily="34" charset="0"/>
              </a:rPr>
              <a:t>The new trends are:</a:t>
            </a:r>
          </a:p>
          <a:p>
            <a:pPr lvl="2"/>
            <a:r>
              <a:rPr lang="en-GB" sz="2400" dirty="0" smtClean="0">
                <a:latin typeface="Calibri" pitchFamily="34" charset="0"/>
                <a:cs typeface="Calibri" pitchFamily="34" charset="0"/>
              </a:rPr>
              <a:t>Agro-tourism</a:t>
            </a:r>
          </a:p>
          <a:p>
            <a:pPr lvl="2"/>
            <a:r>
              <a:rPr lang="en-GB" sz="2400" dirty="0" smtClean="0">
                <a:latin typeface="Calibri" pitchFamily="34" charset="0"/>
                <a:cs typeface="Calibri" pitchFamily="34" charset="0"/>
              </a:rPr>
              <a:t>Ecological agriculture</a:t>
            </a:r>
          </a:p>
          <a:p>
            <a:pPr lvl="2"/>
            <a:r>
              <a:rPr lang="en-GB" sz="2400" dirty="0" smtClean="0">
                <a:latin typeface="Calibri" pitchFamily="34" charset="0"/>
                <a:cs typeface="Calibri" pitchFamily="34" charset="0"/>
              </a:rPr>
              <a:t>Bio-production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24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202</Words>
  <Application>Microsoft Office PowerPoint</Application>
  <PresentationFormat>Předvádění na obrazovce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Calibri</vt:lpstr>
      <vt:lpstr>Century Schoolbook</vt:lpstr>
      <vt:lpstr>Wingdings</vt:lpstr>
      <vt:lpstr>Wingdings 2</vt:lpstr>
      <vt:lpstr>Arkýř</vt:lpstr>
      <vt:lpstr>Agriculture</vt:lpstr>
      <vt:lpstr>Agriculture</vt:lpstr>
      <vt:lpstr>Agriculture producing areas</vt:lpstr>
      <vt:lpstr>Agriculture producing areas</vt:lpstr>
      <vt:lpstr>Agriculture producing areas</vt:lpstr>
      <vt:lpstr>Agriculture producing areas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Česká republika</dc:title>
  <dc:creator>uživatel</dc:creator>
  <cp:lastModifiedBy>Mikláš, Michal</cp:lastModifiedBy>
  <cp:revision>10</cp:revision>
  <dcterms:created xsi:type="dcterms:W3CDTF">2013-06-19T18:16:02Z</dcterms:created>
  <dcterms:modified xsi:type="dcterms:W3CDTF">2013-08-27T09:42:02Z</dcterms:modified>
</cp:coreProperties>
</file>