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9" r:id="rId4"/>
    <p:sldId id="264" r:id="rId5"/>
    <p:sldId id="270" r:id="rId6"/>
    <p:sldId id="27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7.6.2013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7.6.2013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7.6.2013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7.6.2013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7.6.2013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7.6.2013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7.6.2013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7.6.2013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7.6.2013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7.6.2013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7.6.2013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7.6.2013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dirty="0" err="1" smtClean="0">
                <a:solidFill>
                  <a:schemeClr val="dk1"/>
                </a:solidFill>
              </a:rPr>
              <a:t>Le</a:t>
            </a:r>
            <a:r>
              <a:rPr lang="cs-CZ" sz="3600" dirty="0" smtClean="0">
                <a:solidFill>
                  <a:schemeClr val="dk1"/>
                </a:solidFill>
              </a:rPr>
              <a:t> </a:t>
            </a:r>
            <a:r>
              <a:rPr lang="cs-CZ" sz="3600" dirty="0" err="1" smtClean="0">
                <a:solidFill>
                  <a:schemeClr val="dk1"/>
                </a:solidFill>
              </a:rPr>
              <a:t>français</a:t>
            </a:r>
            <a:r>
              <a:rPr lang="cs-CZ" sz="3600" dirty="0" smtClean="0">
                <a:solidFill>
                  <a:schemeClr val="dk1"/>
                </a:solidFill>
              </a:rPr>
              <a:t> </a:t>
            </a:r>
            <a:r>
              <a:rPr lang="cs-CZ" sz="3600" dirty="0" err="1" smtClean="0">
                <a:solidFill>
                  <a:schemeClr val="dk1"/>
                </a:solidFill>
              </a:rPr>
              <a:t>familier</a:t>
            </a:r>
            <a:endParaRPr lang="cs-CZ" sz="3600" dirty="0">
              <a:solidFill>
                <a:schemeClr val="dk1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615896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Slovní zásoba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16.</a:t>
                      </a:r>
                      <a:r>
                        <a:rPr lang="cs-CZ" baseline="0" dirty="0" smtClean="0"/>
                        <a:t> 9. 2012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 3-4 ročník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Mots</a:t>
                      </a:r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</a:t>
                      </a:r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expressions</a:t>
                      </a:r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familières</a:t>
                      </a:r>
                      <a:r>
                        <a:rPr lang="cs-CZ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argot.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Avant</a:t>
                      </a:r>
                      <a:r>
                        <a:rPr lang="cs-CZ" baseline="0" dirty="0" smtClean="0"/>
                        <a:t> de </a:t>
                      </a:r>
                      <a:r>
                        <a:rPr lang="cs-CZ" baseline="0" dirty="0" err="1" smtClean="0"/>
                        <a:t>commencer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le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cours</a:t>
                      </a:r>
                      <a:r>
                        <a:rPr lang="cs-CZ" baseline="0" dirty="0" smtClean="0"/>
                        <a:t>, </a:t>
                      </a:r>
                      <a:r>
                        <a:rPr lang="cs-CZ" baseline="0" dirty="0" err="1" smtClean="0"/>
                        <a:t>cliquez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sur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F5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puis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progressez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avec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espace</a:t>
                      </a:r>
                      <a:r>
                        <a:rPr lang="cs-CZ" baseline="0" smtClean="0"/>
                        <a:t>.</a:t>
                      </a:r>
                      <a:endParaRPr lang="cs-CZ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Roland </a:t>
                      </a:r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VY_32_INOVACE_07_</a:t>
                      </a:r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FGUI11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27584" y="1141293"/>
            <a:ext cx="1469890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gonzesse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Un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futal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bagnole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Un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mec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Gratos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nana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Pioncer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Causer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piaule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Les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chiottes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 smtClean="0"/>
          </a:p>
        </p:txBody>
      </p:sp>
      <p:sp>
        <p:nvSpPr>
          <p:cNvPr id="6" name="TextovéPole 5"/>
          <p:cNvSpPr txBox="1"/>
          <p:nvPr/>
        </p:nvSpPr>
        <p:spPr>
          <a:xfrm>
            <a:off x="2771800" y="1141293"/>
            <a:ext cx="32403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crêpe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fraise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femme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maison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pantalon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voiture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maison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homme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femme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Facile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gratuit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femme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garçon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manger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dormir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chanter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manger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parler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danser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cinéma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chambre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homme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L´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eau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la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maison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les W.C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228184" y="1196752"/>
            <a:ext cx="201622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femme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Un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pantalon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voiture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Un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homme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Gratuit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femme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Dormir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Parler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chambre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Les W.C</a:t>
            </a:r>
          </a:p>
        </p:txBody>
      </p:sp>
      <p:sp>
        <p:nvSpPr>
          <p:cNvPr id="9" name="Obdélník 8"/>
          <p:cNvSpPr/>
          <p:nvPr/>
        </p:nvSpPr>
        <p:spPr>
          <a:xfrm>
            <a:off x="1331640" y="116632"/>
            <a:ext cx="63952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TROUVE</a:t>
            </a:r>
            <a:r>
              <a:rPr lang="cs-CZ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cs-CZ" sz="5400" b="1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LE</a:t>
            </a:r>
            <a:r>
              <a:rPr lang="cs-CZ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BON </a:t>
            </a:r>
            <a:r>
              <a:rPr lang="cs-CZ" sz="5400" b="1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MOT</a:t>
            </a:r>
            <a:endParaRPr lang="cs-CZ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069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27584" y="1141293"/>
            <a:ext cx="1386918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Le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fric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Se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marrer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Des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grolles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La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bouffe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Bouffer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Un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bouquin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Un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flic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Les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godasses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Bouquiner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Le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boulot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 smtClean="0"/>
          </a:p>
        </p:txBody>
      </p:sp>
      <p:sp>
        <p:nvSpPr>
          <p:cNvPr id="6" name="TextovéPole 5"/>
          <p:cNvSpPr txBox="1"/>
          <p:nvPr/>
        </p:nvSpPr>
        <p:spPr>
          <a:xfrm>
            <a:off x="2627784" y="1124744"/>
            <a:ext cx="374441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L´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argent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fraise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fille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S´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amuser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manger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Des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chaussures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des </a:t>
            </a:r>
            <a:r>
              <a:rPr lang="cs-CZ" smtClean="0">
                <a:solidFill>
                  <a:schemeClr val="accent1">
                    <a:lumMod val="75000"/>
                  </a:schemeClr>
                </a:solidFill>
              </a:rPr>
              <a:t>maisons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nourriture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femme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partir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manger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fille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livre</a:t>
            </a: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ville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policier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femme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Les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gens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les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chaussures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les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pantalons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Lire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rire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manger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travail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la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maison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, les WC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732240" y="1124744"/>
            <a:ext cx="201622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L´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argent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S´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amuser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Des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chaussures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La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nourriture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manger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Un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livre</a:t>
            </a: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Un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policier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Les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chaussures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Lire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Le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travail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1403648" y="260648"/>
            <a:ext cx="63952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TROUVE</a:t>
            </a:r>
            <a:r>
              <a:rPr lang="cs-CZ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cs-CZ" sz="5400" b="1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LE</a:t>
            </a:r>
            <a:r>
              <a:rPr lang="cs-CZ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BON </a:t>
            </a:r>
            <a:r>
              <a:rPr lang="cs-CZ" sz="5400" b="1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MOT</a:t>
            </a:r>
            <a:endParaRPr lang="cs-CZ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069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539552" y="1268760"/>
            <a:ext cx="2232248" cy="54476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 smtClean="0"/>
              <a:t>La pub </a:t>
            </a:r>
            <a:br>
              <a:rPr lang="fr-FR" sz="2400" b="1" dirty="0" smtClean="0"/>
            </a:br>
            <a:r>
              <a:rPr lang="cs-CZ" sz="2400" b="1" dirty="0" smtClean="0"/>
              <a:t>L</a:t>
            </a:r>
            <a:r>
              <a:rPr lang="fr-FR" sz="2400" b="1" dirty="0" smtClean="0"/>
              <a:t>es infos </a:t>
            </a:r>
            <a:br>
              <a:rPr lang="fr-FR" sz="2400" b="1" dirty="0" smtClean="0"/>
            </a:br>
            <a:r>
              <a:rPr lang="cs-CZ" sz="2400" b="1" dirty="0" err="1" smtClean="0"/>
              <a:t>Le</a:t>
            </a:r>
            <a:r>
              <a:rPr lang="fr-FR" sz="2400" b="1" dirty="0" smtClean="0"/>
              <a:t> bac </a:t>
            </a:r>
            <a:br>
              <a:rPr lang="fr-FR" sz="2400" b="1" dirty="0" smtClean="0"/>
            </a:br>
            <a:r>
              <a:rPr lang="cs-CZ" sz="2400" b="1" dirty="0" smtClean="0"/>
              <a:t>La </a:t>
            </a:r>
            <a:r>
              <a:rPr lang="fr-FR" sz="2400" b="1" dirty="0" smtClean="0"/>
              <a:t>fac </a:t>
            </a:r>
            <a:br>
              <a:rPr lang="fr-FR" sz="2400" b="1" dirty="0" smtClean="0"/>
            </a:br>
            <a:r>
              <a:rPr lang="cs-CZ" sz="2400" b="1" dirty="0" smtClean="0"/>
              <a:t>U</a:t>
            </a:r>
            <a:r>
              <a:rPr lang="fr-FR" sz="2400" b="1" dirty="0" smtClean="0"/>
              <a:t>n ordi  </a:t>
            </a:r>
            <a:br>
              <a:rPr lang="fr-FR" sz="2400" b="1" dirty="0" smtClean="0"/>
            </a:br>
            <a:r>
              <a:rPr lang="cs-CZ" sz="2400" b="1" dirty="0" err="1" smtClean="0"/>
              <a:t>Le</a:t>
            </a:r>
            <a:r>
              <a:rPr lang="cs-CZ" sz="2400" b="1" dirty="0" smtClean="0"/>
              <a:t> </a:t>
            </a:r>
            <a:r>
              <a:rPr lang="fr-FR" sz="2400" b="1" dirty="0" smtClean="0"/>
              <a:t>resto </a:t>
            </a:r>
            <a:br>
              <a:rPr lang="fr-FR" sz="2400" b="1" dirty="0" smtClean="0"/>
            </a:br>
            <a:r>
              <a:rPr lang="cs-CZ" sz="2400" b="1" dirty="0" smtClean="0"/>
              <a:t>S</a:t>
            </a:r>
            <a:r>
              <a:rPr lang="fr-FR" sz="2400" b="1" dirty="0" smtClean="0"/>
              <a:t>ympa  </a:t>
            </a:r>
            <a:br>
              <a:rPr lang="fr-FR" sz="2400" b="1" dirty="0" smtClean="0"/>
            </a:br>
            <a:r>
              <a:rPr lang="cs-CZ" sz="2400" b="1" dirty="0" err="1" smtClean="0"/>
              <a:t>Le</a:t>
            </a:r>
            <a:r>
              <a:rPr lang="cs-CZ" sz="2400" b="1" dirty="0" smtClean="0"/>
              <a:t> </a:t>
            </a:r>
            <a:r>
              <a:rPr lang="fr-FR" sz="2400" b="1" dirty="0" smtClean="0"/>
              <a:t>petit-déj </a:t>
            </a:r>
            <a:br>
              <a:rPr lang="fr-FR" sz="2400" b="1" dirty="0" smtClean="0"/>
            </a:br>
            <a:r>
              <a:rPr lang="cs-CZ" sz="2400" b="1" dirty="0" smtClean="0"/>
              <a:t>L</a:t>
            </a:r>
            <a:r>
              <a:rPr lang="fr-FR" sz="2400" b="1" dirty="0" smtClean="0"/>
              <a:t>e dico  </a:t>
            </a:r>
            <a:br>
              <a:rPr lang="fr-FR" sz="2400" b="1" dirty="0" smtClean="0"/>
            </a:br>
            <a:r>
              <a:rPr lang="cs-CZ" sz="2400" b="1" dirty="0" smtClean="0"/>
              <a:t>U</a:t>
            </a:r>
            <a:r>
              <a:rPr lang="fr-FR" sz="2400" b="1" dirty="0" smtClean="0"/>
              <a:t>n labo </a:t>
            </a:r>
            <a:br>
              <a:rPr lang="fr-FR" sz="2400" b="1" dirty="0" smtClean="0"/>
            </a:br>
            <a:r>
              <a:rPr lang="cs-CZ" sz="2400" b="1" dirty="0" smtClean="0"/>
              <a:t>La g</a:t>
            </a:r>
            <a:r>
              <a:rPr lang="fr-FR" sz="2400" b="1" dirty="0" smtClean="0"/>
              <a:t>éo  </a:t>
            </a:r>
            <a:endParaRPr lang="cs-CZ" sz="2400" b="1" dirty="0" smtClean="0"/>
          </a:p>
          <a:p>
            <a:r>
              <a:rPr lang="cs-CZ" sz="2400" b="1" dirty="0" smtClean="0"/>
              <a:t>P</a:t>
            </a:r>
            <a:r>
              <a:rPr lang="fr-FR" sz="2400" b="1" dirty="0" smtClean="0"/>
              <a:t>erso</a:t>
            </a:r>
            <a:endParaRPr lang="cs-CZ" sz="2400" b="1" dirty="0" smtClean="0"/>
          </a:p>
          <a:p>
            <a:r>
              <a:rPr lang="cs-CZ" sz="2400" b="1" dirty="0" err="1" smtClean="0"/>
              <a:t>Un</a:t>
            </a:r>
            <a:r>
              <a:rPr lang="cs-CZ" sz="2400" b="1" dirty="0" smtClean="0"/>
              <a:t> </a:t>
            </a:r>
            <a:r>
              <a:rPr lang="fr-FR" sz="2400" b="1" dirty="0" smtClean="0"/>
              <a:t>prof </a:t>
            </a:r>
            <a:endParaRPr lang="cs-CZ" sz="2400" b="1" dirty="0" smtClean="0"/>
          </a:p>
          <a:p>
            <a:endParaRPr lang="cs-CZ" b="1" dirty="0" smtClean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763688" y="332656"/>
            <a:ext cx="5688632" cy="850106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sz="3200" dirty="0" err="1" smtClean="0">
                <a:solidFill>
                  <a:srgbClr val="00B050"/>
                </a:solidFill>
              </a:rPr>
              <a:t>TROUVE</a:t>
            </a:r>
            <a:r>
              <a:rPr lang="cs-CZ" sz="3200" dirty="0" smtClean="0">
                <a:solidFill>
                  <a:srgbClr val="00B050"/>
                </a:solidFill>
              </a:rPr>
              <a:t> </a:t>
            </a:r>
            <a:r>
              <a:rPr lang="cs-CZ" sz="3200" dirty="0" err="1" smtClean="0">
                <a:solidFill>
                  <a:srgbClr val="00B050"/>
                </a:solidFill>
              </a:rPr>
              <a:t>LE</a:t>
            </a:r>
            <a:r>
              <a:rPr lang="cs-CZ" sz="3200" dirty="0" smtClean="0">
                <a:solidFill>
                  <a:srgbClr val="00B050"/>
                </a:solidFill>
              </a:rPr>
              <a:t> </a:t>
            </a:r>
            <a:r>
              <a:rPr lang="cs-CZ" sz="3200" dirty="0" err="1" smtClean="0">
                <a:solidFill>
                  <a:srgbClr val="00B050"/>
                </a:solidFill>
              </a:rPr>
              <a:t>MOT</a:t>
            </a:r>
            <a:r>
              <a:rPr lang="cs-CZ" sz="3200" dirty="0" smtClean="0">
                <a:solidFill>
                  <a:srgbClr val="00B050"/>
                </a:solidFill>
              </a:rPr>
              <a:t> </a:t>
            </a:r>
            <a:r>
              <a:rPr lang="cs-CZ" sz="3200" dirty="0" err="1" smtClean="0">
                <a:solidFill>
                  <a:srgbClr val="00B050"/>
                </a:solidFill>
              </a:rPr>
              <a:t>ENTIER</a:t>
            </a:r>
            <a:endParaRPr lang="cs-CZ" sz="3200" dirty="0">
              <a:solidFill>
                <a:srgbClr val="00B05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563888" y="1268760"/>
            <a:ext cx="4248472" cy="62786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B050"/>
                </a:solidFill>
              </a:rPr>
              <a:t>La pub</a:t>
            </a:r>
            <a:r>
              <a:rPr lang="cs-CZ" sz="2400" b="1" dirty="0" err="1" smtClean="0">
                <a:solidFill>
                  <a:srgbClr val="00B050"/>
                </a:solidFill>
              </a:rPr>
              <a:t>licité</a:t>
            </a:r>
            <a:endParaRPr lang="cs-CZ" sz="2400" b="1" dirty="0" smtClean="0">
              <a:solidFill>
                <a:srgbClr val="00B050"/>
              </a:solidFill>
            </a:endParaRPr>
          </a:p>
          <a:p>
            <a:r>
              <a:rPr lang="cs-CZ" sz="2400" b="1" dirty="0" smtClean="0">
                <a:solidFill>
                  <a:srgbClr val="00B050"/>
                </a:solidFill>
              </a:rPr>
              <a:t>L</a:t>
            </a:r>
            <a:r>
              <a:rPr lang="fr-FR" sz="2400" b="1" dirty="0" smtClean="0">
                <a:solidFill>
                  <a:srgbClr val="00B050"/>
                </a:solidFill>
              </a:rPr>
              <a:t>es info</a:t>
            </a:r>
            <a:r>
              <a:rPr lang="cs-CZ" sz="2400" b="1" dirty="0" err="1" smtClean="0">
                <a:solidFill>
                  <a:srgbClr val="00B050"/>
                </a:solidFill>
              </a:rPr>
              <a:t>rmations</a:t>
            </a:r>
            <a:endParaRPr lang="cs-CZ" sz="2400" b="1" dirty="0" smtClean="0">
              <a:solidFill>
                <a:srgbClr val="00B050"/>
              </a:solidFill>
            </a:endParaRPr>
          </a:p>
          <a:p>
            <a:r>
              <a:rPr lang="cs-CZ" sz="2400" b="1" dirty="0" err="1" smtClean="0">
                <a:solidFill>
                  <a:srgbClr val="00B050"/>
                </a:solidFill>
              </a:rPr>
              <a:t>Le</a:t>
            </a:r>
            <a:r>
              <a:rPr lang="cs-CZ" sz="2400" b="1" dirty="0" smtClean="0">
                <a:solidFill>
                  <a:srgbClr val="00B050"/>
                </a:solidFill>
              </a:rPr>
              <a:t> baccalauréat</a:t>
            </a:r>
          </a:p>
          <a:p>
            <a:r>
              <a:rPr lang="cs-CZ" sz="2400" b="1" dirty="0" smtClean="0">
                <a:solidFill>
                  <a:srgbClr val="00B050"/>
                </a:solidFill>
              </a:rPr>
              <a:t>La </a:t>
            </a:r>
            <a:r>
              <a:rPr lang="cs-CZ" sz="2400" b="1" dirty="0" err="1" smtClean="0">
                <a:solidFill>
                  <a:srgbClr val="00B050"/>
                </a:solidFill>
              </a:rPr>
              <a:t>faculté</a:t>
            </a:r>
            <a:endParaRPr lang="cs-CZ" sz="2400" b="1" dirty="0" smtClean="0">
              <a:solidFill>
                <a:srgbClr val="00B050"/>
              </a:solidFill>
            </a:endParaRPr>
          </a:p>
          <a:p>
            <a:r>
              <a:rPr lang="cs-CZ" sz="2400" b="1" dirty="0" err="1" smtClean="0">
                <a:solidFill>
                  <a:srgbClr val="00B050"/>
                </a:solidFill>
              </a:rPr>
              <a:t>Un</a:t>
            </a:r>
            <a:r>
              <a:rPr lang="cs-CZ" sz="2400" b="1" dirty="0" smtClean="0">
                <a:solidFill>
                  <a:srgbClr val="00B050"/>
                </a:solidFill>
              </a:rPr>
              <a:t> </a:t>
            </a:r>
            <a:r>
              <a:rPr lang="cs-CZ" sz="2400" b="1" dirty="0" err="1" smtClean="0">
                <a:solidFill>
                  <a:srgbClr val="00B050"/>
                </a:solidFill>
              </a:rPr>
              <a:t>ordinateur</a:t>
            </a:r>
            <a:endParaRPr lang="cs-CZ" sz="2400" b="1" dirty="0" smtClean="0">
              <a:solidFill>
                <a:srgbClr val="00B050"/>
              </a:solidFill>
            </a:endParaRPr>
          </a:p>
          <a:p>
            <a:r>
              <a:rPr lang="cs-CZ" sz="2400" b="1" dirty="0" err="1" smtClean="0">
                <a:solidFill>
                  <a:srgbClr val="00B050"/>
                </a:solidFill>
              </a:rPr>
              <a:t>Le</a:t>
            </a:r>
            <a:r>
              <a:rPr lang="cs-CZ" sz="2400" b="1" dirty="0" smtClean="0">
                <a:solidFill>
                  <a:srgbClr val="00B050"/>
                </a:solidFill>
              </a:rPr>
              <a:t> restaurant</a:t>
            </a:r>
          </a:p>
          <a:p>
            <a:r>
              <a:rPr lang="cs-CZ" sz="2400" b="1" dirty="0" err="1" smtClean="0">
                <a:solidFill>
                  <a:srgbClr val="00B050"/>
                </a:solidFill>
              </a:rPr>
              <a:t>Sympathique</a:t>
            </a:r>
            <a:endParaRPr lang="cs-CZ" sz="2400" b="1" dirty="0" smtClean="0">
              <a:solidFill>
                <a:srgbClr val="00B050"/>
              </a:solidFill>
            </a:endParaRPr>
          </a:p>
          <a:p>
            <a:r>
              <a:rPr lang="cs-CZ" sz="2400" b="1" dirty="0" err="1" smtClean="0">
                <a:solidFill>
                  <a:srgbClr val="00B050"/>
                </a:solidFill>
              </a:rPr>
              <a:t>Le</a:t>
            </a:r>
            <a:r>
              <a:rPr lang="cs-CZ" sz="2400" b="1" smtClean="0">
                <a:solidFill>
                  <a:srgbClr val="00B050"/>
                </a:solidFill>
              </a:rPr>
              <a:t> petit-déjeuner</a:t>
            </a:r>
            <a:endParaRPr lang="cs-CZ" sz="2400" b="1" dirty="0" smtClean="0">
              <a:solidFill>
                <a:srgbClr val="00B050"/>
              </a:solidFill>
            </a:endParaRPr>
          </a:p>
          <a:p>
            <a:r>
              <a:rPr lang="cs-CZ" sz="2400" b="1" dirty="0" err="1" smtClean="0">
                <a:solidFill>
                  <a:srgbClr val="00B050"/>
                </a:solidFill>
              </a:rPr>
              <a:t>Le</a:t>
            </a:r>
            <a:r>
              <a:rPr lang="cs-CZ" sz="2400" b="1" dirty="0" smtClean="0">
                <a:solidFill>
                  <a:srgbClr val="00B050"/>
                </a:solidFill>
              </a:rPr>
              <a:t> </a:t>
            </a:r>
            <a:r>
              <a:rPr lang="cs-CZ" sz="2400" b="1" dirty="0" err="1" smtClean="0">
                <a:solidFill>
                  <a:srgbClr val="00B050"/>
                </a:solidFill>
              </a:rPr>
              <a:t>dictionnaire</a:t>
            </a:r>
            <a:endParaRPr lang="cs-CZ" sz="2400" b="1" dirty="0" smtClean="0">
              <a:solidFill>
                <a:srgbClr val="00B050"/>
              </a:solidFill>
            </a:endParaRPr>
          </a:p>
          <a:p>
            <a:r>
              <a:rPr lang="cs-CZ" sz="2400" b="1" dirty="0" err="1" smtClean="0">
                <a:solidFill>
                  <a:srgbClr val="00B050"/>
                </a:solidFill>
              </a:rPr>
              <a:t>Un</a:t>
            </a:r>
            <a:r>
              <a:rPr lang="cs-CZ" sz="2400" b="1" dirty="0" smtClean="0">
                <a:solidFill>
                  <a:srgbClr val="00B050"/>
                </a:solidFill>
              </a:rPr>
              <a:t> </a:t>
            </a:r>
            <a:r>
              <a:rPr lang="cs-CZ" sz="2400" b="1" dirty="0" err="1" smtClean="0">
                <a:solidFill>
                  <a:srgbClr val="00B050"/>
                </a:solidFill>
              </a:rPr>
              <a:t>laboratoire</a:t>
            </a:r>
            <a:endParaRPr lang="cs-CZ" sz="2400" b="1" dirty="0" smtClean="0">
              <a:solidFill>
                <a:srgbClr val="00B050"/>
              </a:solidFill>
            </a:endParaRPr>
          </a:p>
          <a:p>
            <a:r>
              <a:rPr lang="cs-CZ" sz="2400" b="1" dirty="0" smtClean="0">
                <a:solidFill>
                  <a:srgbClr val="00B050"/>
                </a:solidFill>
              </a:rPr>
              <a:t>La </a:t>
            </a:r>
            <a:r>
              <a:rPr lang="cs-CZ" sz="2400" b="1" dirty="0" err="1" smtClean="0">
                <a:solidFill>
                  <a:srgbClr val="00B050"/>
                </a:solidFill>
              </a:rPr>
              <a:t>géographie</a:t>
            </a:r>
            <a:endParaRPr lang="cs-CZ" sz="2400" b="1" dirty="0" smtClean="0">
              <a:solidFill>
                <a:srgbClr val="00B050"/>
              </a:solidFill>
            </a:endParaRPr>
          </a:p>
          <a:p>
            <a:r>
              <a:rPr lang="cs-CZ" sz="2400" b="1" dirty="0" err="1" smtClean="0">
                <a:solidFill>
                  <a:srgbClr val="00B050"/>
                </a:solidFill>
              </a:rPr>
              <a:t>Personnellement</a:t>
            </a:r>
            <a:endParaRPr lang="cs-CZ" sz="2400" b="1" dirty="0" smtClean="0">
              <a:solidFill>
                <a:srgbClr val="00B050"/>
              </a:solidFill>
            </a:endParaRPr>
          </a:p>
          <a:p>
            <a:r>
              <a:rPr lang="cs-CZ" sz="2400" b="1" dirty="0" err="1" smtClean="0">
                <a:solidFill>
                  <a:srgbClr val="00B050"/>
                </a:solidFill>
              </a:rPr>
              <a:t>Un</a:t>
            </a:r>
            <a:r>
              <a:rPr lang="cs-CZ" sz="2400" b="1" dirty="0" smtClean="0">
                <a:solidFill>
                  <a:srgbClr val="00B050"/>
                </a:solidFill>
              </a:rPr>
              <a:t> </a:t>
            </a:r>
            <a:r>
              <a:rPr lang="cs-CZ" sz="2400" b="1" dirty="0" err="1" smtClean="0">
                <a:solidFill>
                  <a:srgbClr val="00B050"/>
                </a:solidFill>
              </a:rPr>
              <a:t>professeur</a:t>
            </a:r>
            <a:endParaRPr lang="cs-CZ" sz="2400" b="1" dirty="0" smtClean="0">
              <a:solidFill>
                <a:srgbClr val="00B050"/>
              </a:solidFill>
            </a:endParaRPr>
          </a:p>
          <a:p>
            <a:endParaRPr lang="cs-CZ" sz="2400" b="1" dirty="0" smtClean="0"/>
          </a:p>
          <a:p>
            <a:endParaRPr lang="cs-CZ" sz="2400" b="1" dirty="0" smtClean="0">
              <a:solidFill>
                <a:srgbClr val="00B050"/>
              </a:solidFill>
            </a:endParaRPr>
          </a:p>
          <a:p>
            <a:r>
              <a:rPr lang="fr-FR" sz="2400" b="1" dirty="0" smtClean="0">
                <a:solidFill>
                  <a:srgbClr val="00B050"/>
                </a:solidFill>
              </a:rPr>
              <a:t/>
            </a:r>
            <a:br>
              <a:rPr lang="fr-FR" sz="2400" b="1" dirty="0" smtClean="0">
                <a:solidFill>
                  <a:srgbClr val="00B050"/>
                </a:solidFill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320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Trouve</a:t>
            </a:r>
            <a:r>
              <a:rPr lang="cs-CZ" dirty="0" smtClean="0"/>
              <a:t> l´</a:t>
            </a:r>
            <a:r>
              <a:rPr lang="cs-CZ" dirty="0" err="1" smtClean="0"/>
              <a:t>équivalent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324544" y="1556792"/>
            <a:ext cx="69847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fr-FR" dirty="0" smtClean="0"/>
              <a:t/>
            </a:r>
            <a:br>
              <a:rPr lang="fr-FR" dirty="0" smtClean="0"/>
            </a:b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179512" y="1700808"/>
            <a:ext cx="27180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Avoir la dalle </a:t>
            </a:r>
            <a:endParaRPr lang="cs-CZ" dirty="0" smtClean="0"/>
          </a:p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Ça caille 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N´</a:t>
            </a:r>
            <a:r>
              <a:rPr lang="cs-CZ" dirty="0" err="1" smtClean="0"/>
              <a:t>avoir</a:t>
            </a:r>
            <a:r>
              <a:rPr lang="cs-CZ" dirty="0" smtClean="0"/>
              <a:t> </a:t>
            </a:r>
            <a:r>
              <a:rPr lang="cs-CZ" dirty="0" err="1" smtClean="0"/>
              <a:t>que</a:t>
            </a:r>
            <a:r>
              <a:rPr lang="cs-CZ" dirty="0" smtClean="0"/>
              <a:t> </a:t>
            </a:r>
            <a:r>
              <a:rPr lang="cs-CZ" dirty="0" err="1" smtClean="0"/>
              <a:t>dalle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Être</a:t>
            </a:r>
            <a:r>
              <a:rPr lang="cs-CZ" dirty="0" smtClean="0"/>
              <a:t> </a:t>
            </a:r>
            <a:r>
              <a:rPr lang="cs-CZ" dirty="0" err="1" smtClean="0"/>
              <a:t>crevé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Avoir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pot</a:t>
            </a:r>
          </a:p>
          <a:p>
            <a:endParaRPr lang="cs-CZ" dirty="0" smtClean="0"/>
          </a:p>
          <a:p>
            <a:r>
              <a:rPr lang="cs-CZ" dirty="0" err="1" smtClean="0"/>
              <a:t>Être</a:t>
            </a:r>
            <a:r>
              <a:rPr lang="cs-CZ" dirty="0" smtClean="0"/>
              <a:t> </a:t>
            </a:r>
            <a:r>
              <a:rPr lang="cs-CZ" dirty="0" err="1" smtClean="0"/>
              <a:t>chouette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Être</a:t>
            </a:r>
            <a:r>
              <a:rPr lang="cs-CZ" dirty="0" smtClean="0"/>
              <a:t>  </a:t>
            </a:r>
            <a:r>
              <a:rPr lang="fr-FR" dirty="0" smtClean="0"/>
              <a:t>à</a:t>
            </a:r>
            <a:r>
              <a:rPr lang="cs-CZ" dirty="0" smtClean="0"/>
              <a:t> la </a:t>
            </a:r>
            <a:r>
              <a:rPr lang="cs-CZ" dirty="0" err="1" smtClean="0"/>
              <a:t>bourre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8" name="Obdélník 7"/>
          <p:cNvSpPr/>
          <p:nvPr/>
        </p:nvSpPr>
        <p:spPr>
          <a:xfrm>
            <a:off x="2843808" y="1700808"/>
            <a:ext cx="271804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 smtClean="0"/>
              <a:t>Être</a:t>
            </a:r>
            <a:r>
              <a:rPr lang="cs-CZ" dirty="0" smtClean="0"/>
              <a:t> </a:t>
            </a:r>
            <a:r>
              <a:rPr lang="cs-CZ" dirty="0" err="1" smtClean="0"/>
              <a:t>en</a:t>
            </a:r>
            <a:r>
              <a:rPr lang="cs-CZ" dirty="0" smtClean="0"/>
              <a:t> </a:t>
            </a:r>
            <a:r>
              <a:rPr lang="cs-CZ" dirty="0" err="1" smtClean="0"/>
              <a:t>retard</a:t>
            </a:r>
            <a:endParaRPr lang="cs-CZ" dirty="0" smtClean="0"/>
          </a:p>
          <a:p>
            <a:r>
              <a:rPr lang="fr-FR" dirty="0" smtClean="0"/>
              <a:t/>
            </a:r>
            <a:br>
              <a:rPr lang="fr-FR" dirty="0" smtClean="0"/>
            </a:br>
            <a:r>
              <a:rPr lang="cs-CZ" dirty="0" err="1" smtClean="0"/>
              <a:t>Avoir</a:t>
            </a:r>
            <a:r>
              <a:rPr lang="cs-CZ" dirty="0" smtClean="0"/>
              <a:t> </a:t>
            </a:r>
            <a:r>
              <a:rPr lang="cs-CZ" dirty="0" err="1" smtClean="0"/>
              <a:t>rien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Avoir</a:t>
            </a:r>
            <a:r>
              <a:rPr lang="cs-CZ" dirty="0" smtClean="0"/>
              <a:t>  </a:t>
            </a:r>
            <a:r>
              <a:rPr lang="cs-CZ" dirty="0" err="1" smtClean="0"/>
              <a:t>faim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Avoir</a:t>
            </a:r>
            <a:r>
              <a:rPr lang="cs-CZ" dirty="0" smtClean="0"/>
              <a:t> de la </a:t>
            </a:r>
            <a:r>
              <a:rPr lang="cs-CZ" dirty="0" err="1" smtClean="0"/>
              <a:t>chance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Être</a:t>
            </a:r>
            <a:r>
              <a:rPr lang="cs-CZ" dirty="0" smtClean="0"/>
              <a:t> </a:t>
            </a:r>
            <a:r>
              <a:rPr lang="cs-CZ" dirty="0" err="1" smtClean="0"/>
              <a:t>bien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 err="1" smtClean="0"/>
              <a:t>Être</a:t>
            </a:r>
            <a:r>
              <a:rPr lang="cs-CZ" dirty="0" smtClean="0"/>
              <a:t> </a:t>
            </a:r>
            <a:r>
              <a:rPr lang="cs-CZ" dirty="0" err="1" smtClean="0"/>
              <a:t>fatigué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Il</a:t>
            </a:r>
            <a:r>
              <a:rPr lang="cs-CZ" dirty="0" smtClean="0"/>
              <a:t> </a:t>
            </a:r>
            <a:r>
              <a:rPr lang="cs-CZ" dirty="0" err="1" smtClean="0"/>
              <a:t>fait</a:t>
            </a:r>
            <a:r>
              <a:rPr lang="cs-CZ" dirty="0" smtClean="0"/>
              <a:t> </a:t>
            </a:r>
            <a:r>
              <a:rPr lang="cs-CZ" dirty="0" err="1" smtClean="0"/>
              <a:t>froid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9" name="Obdélník 8"/>
          <p:cNvSpPr/>
          <p:nvPr/>
        </p:nvSpPr>
        <p:spPr>
          <a:xfrm>
            <a:off x="5868144" y="1700808"/>
            <a:ext cx="271804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voir faim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l fait froid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Ne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rien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avoir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Être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fatigué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Avoir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de la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chance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Être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bien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Être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en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retard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252589"/>
              </p:ext>
            </p:extLst>
          </p:nvPr>
        </p:nvGraphicFramePr>
        <p:xfrm>
          <a:off x="1331640" y="188640"/>
          <a:ext cx="6528048" cy="5400597"/>
        </p:xfrm>
        <a:graphic>
          <a:graphicData uri="http://schemas.openxmlformats.org/drawingml/2006/table">
            <a:tbl>
              <a:tblPr/>
              <a:tblGrid>
                <a:gridCol w="3608964"/>
                <a:gridCol w="1459542"/>
                <a:gridCol w="1459542"/>
              </a:tblGrid>
              <a:tr h="350210"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 err="1" smtClean="0"/>
                        <a:t>familier</a:t>
                      </a:r>
                      <a:endParaRPr lang="cs-CZ" sz="1800" dirty="0"/>
                    </a:p>
                  </a:txBody>
                  <a:tcPr marL="73152" marR="73152" marT="36576" marB="36576">
                    <a:lnL>
                      <a:noFill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Argot</a:t>
                      </a:r>
                      <a:endParaRPr lang="cs-CZ" sz="1800" dirty="0"/>
                    </a:p>
                  </a:txBody>
                  <a:tcPr marL="73152" marR="73152" marT="36576" marB="36576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2962">
                <a:tc>
                  <a:txBody>
                    <a:bodyPr/>
                    <a:lstStyle/>
                    <a:p>
                      <a:r>
                        <a:rPr lang="cs-CZ" sz="1800" dirty="0" err="1"/>
                        <a:t>Un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homme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 err="1"/>
                        <a:t>Un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mec</a:t>
                      </a:r>
                      <a:r>
                        <a:rPr lang="cs-CZ" sz="1800" dirty="0"/>
                        <a:t> </a:t>
                      </a:r>
                      <a:endParaRPr lang="cs-CZ" sz="1800" dirty="0" smtClean="0"/>
                    </a:p>
                    <a:p>
                      <a:r>
                        <a:rPr lang="cs-CZ" sz="1800" dirty="0" err="1" smtClean="0"/>
                        <a:t>Un</a:t>
                      </a:r>
                      <a:r>
                        <a:rPr lang="cs-CZ" sz="1800" dirty="0" smtClean="0"/>
                        <a:t> </a:t>
                      </a:r>
                      <a:r>
                        <a:rPr lang="cs-CZ" sz="1800" dirty="0"/>
                        <a:t>type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6481">
                <a:tc>
                  <a:txBody>
                    <a:bodyPr/>
                    <a:lstStyle/>
                    <a:p>
                      <a:r>
                        <a:rPr lang="cs-CZ" sz="1800" dirty="0" err="1"/>
                        <a:t>Une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femme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 err="1" smtClean="0"/>
                        <a:t>Une</a:t>
                      </a:r>
                      <a:r>
                        <a:rPr lang="cs-CZ" sz="1800" dirty="0" smtClean="0"/>
                        <a:t> </a:t>
                      </a:r>
                      <a:r>
                        <a:rPr lang="cs-CZ" sz="1800" dirty="0" err="1"/>
                        <a:t>nana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/>
                        <a:t>Une gonzesse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2962">
                <a:tc>
                  <a:txBody>
                    <a:bodyPr/>
                    <a:lstStyle/>
                    <a:p>
                      <a:r>
                        <a:rPr lang="cs-CZ" sz="1800" dirty="0" err="1"/>
                        <a:t>Un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enfant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 err="1"/>
                        <a:t>Un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 smtClean="0"/>
                        <a:t>gosse</a:t>
                      </a:r>
                      <a:endParaRPr lang="cs-CZ" sz="1800" dirty="0" smtClean="0"/>
                    </a:p>
                    <a:p>
                      <a:r>
                        <a:rPr lang="cs-CZ" sz="1800" dirty="0" err="1" smtClean="0"/>
                        <a:t>Un</a:t>
                      </a:r>
                      <a:r>
                        <a:rPr lang="cs-CZ" sz="1800" dirty="0" smtClean="0"/>
                        <a:t> </a:t>
                      </a:r>
                      <a:r>
                        <a:rPr lang="cs-CZ" sz="1800" dirty="0"/>
                        <a:t>gamin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/>
                        <a:t>Un mioche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2962">
                <a:tc>
                  <a:txBody>
                    <a:bodyPr/>
                    <a:lstStyle/>
                    <a:p>
                      <a:r>
                        <a:rPr lang="cs-CZ" sz="1800" dirty="0"/>
                        <a:t>L’</a:t>
                      </a:r>
                      <a:r>
                        <a:rPr lang="cs-CZ" sz="1800" dirty="0" err="1"/>
                        <a:t>argent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 err="1"/>
                        <a:t>Le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 smtClean="0"/>
                        <a:t>fric</a:t>
                      </a:r>
                      <a:endParaRPr lang="cs-CZ" sz="1800" dirty="0" smtClean="0"/>
                    </a:p>
                    <a:p>
                      <a:r>
                        <a:rPr lang="cs-CZ" sz="1800" dirty="0" smtClean="0"/>
                        <a:t> </a:t>
                      </a:r>
                      <a:r>
                        <a:rPr lang="cs-CZ" sz="1800" dirty="0" err="1"/>
                        <a:t>Le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pognon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/>
                        <a:t>La thune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6481">
                <a:tc>
                  <a:txBody>
                    <a:bodyPr/>
                    <a:lstStyle/>
                    <a:p>
                      <a:r>
                        <a:rPr lang="cs-CZ" sz="1800" dirty="0"/>
                        <a:t>Les </a:t>
                      </a:r>
                      <a:r>
                        <a:rPr lang="cs-CZ" sz="1800" dirty="0" err="1"/>
                        <a:t>vêtements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/>
                        <a:t>Les fringues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6481">
                <a:tc>
                  <a:txBody>
                    <a:bodyPr/>
                    <a:lstStyle/>
                    <a:p>
                      <a:r>
                        <a:rPr lang="cs-CZ" sz="1800" dirty="0"/>
                        <a:t>La </a:t>
                      </a:r>
                      <a:r>
                        <a:rPr lang="cs-CZ" sz="1800" dirty="0" err="1"/>
                        <a:t>voiture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/>
                        <a:t>Une bagnole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/>
                        <a:t>Une caisse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6481">
                <a:tc>
                  <a:txBody>
                    <a:bodyPr/>
                    <a:lstStyle/>
                    <a:p>
                      <a:r>
                        <a:rPr lang="cs-CZ" sz="1800"/>
                        <a:t>Le travail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/>
                        <a:t>Le boulot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/>
                        <a:t>Le turbin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6481">
                <a:tc>
                  <a:txBody>
                    <a:bodyPr/>
                    <a:lstStyle/>
                    <a:p>
                      <a:r>
                        <a:rPr lang="cs-CZ" sz="1800" dirty="0" err="1"/>
                        <a:t>Un</a:t>
                      </a:r>
                      <a:r>
                        <a:rPr lang="cs-CZ" sz="1800" dirty="0"/>
                        <a:t> bar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/>
                        <a:t>Un troquet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6481">
                <a:tc>
                  <a:txBody>
                    <a:bodyPr/>
                    <a:lstStyle/>
                    <a:p>
                      <a:r>
                        <a:rPr lang="cs-CZ" sz="1800" dirty="0" err="1"/>
                        <a:t>Un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rendez</a:t>
                      </a:r>
                      <a:r>
                        <a:rPr lang="cs-CZ" sz="1800" dirty="0"/>
                        <a:t>-vous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/>
                        <a:t>Un rencard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2962">
                <a:tc>
                  <a:txBody>
                    <a:bodyPr/>
                    <a:lstStyle/>
                    <a:p>
                      <a:r>
                        <a:rPr lang="cs-CZ" sz="1800" dirty="0"/>
                        <a:t>Les </a:t>
                      </a:r>
                      <a:r>
                        <a:rPr lang="cs-CZ" sz="1800" dirty="0" err="1"/>
                        <a:t>policiers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Les </a:t>
                      </a:r>
                      <a:r>
                        <a:rPr lang="cs-CZ" sz="1800" dirty="0" err="1" smtClean="0"/>
                        <a:t>poulets</a:t>
                      </a:r>
                      <a:endParaRPr lang="cs-CZ" sz="1800" dirty="0" smtClean="0"/>
                    </a:p>
                    <a:p>
                      <a:r>
                        <a:rPr lang="cs-CZ" sz="1800" dirty="0" smtClean="0"/>
                        <a:t>Les </a:t>
                      </a:r>
                      <a:r>
                        <a:rPr lang="cs-CZ" sz="1800" dirty="0" err="1"/>
                        <a:t>flics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/>
                        <a:t>Les keufs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6481">
                <a:tc>
                  <a:txBody>
                    <a:bodyPr/>
                    <a:lstStyle/>
                    <a:p>
                      <a:r>
                        <a:rPr lang="cs-CZ" sz="1800" dirty="0" err="1"/>
                        <a:t>Le</a:t>
                      </a:r>
                      <a:r>
                        <a:rPr lang="cs-CZ" sz="1800" dirty="0"/>
                        <a:t> vin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 err="1"/>
                        <a:t>Le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pinard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6481">
                <a:tc>
                  <a:txBody>
                    <a:bodyPr/>
                    <a:lstStyle/>
                    <a:p>
                      <a:r>
                        <a:rPr lang="cs-CZ" sz="1800" dirty="0"/>
                        <a:t>La </a:t>
                      </a:r>
                      <a:r>
                        <a:rPr lang="cs-CZ" sz="1800" dirty="0" err="1"/>
                        <a:t>nourriture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La </a:t>
                      </a:r>
                      <a:r>
                        <a:rPr lang="cs-CZ" sz="1800" dirty="0" err="1"/>
                        <a:t>bouffe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6481">
                <a:tc>
                  <a:txBody>
                    <a:bodyPr/>
                    <a:lstStyle/>
                    <a:p>
                      <a:r>
                        <a:rPr lang="cs-CZ" sz="1800" dirty="0"/>
                        <a:t>Les </a:t>
                      </a:r>
                      <a:r>
                        <a:rPr lang="cs-CZ" sz="1800" dirty="0" err="1"/>
                        <a:t>amis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Les </a:t>
                      </a:r>
                      <a:r>
                        <a:rPr lang="cs-CZ" sz="1800" dirty="0" err="1"/>
                        <a:t>potes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0210">
                <a:tc>
                  <a:txBody>
                    <a:bodyPr/>
                    <a:lstStyle/>
                    <a:p>
                      <a:r>
                        <a:rPr lang="cs-CZ" sz="1800" dirty="0" err="1"/>
                        <a:t>Une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cigarette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 err="1"/>
                        <a:t>Une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clope</a:t>
                      </a:r>
                      <a:endParaRPr lang="cs-CZ" sz="1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L="73152" marR="73152" marT="36576" marB="36576">
                    <a:lnL>
                      <a:noFill/>
                    </a:lnL>
                    <a:lnT>
                      <a:noFill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827584" y="5805264"/>
            <a:ext cx="7437512" cy="922114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sz="2800" dirty="0" err="1" smtClean="0"/>
              <a:t>Imaginez</a:t>
            </a:r>
            <a:r>
              <a:rPr lang="cs-CZ" sz="2800" dirty="0" smtClean="0"/>
              <a:t> </a:t>
            </a:r>
            <a:r>
              <a:rPr lang="cs-CZ" sz="2800" dirty="0" err="1" smtClean="0"/>
              <a:t>une</a:t>
            </a:r>
            <a:r>
              <a:rPr lang="cs-CZ" sz="2800" dirty="0" smtClean="0"/>
              <a:t> petite </a:t>
            </a:r>
            <a:r>
              <a:rPr lang="cs-CZ" sz="2800" dirty="0" err="1" smtClean="0"/>
              <a:t>histoire</a:t>
            </a:r>
            <a:r>
              <a:rPr lang="cs-CZ" sz="2800" dirty="0" smtClean="0"/>
              <a:t> </a:t>
            </a:r>
            <a:r>
              <a:rPr lang="cs-CZ" sz="2800" dirty="0" err="1" smtClean="0"/>
              <a:t>avec</a:t>
            </a:r>
            <a:r>
              <a:rPr lang="cs-CZ" sz="2800" dirty="0" smtClean="0"/>
              <a:t> ces </a:t>
            </a:r>
            <a:r>
              <a:rPr lang="cs-CZ" sz="2800" dirty="0" err="1" smtClean="0"/>
              <a:t>mots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770</TotalTime>
  <Words>382</Words>
  <Application>Microsoft Office PowerPoint</Application>
  <PresentationFormat>Předvádění na obrazovce (4:3)</PresentationFormat>
  <Paragraphs>255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Le français familier</vt:lpstr>
      <vt:lpstr>Prezentace aplikace PowerPoint</vt:lpstr>
      <vt:lpstr>Prezentace aplikace PowerPoint</vt:lpstr>
      <vt:lpstr>TROUVE LE MOT ENTIER</vt:lpstr>
      <vt:lpstr>Trouve l´équivalent</vt:lpstr>
      <vt:lpstr>Imaginez une petite histoire avec ces mots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</cp:lastModifiedBy>
  <cp:revision>156</cp:revision>
  <dcterms:created xsi:type="dcterms:W3CDTF">2012-06-18T15:15:37Z</dcterms:created>
  <dcterms:modified xsi:type="dcterms:W3CDTF">2013-06-07T11:16:37Z</dcterms:modified>
</cp:coreProperties>
</file>