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33" d="100"/>
          <a:sy n="133" d="100"/>
        </p:scale>
        <p:origin x="444" y="13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allyover.com/article-4918627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VERLAN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2287468"/>
              </p:ext>
            </p:extLst>
          </p:nvPr>
        </p:nvGraphicFramePr>
        <p:xfrm>
          <a:off x="767674" y="2492896"/>
          <a:ext cx="7666515" cy="3479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Slovní zásoba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16.</a:t>
                      </a:r>
                      <a:r>
                        <a:rPr lang="cs-CZ" baseline="0" dirty="0" smtClean="0"/>
                        <a:t> 9. 2012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– 4. ročník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Prezentace</a:t>
                      </a:r>
                      <a:r>
                        <a:rPr lang="cs-CZ" sz="1600" baseline="0" dirty="0" smtClean="0"/>
                        <a:t> seznamuje studenty s jedním druhem argotu – </a:t>
                      </a:r>
                      <a:r>
                        <a:rPr lang="cs-CZ" sz="1600" baseline="0" dirty="0" err="1" smtClean="0"/>
                        <a:t>v</a:t>
                      </a:r>
                      <a:r>
                        <a:rPr lang="cs-CZ" sz="1600" dirty="0" err="1" smtClean="0"/>
                        <a:t>erlan</a:t>
                      </a:r>
                      <a:r>
                        <a:rPr lang="cs-CZ" sz="1600" dirty="0" smtClean="0"/>
                        <a:t>, se kterou</a:t>
                      </a:r>
                      <a:r>
                        <a:rPr lang="cs-CZ" sz="1600" baseline="0" dirty="0" smtClean="0"/>
                        <a:t> se mohou při studiu nebo při cestování setkat.</a:t>
                      </a:r>
                      <a:endParaRPr lang="cs-CZ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smtClean="0"/>
                        <a:t>Postupně pomocí</a:t>
                      </a:r>
                      <a:r>
                        <a:rPr lang="cs-CZ" sz="1600" baseline="0" smtClean="0"/>
                        <a:t> </a:t>
                      </a:r>
                      <a:r>
                        <a:rPr lang="cs-CZ" sz="1600" baseline="0" dirty="0" smtClean="0"/>
                        <a:t>šipek a nebo mezerníku procházíte </a:t>
                      </a:r>
                      <a:r>
                        <a:rPr lang="cs-CZ" sz="1600" dirty="0" smtClean="0"/>
                        <a:t>prezentací. Za každou otázkou je i řešení, nechejte tedy studentům čas na přemýšlení.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Mgr. Lenka</a:t>
                      </a:r>
                      <a:r>
                        <a:rPr lang="cs-CZ" baseline="0" smtClean="0"/>
                        <a:t>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VY_32_INOVACE_07_FMIC06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VERLAN - ARGOT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Qu‘est-ce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que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c‘est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«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l‘argot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»?</a:t>
            </a: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Langage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des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vagabonds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voleurs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et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assassins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Quelle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est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sa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fonction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On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affiche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appartenance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à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groupe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Les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gens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à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l‘exterieur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du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groupe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ne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comprennent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pas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qu‘on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dit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2947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043608" y="908720"/>
            <a:ext cx="684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VERLAN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029147" y="1772816"/>
            <a:ext cx="68407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Qu‘est-ce-que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c‘est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«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verlan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»?</a:t>
            </a:r>
          </a:p>
          <a:p>
            <a:endParaRPr lang="cs-CZ" dirty="0" smtClean="0"/>
          </a:p>
          <a:p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Il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s‘agit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d‘un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type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d‘argot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où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le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mot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est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créé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par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inversion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des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syllabes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C‘est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-à-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dire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le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langage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cs-CZ" sz="2800" dirty="0">
                <a:solidFill>
                  <a:schemeClr val="accent2">
                    <a:lumMod val="75000"/>
                  </a:schemeClr>
                </a:solidFill>
              </a:rPr>
              <a:t>«à </a:t>
            </a:r>
            <a:r>
              <a:rPr lang="cs-CZ" sz="2800" dirty="0" err="1">
                <a:solidFill>
                  <a:schemeClr val="accent2">
                    <a:lumMod val="75000"/>
                  </a:schemeClr>
                </a:solidFill>
              </a:rPr>
              <a:t>l‘envers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»</a:t>
            </a:r>
          </a:p>
          <a:p>
            <a:endParaRPr lang="cs-CZ" dirty="0"/>
          </a:p>
          <a:p>
            <a:pPr marL="285750" indent="-285750" algn="ctr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VERS 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–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LAN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L‘EN - VERS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7836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3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3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3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332656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Devinez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quels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mots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cs-CZ" sz="3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600" dirty="0" err="1">
                <a:solidFill>
                  <a:schemeClr val="accent1">
                    <a:lumMod val="75000"/>
                  </a:schemeClr>
                </a:solidFill>
              </a:rPr>
              <a:t>s‘agit</a:t>
            </a:r>
            <a:r>
              <a:rPr lang="cs-CZ" sz="360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cs-CZ" sz="36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27584" y="1141293"/>
            <a:ext cx="1696298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Vegra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Relou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Zarbi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Chelou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Béton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Teuf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Keum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Chébran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Manès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manéci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Ouf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4646265" y="2864842"/>
            <a:ext cx="417646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Des </a:t>
            </a:r>
            <a:r>
              <a:rPr lang="cs-CZ" sz="2800" dirty="0" err="1" smtClean="0">
                <a:solidFill>
                  <a:schemeClr val="accent1">
                    <a:lumMod val="75000"/>
                  </a:schemeClr>
                </a:solidFill>
              </a:rPr>
              <a:t>mots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 plus </a:t>
            </a:r>
            <a:r>
              <a:rPr lang="cs-CZ" sz="2800" dirty="0" err="1" smtClean="0">
                <a:solidFill>
                  <a:schemeClr val="accent1">
                    <a:lumMod val="75000"/>
                  </a:schemeClr>
                </a:solidFill>
              </a:rPr>
              <a:t>difficiles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femme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→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mefem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→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mef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→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meuf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/>
          </a:p>
          <a:p>
            <a:r>
              <a:rPr lang="cs-CZ" dirty="0" err="1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rabe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→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beara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→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beur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→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reub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2771800" y="1141293"/>
            <a:ext cx="20162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Grave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Lourd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ennuyeux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Bizarre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Louche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Tomber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Fête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Mec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Branché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Cinéma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Fou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14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8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1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1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4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4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4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4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49735" y="601524"/>
            <a:ext cx="69127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Trouvez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l‘équivalent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tchèque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des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mots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suivants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32681" y="5224844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>
                <a:solidFill>
                  <a:schemeClr val="accent1">
                    <a:lumMod val="75000"/>
                  </a:schemeClr>
                </a:solidFill>
              </a:rPr>
              <a:t>Faites</a:t>
            </a: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</a:rPr>
              <a:t> des </a:t>
            </a:r>
            <a:r>
              <a:rPr lang="cs-CZ" sz="3200" dirty="0" err="1" smtClean="0">
                <a:solidFill>
                  <a:schemeClr val="accent1">
                    <a:lumMod val="75000"/>
                  </a:schemeClr>
                </a:solidFill>
              </a:rPr>
              <a:t>phrases</a:t>
            </a:r>
            <a:r>
              <a:rPr lang="cs-CZ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</a:rPr>
              <a:t>– </a:t>
            </a:r>
            <a:r>
              <a:rPr lang="cs-CZ" sz="3200" dirty="0" err="1" smtClean="0">
                <a:solidFill>
                  <a:schemeClr val="accent1">
                    <a:lumMod val="75000"/>
                  </a:schemeClr>
                </a:solidFill>
              </a:rPr>
              <a:t>utilisez</a:t>
            </a: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</a:rPr>
              <a:t> des mot de </a:t>
            </a:r>
            <a:r>
              <a:rPr lang="cs-CZ" sz="3200" dirty="0" err="1" smtClean="0">
                <a:solidFill>
                  <a:schemeClr val="accent1">
                    <a:lumMod val="75000"/>
                  </a:schemeClr>
                </a:solidFill>
              </a:rPr>
              <a:t>verlan</a:t>
            </a: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cs-CZ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49735" y="1196752"/>
            <a:ext cx="69127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Laisse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béton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relou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zarbi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keum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meuf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chelou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teuf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chébran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ouf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manès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3200" dirty="0" err="1" smtClean="0">
                <a:solidFill>
                  <a:schemeClr val="accent2">
                    <a:lumMod val="75000"/>
                  </a:schemeClr>
                </a:solidFill>
              </a:rPr>
              <a:t>vegra</a:t>
            </a:r>
            <a:endParaRPr lang="cs-CZ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89831" y="2273970"/>
            <a:ext cx="8496944" cy="2520000"/>
          </a:xfrm>
          <a:prstGeom prst="rect">
            <a:avLst/>
          </a:prstGeom>
          <a:noFill/>
        </p:spPr>
        <p:txBody>
          <a:bodyPr wrap="square" numCol="2" spcCol="720000" rtlCol="0">
            <a:spAutoFit/>
          </a:bodyPr>
          <a:lstStyle/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Laisse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béton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 kašli na to</a:t>
            </a: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Relou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otravnej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nudnej</a:t>
            </a:r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Zarbi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divnej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, zvláštní</a:t>
            </a: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Keum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 týpek, borec</a:t>
            </a: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Meuf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mařka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, borka, ženská</a:t>
            </a: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Chelou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divnej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podezřelej</a:t>
            </a:r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Teuf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 pařba, mejdan,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kalba</a:t>
            </a:r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Chébran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 in</a:t>
            </a: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Ouf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 blázen, magor</a:t>
            </a: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Manès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 kino</a:t>
            </a: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Vegra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: strašně moc,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hafo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, mrtě, děsně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0173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13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7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7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7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7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7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7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7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75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75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7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7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7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7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7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7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75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75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88640"/>
            <a:ext cx="763284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err="1" smtClean="0">
                <a:solidFill>
                  <a:schemeClr val="accent2">
                    <a:lumMod val="75000"/>
                  </a:schemeClr>
                </a:solidFill>
              </a:rPr>
              <a:t>Inspiré</a:t>
            </a:r>
            <a:r>
              <a:rPr lang="cs-CZ" sz="2000" dirty="0" smtClean="0">
                <a:solidFill>
                  <a:schemeClr val="accent2">
                    <a:lumMod val="75000"/>
                  </a:schemeClr>
                </a:solidFill>
              </a:rPr>
              <a:t> par </a:t>
            </a:r>
            <a:r>
              <a:rPr lang="cs-CZ" sz="2000" dirty="0" err="1" smtClean="0">
                <a:solidFill>
                  <a:schemeClr val="accent2">
                    <a:lumMod val="75000"/>
                  </a:schemeClr>
                </a:solidFill>
              </a:rPr>
              <a:t>le</a:t>
            </a:r>
            <a:r>
              <a:rPr lang="cs-CZ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2">
                    <a:lumMod val="75000"/>
                  </a:schemeClr>
                </a:solidFill>
              </a:rPr>
              <a:t>verlan</a:t>
            </a:r>
            <a:r>
              <a:rPr lang="cs-CZ" sz="20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endParaRPr lang="cs-CZ" dirty="0"/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Écrivain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VOLTAIRE   –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pseudonyme 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créé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d‘après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la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ville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d‘Airvault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 (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Vault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–Air). XVI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siècle</a:t>
            </a:r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Chanteur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Renaud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–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chanson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«LAISSE BÉTON» 1978</a:t>
            </a:r>
          </a:p>
          <a:p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Cinéaste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Claude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Zidi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– film «LES RIPOUX» 1984</a:t>
            </a:r>
          </a:p>
          <a:p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Chanteur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BÉNABAR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Du 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clown BARNABÉ,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urnom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 donné au chanteur français Bruno Nicolini par un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ami</a:t>
            </a:r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ÇA 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PEUT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CHÉMAR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Chanson 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de Grand Corps Malade qui peut MARCHER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!</a:t>
            </a:r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SEFYU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– </a:t>
            </a:r>
            <a:r>
              <a:rPr lang="cs-CZ" sz="2400" dirty="0" err="1" smtClean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prénom 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de YOUSSEF Soukouna, rappeur français d'origine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sénégalaise</a:t>
            </a:r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9493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1600" dirty="0"/>
              <a:t>Zdroje: </a:t>
            </a:r>
            <a:br>
              <a:rPr lang="cs-CZ" sz="1600" dirty="0"/>
            </a:br>
            <a:r>
              <a:rPr lang="cs-CZ" sz="1600" dirty="0"/>
              <a:t>http://ffll.ut.ac.ir/fileMag/p-53-French1388.pdf</a:t>
            </a:r>
            <a:br>
              <a:rPr lang="cs-CZ" sz="1600" dirty="0"/>
            </a:br>
            <a:r>
              <a:rPr lang="cs-CZ" sz="1600" dirty="0" smtClean="0">
                <a:hlinkClick r:id="rId2"/>
              </a:rPr>
              <a:t>http</a:t>
            </a:r>
            <a:r>
              <a:rPr lang="cs-CZ" sz="1600" dirty="0">
                <a:hlinkClick r:id="rId2"/>
              </a:rPr>
              <a:t>://</a:t>
            </a:r>
            <a:r>
              <a:rPr lang="cs-CZ" sz="1600" dirty="0" smtClean="0">
                <a:hlinkClick r:id="rId2"/>
              </a:rPr>
              <a:t>www.finallyover.com/article-4918627.html</a:t>
            </a: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 smtClean="0"/>
              <a:t>www.lexilogos.com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xmlns="" val="186695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368</Words>
  <Application>Microsoft Office PowerPoint</Application>
  <PresentationFormat>Předvádění na obrazovce (4:3)</PresentationFormat>
  <Paragraphs>105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VERLAN</vt:lpstr>
      <vt:lpstr>VERLAN - ARGOT</vt:lpstr>
      <vt:lpstr>Snímek 3</vt:lpstr>
      <vt:lpstr>Snímek 4</vt:lpstr>
      <vt:lpstr>Snímek 5</vt:lpstr>
      <vt:lpstr>Snímek 6</vt:lpstr>
      <vt:lpstr>Zdroje:  http://ffll.ut.ac.ir/fileMag/p-53-French1388.pdf http://www.finallyover.com/article-4918627.html www.lexilogos.com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39</cp:revision>
  <dcterms:created xsi:type="dcterms:W3CDTF">2012-06-18T15:15:37Z</dcterms:created>
  <dcterms:modified xsi:type="dcterms:W3CDTF">2013-12-12T10:52:17Z</dcterms:modified>
</cp:coreProperties>
</file>