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33" d="100"/>
          <a:sy n="133" d="100"/>
        </p:scale>
        <p:origin x="444" y="13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nrtl.fr/definition/sigle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Les </a:t>
            </a:r>
            <a:r>
              <a:rPr lang="cs-CZ" sz="3600" b="1" dirty="0" err="1" smtClean="0"/>
              <a:t>sigles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94472435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52267677"/>
              </p:ext>
            </p:extLst>
          </p:nvPr>
        </p:nvGraphicFramePr>
        <p:xfrm>
          <a:off x="729020" y="2492896"/>
          <a:ext cx="7666515" cy="30226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Slovní </a:t>
                      </a:r>
                      <a:r>
                        <a:rPr lang="cs-CZ" dirty="0" smtClean="0"/>
                        <a:t>zásoba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17.</a:t>
                      </a:r>
                      <a:r>
                        <a:rPr lang="cs-CZ" baseline="0" dirty="0" smtClean="0"/>
                        <a:t> 9. 2012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</a:t>
                      </a:r>
                      <a:r>
                        <a:rPr lang="cs-CZ" baseline="0" dirty="0" smtClean="0"/>
                        <a:t>  A2-B1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Les </a:t>
                      </a:r>
                      <a:r>
                        <a:rPr lang="cs-CZ" dirty="0" err="1" smtClean="0"/>
                        <a:t>sigles</a:t>
                      </a:r>
                      <a:r>
                        <a:rPr lang="cs-CZ" dirty="0" smtClean="0"/>
                        <a:t> de base en </a:t>
                      </a:r>
                      <a:r>
                        <a:rPr lang="cs-CZ" dirty="0" err="1" smtClean="0"/>
                        <a:t>français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Postupně pomocí</a:t>
                      </a:r>
                      <a:r>
                        <a:rPr lang="cs-CZ" sz="1600" baseline="0" dirty="0" smtClean="0"/>
                        <a:t> šipek a nebo mezerníku procházíte </a:t>
                      </a:r>
                      <a:r>
                        <a:rPr lang="cs-CZ" sz="1600" dirty="0" smtClean="0"/>
                        <a:t>prezentací. Za každou otázkou je i řešení, nechejte tedy studentům čas na přemýšlení.</a:t>
                      </a:r>
                      <a:endParaRPr lang="cs-CZ" sz="16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VY_32_INOVACE_07_FMIC07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LES SIGLES</a:t>
            </a:r>
            <a:endParaRPr lang="cs-CZ" sz="40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611560" y="1340768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err="1" smtClean="0"/>
              <a:t>Connaissez</a:t>
            </a:r>
            <a:r>
              <a:rPr lang="cs-CZ" sz="2800" b="1" dirty="0" smtClean="0"/>
              <a:t>-vous les </a:t>
            </a:r>
            <a:r>
              <a:rPr lang="cs-CZ" sz="2800" b="1" dirty="0" err="1" smtClean="0"/>
              <a:t>sigles</a:t>
            </a:r>
            <a:r>
              <a:rPr lang="cs-CZ" sz="2800" b="1" dirty="0" smtClean="0"/>
              <a:t>? </a:t>
            </a:r>
            <a:r>
              <a:rPr lang="cs-CZ" sz="2800" b="1" dirty="0" err="1" smtClean="0"/>
              <a:t>Qu‘est-ce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que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c‘est</a:t>
            </a:r>
            <a:r>
              <a:rPr lang="cs-CZ" sz="2800" b="1" dirty="0" smtClean="0"/>
              <a:t>?</a:t>
            </a:r>
            <a:endParaRPr lang="cs-CZ" sz="2800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611560" y="1916832"/>
            <a:ext cx="7920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Lettre initiale d'un mot ou de plusieurs mots </a:t>
            </a:r>
            <a:r>
              <a:rPr lang="fr-FR" sz="2800" dirty="0" smtClean="0"/>
              <a:t>employée </a:t>
            </a:r>
            <a:r>
              <a:rPr lang="fr-FR" sz="2800" dirty="0"/>
              <a:t>comme signe </a:t>
            </a:r>
            <a:r>
              <a:rPr lang="fr-FR" sz="2800" dirty="0" smtClean="0"/>
              <a:t>abréviatif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007604" y="3356992"/>
            <a:ext cx="712879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Les </a:t>
            </a:r>
            <a:r>
              <a:rPr lang="cs-CZ" sz="2400" dirty="0" err="1" smtClean="0"/>
              <a:t>sigles</a:t>
            </a:r>
            <a:r>
              <a:rPr lang="cs-CZ" sz="2400" dirty="0" smtClean="0"/>
              <a:t> </a:t>
            </a:r>
            <a:r>
              <a:rPr lang="cs-CZ" sz="2400" dirty="0" err="1" smtClean="0"/>
              <a:t>que</a:t>
            </a:r>
            <a:r>
              <a:rPr lang="cs-CZ" sz="2400" dirty="0" smtClean="0"/>
              <a:t> vous </a:t>
            </a:r>
            <a:r>
              <a:rPr lang="cs-CZ" sz="2400" dirty="0" err="1" smtClean="0"/>
              <a:t>avez</a:t>
            </a:r>
            <a:r>
              <a:rPr lang="cs-CZ" sz="2400" dirty="0" smtClean="0"/>
              <a:t> </a:t>
            </a:r>
            <a:r>
              <a:rPr lang="cs-CZ" sz="2400" dirty="0" err="1" smtClean="0"/>
              <a:t>déjà</a:t>
            </a:r>
            <a:r>
              <a:rPr lang="cs-CZ" sz="2400" dirty="0" smtClean="0"/>
              <a:t> </a:t>
            </a:r>
            <a:r>
              <a:rPr lang="cs-CZ" sz="2400" dirty="0" err="1" smtClean="0"/>
              <a:t>vus</a:t>
            </a:r>
            <a:r>
              <a:rPr lang="cs-CZ" sz="2400" dirty="0" smtClean="0"/>
              <a:t>.</a:t>
            </a:r>
          </a:p>
          <a:p>
            <a:endParaRPr lang="cs-CZ" dirty="0"/>
          </a:p>
          <a:p>
            <a:pPr algn="ctr"/>
            <a:r>
              <a:rPr lang="cs-CZ" sz="4400" b="1" dirty="0" err="1" smtClean="0"/>
              <a:t>Le</a:t>
            </a:r>
            <a:r>
              <a:rPr lang="cs-CZ" sz="4400" b="1" dirty="0" smtClean="0"/>
              <a:t> V.T.T.  </a:t>
            </a:r>
            <a:r>
              <a:rPr lang="cs-CZ" sz="4400" b="1" dirty="0" err="1" smtClean="0"/>
              <a:t>Le</a:t>
            </a:r>
            <a:r>
              <a:rPr lang="cs-CZ" sz="4400" b="1" dirty="0" smtClean="0"/>
              <a:t> T.G.V.  La S.N.C.F.</a:t>
            </a:r>
          </a:p>
          <a:p>
            <a:pPr algn="ctr"/>
            <a:r>
              <a:rPr lang="cs-CZ" sz="4400" b="1" dirty="0" err="1" smtClean="0"/>
              <a:t>un</a:t>
            </a:r>
            <a:r>
              <a:rPr lang="cs-CZ" sz="4400" b="1" dirty="0" smtClean="0"/>
              <a:t> CD  </a:t>
            </a:r>
            <a:r>
              <a:rPr lang="cs-CZ" sz="4400" b="1" dirty="0" err="1" smtClean="0"/>
              <a:t>l‘U.E</a:t>
            </a:r>
            <a:r>
              <a:rPr lang="cs-CZ" sz="4400" b="1" dirty="0" smtClean="0"/>
              <a:t>.  </a:t>
            </a:r>
            <a:r>
              <a:rPr lang="cs-CZ" sz="4400" b="1" dirty="0" err="1" smtClean="0"/>
              <a:t>une</a:t>
            </a:r>
            <a:r>
              <a:rPr lang="cs-CZ" sz="4400" b="1" dirty="0" smtClean="0"/>
              <a:t> F1 </a:t>
            </a:r>
            <a:r>
              <a:rPr lang="cs-CZ" sz="4400" b="1" dirty="0" err="1" smtClean="0"/>
              <a:t>un</a:t>
            </a:r>
            <a:r>
              <a:rPr lang="cs-CZ" sz="4400" b="1" dirty="0" smtClean="0"/>
              <a:t> C.V.</a:t>
            </a:r>
            <a:endParaRPr lang="cs-CZ" sz="4400" b="1" dirty="0"/>
          </a:p>
        </p:txBody>
      </p:sp>
    </p:spTree>
    <p:extLst>
      <p:ext uri="{BB962C8B-B14F-4D97-AF65-F5344CB8AC3E}">
        <p14:creationId xmlns:p14="http://schemas.microsoft.com/office/powerpoint/2010/main" xmlns="" val="2027858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980728"/>
            <a:ext cx="6912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/>
              <a:t>Trouvez</a:t>
            </a:r>
            <a:r>
              <a:rPr lang="cs-CZ" sz="2400" dirty="0" smtClean="0"/>
              <a:t> des </a:t>
            </a:r>
            <a:r>
              <a:rPr lang="cs-CZ" sz="2400" dirty="0" err="1" smtClean="0"/>
              <a:t>équivalents</a:t>
            </a:r>
            <a:r>
              <a:rPr lang="cs-CZ" sz="2400" dirty="0" smtClean="0"/>
              <a:t>:</a:t>
            </a:r>
            <a:endParaRPr lang="cs-CZ" sz="2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971600" y="1628800"/>
            <a:ext cx="7632848" cy="4247317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cs-CZ" dirty="0" err="1" smtClean="0"/>
              <a:t>Le</a:t>
            </a:r>
            <a:r>
              <a:rPr lang="cs-CZ" dirty="0" smtClean="0"/>
              <a:t> FLE</a:t>
            </a:r>
          </a:p>
          <a:p>
            <a:endParaRPr lang="cs-CZ" dirty="0" smtClean="0"/>
          </a:p>
          <a:p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sida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Un</a:t>
            </a:r>
            <a:r>
              <a:rPr lang="cs-CZ" dirty="0" smtClean="0"/>
              <a:t> </a:t>
            </a:r>
            <a:r>
              <a:rPr lang="cs-CZ" dirty="0" err="1" smtClean="0"/>
              <a:t>ovni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L‘O.N.U.</a:t>
            </a:r>
          </a:p>
          <a:p>
            <a:endParaRPr lang="cs-CZ" dirty="0" smtClean="0"/>
          </a:p>
          <a:p>
            <a:r>
              <a:rPr lang="cs-CZ" dirty="0" smtClean="0"/>
              <a:t>La R.A.T.P.</a:t>
            </a:r>
          </a:p>
          <a:p>
            <a:endParaRPr lang="cs-CZ" dirty="0" smtClean="0"/>
          </a:p>
          <a:p>
            <a:r>
              <a:rPr lang="cs-CZ" dirty="0" smtClean="0"/>
              <a:t>LE R.E.R.</a:t>
            </a:r>
          </a:p>
          <a:p>
            <a:endParaRPr lang="cs-CZ" dirty="0" smtClean="0"/>
          </a:p>
          <a:p>
            <a:r>
              <a:rPr lang="cs-CZ" dirty="0" smtClean="0"/>
              <a:t>V.O.</a:t>
            </a:r>
          </a:p>
          <a:p>
            <a:endParaRPr lang="cs-CZ" dirty="0" smtClean="0"/>
          </a:p>
          <a:p>
            <a:r>
              <a:rPr lang="cs-CZ" dirty="0" err="1" smtClean="0"/>
              <a:t>Une</a:t>
            </a:r>
            <a:r>
              <a:rPr lang="cs-CZ" dirty="0" smtClean="0"/>
              <a:t> H.L.M.</a:t>
            </a:r>
          </a:p>
          <a:p>
            <a:r>
              <a:rPr lang="cs-CZ" dirty="0" err="1" smtClean="0"/>
              <a:t>Organisation</a:t>
            </a:r>
            <a:r>
              <a:rPr lang="cs-CZ" dirty="0" smtClean="0"/>
              <a:t> des </a:t>
            </a:r>
            <a:r>
              <a:rPr lang="cs-CZ" dirty="0" err="1" smtClean="0"/>
              <a:t>Nations</a:t>
            </a:r>
            <a:r>
              <a:rPr lang="cs-CZ" dirty="0" smtClean="0"/>
              <a:t> </a:t>
            </a:r>
            <a:r>
              <a:rPr lang="cs-CZ" dirty="0" err="1" smtClean="0"/>
              <a:t>unies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Habitation</a:t>
            </a:r>
            <a:r>
              <a:rPr lang="cs-CZ" dirty="0" smtClean="0"/>
              <a:t> à </a:t>
            </a:r>
            <a:r>
              <a:rPr lang="cs-CZ" dirty="0" err="1" smtClean="0"/>
              <a:t>loyer</a:t>
            </a:r>
            <a:r>
              <a:rPr lang="cs-CZ" dirty="0" smtClean="0"/>
              <a:t> </a:t>
            </a:r>
            <a:r>
              <a:rPr lang="cs-CZ" dirty="0" err="1" smtClean="0"/>
              <a:t>modéré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Régie</a:t>
            </a:r>
            <a:r>
              <a:rPr lang="cs-CZ" dirty="0" smtClean="0"/>
              <a:t> autonome des </a:t>
            </a:r>
            <a:r>
              <a:rPr lang="cs-CZ" dirty="0" err="1" smtClean="0"/>
              <a:t>transports</a:t>
            </a:r>
            <a:r>
              <a:rPr lang="cs-CZ" dirty="0" smtClean="0"/>
              <a:t> </a:t>
            </a:r>
            <a:r>
              <a:rPr lang="cs-CZ" dirty="0" err="1" smtClean="0"/>
              <a:t>parisien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syndrome </a:t>
            </a:r>
            <a:r>
              <a:rPr lang="cs-CZ" dirty="0" err="1"/>
              <a:t>d‘immunodéficience</a:t>
            </a:r>
            <a:r>
              <a:rPr lang="cs-CZ" dirty="0"/>
              <a:t> </a:t>
            </a:r>
            <a:r>
              <a:rPr lang="cs-CZ" dirty="0" err="1"/>
              <a:t>acquise</a:t>
            </a:r>
            <a:endParaRPr lang="cs-CZ" dirty="0"/>
          </a:p>
          <a:p>
            <a:endParaRPr lang="cs-CZ" dirty="0" smtClean="0"/>
          </a:p>
          <a:p>
            <a:r>
              <a:rPr lang="cs-CZ" dirty="0" err="1" smtClean="0"/>
              <a:t>Version</a:t>
            </a:r>
            <a:r>
              <a:rPr lang="cs-CZ" dirty="0" smtClean="0"/>
              <a:t> </a:t>
            </a:r>
            <a:r>
              <a:rPr lang="cs-CZ" dirty="0" err="1" smtClean="0"/>
              <a:t>originale</a:t>
            </a:r>
            <a:r>
              <a:rPr lang="cs-CZ" dirty="0" smtClean="0"/>
              <a:t> (</a:t>
            </a:r>
            <a:r>
              <a:rPr lang="cs-CZ" dirty="0" err="1" smtClean="0"/>
              <a:t>d‘un</a:t>
            </a:r>
            <a:r>
              <a:rPr lang="cs-CZ" dirty="0" smtClean="0"/>
              <a:t> film)</a:t>
            </a:r>
          </a:p>
          <a:p>
            <a:endParaRPr lang="cs-CZ" dirty="0" smtClean="0"/>
          </a:p>
          <a:p>
            <a:r>
              <a:rPr lang="cs-CZ" dirty="0" err="1" smtClean="0"/>
              <a:t>Réseau</a:t>
            </a:r>
            <a:r>
              <a:rPr lang="cs-CZ" dirty="0" smtClean="0"/>
              <a:t> express </a:t>
            </a:r>
            <a:r>
              <a:rPr lang="cs-CZ" dirty="0" err="1" smtClean="0"/>
              <a:t>régional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français</a:t>
            </a:r>
            <a:r>
              <a:rPr lang="cs-CZ" dirty="0" smtClean="0"/>
              <a:t> </a:t>
            </a:r>
            <a:r>
              <a:rPr lang="cs-CZ" dirty="0" err="1" smtClean="0"/>
              <a:t>langue</a:t>
            </a:r>
            <a:r>
              <a:rPr lang="cs-CZ" dirty="0" smtClean="0"/>
              <a:t> </a:t>
            </a:r>
            <a:r>
              <a:rPr lang="cs-CZ" dirty="0" err="1" smtClean="0"/>
              <a:t>étrangère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Objet volant non </a:t>
            </a:r>
            <a:r>
              <a:rPr lang="cs-CZ" dirty="0" err="1" smtClean="0"/>
              <a:t>identifié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972345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27584" y="1004025"/>
            <a:ext cx="8484880" cy="5909310"/>
          </a:xfrm>
          <a:prstGeom prst="rect">
            <a:avLst/>
          </a:prstGeom>
          <a:noFill/>
        </p:spPr>
        <p:txBody>
          <a:bodyPr wrap="square" numCol="2" spcCol="216000" rtlCol="0">
            <a:spAutoFit/>
          </a:bodyPr>
          <a:lstStyle/>
          <a:p>
            <a:r>
              <a:rPr lang="cs-CZ" dirty="0" smtClean="0"/>
              <a:t>Organisme </a:t>
            </a:r>
            <a:r>
              <a:rPr lang="cs-CZ" dirty="0" err="1" smtClean="0"/>
              <a:t>génétiquement</a:t>
            </a:r>
            <a:r>
              <a:rPr lang="cs-CZ" dirty="0" smtClean="0"/>
              <a:t> </a:t>
            </a:r>
            <a:r>
              <a:rPr lang="cs-CZ" dirty="0" err="1" smtClean="0"/>
              <a:t>modifié</a:t>
            </a:r>
            <a:endParaRPr lang="cs-CZ" dirty="0" smtClean="0"/>
          </a:p>
          <a:p>
            <a:endParaRPr lang="cs-CZ" dirty="0"/>
          </a:p>
          <a:p>
            <a:r>
              <a:rPr lang="cs-CZ" dirty="0" err="1" smtClean="0"/>
              <a:t>Personal</a:t>
            </a:r>
            <a:r>
              <a:rPr lang="cs-CZ" dirty="0" smtClean="0"/>
              <a:t> </a:t>
            </a:r>
            <a:r>
              <a:rPr lang="cs-CZ" dirty="0" err="1" smtClean="0"/>
              <a:t>computer</a:t>
            </a:r>
            <a:endParaRPr lang="cs-CZ" dirty="0" smtClean="0"/>
          </a:p>
          <a:p>
            <a:endParaRPr lang="cs-CZ" dirty="0"/>
          </a:p>
          <a:p>
            <a:r>
              <a:rPr lang="cs-CZ" dirty="0" err="1" smtClean="0"/>
              <a:t>Appellation</a:t>
            </a:r>
            <a:r>
              <a:rPr lang="cs-CZ" dirty="0" smtClean="0"/>
              <a:t> </a:t>
            </a:r>
            <a:r>
              <a:rPr lang="cs-CZ" dirty="0" err="1" smtClean="0"/>
              <a:t>d‘origine</a:t>
            </a:r>
            <a:r>
              <a:rPr lang="cs-CZ" dirty="0" smtClean="0"/>
              <a:t> </a:t>
            </a:r>
            <a:r>
              <a:rPr lang="cs-CZ" dirty="0" err="1" smtClean="0"/>
              <a:t>contrôlée</a:t>
            </a:r>
            <a:endParaRPr lang="cs-CZ" dirty="0" smtClean="0"/>
          </a:p>
          <a:p>
            <a:endParaRPr lang="cs-CZ" dirty="0"/>
          </a:p>
          <a:p>
            <a:r>
              <a:rPr lang="cs-CZ" dirty="0" err="1" smtClean="0"/>
              <a:t>Contrat</a:t>
            </a:r>
            <a:r>
              <a:rPr lang="cs-CZ" dirty="0" smtClean="0"/>
              <a:t> à </a:t>
            </a:r>
            <a:r>
              <a:rPr lang="cs-CZ" dirty="0" err="1" smtClean="0"/>
              <a:t>durée</a:t>
            </a:r>
            <a:r>
              <a:rPr lang="cs-CZ" dirty="0" smtClean="0"/>
              <a:t> </a:t>
            </a:r>
            <a:r>
              <a:rPr lang="cs-CZ" dirty="0" err="1" smtClean="0"/>
              <a:t>déterminée</a:t>
            </a:r>
            <a:endParaRPr lang="cs-CZ" dirty="0" smtClean="0"/>
          </a:p>
          <a:p>
            <a:endParaRPr lang="cs-CZ" dirty="0"/>
          </a:p>
          <a:p>
            <a:r>
              <a:rPr lang="cs-CZ" dirty="0" err="1" smtClean="0"/>
              <a:t>Contrat</a:t>
            </a:r>
            <a:r>
              <a:rPr lang="cs-CZ" dirty="0" smtClean="0"/>
              <a:t> à </a:t>
            </a:r>
            <a:r>
              <a:rPr lang="cs-CZ" dirty="0" err="1" smtClean="0"/>
              <a:t>durée</a:t>
            </a:r>
            <a:r>
              <a:rPr lang="cs-CZ" dirty="0" smtClean="0"/>
              <a:t> </a:t>
            </a:r>
            <a:r>
              <a:rPr lang="cs-CZ" dirty="0" err="1" smtClean="0"/>
              <a:t>indeterminée</a:t>
            </a:r>
            <a:endParaRPr lang="cs-CZ" dirty="0" smtClean="0"/>
          </a:p>
          <a:p>
            <a:endParaRPr lang="cs-CZ" dirty="0"/>
          </a:p>
          <a:p>
            <a:r>
              <a:rPr lang="cs-CZ" dirty="0" err="1" smtClean="0"/>
              <a:t>Salaire</a:t>
            </a:r>
            <a:r>
              <a:rPr lang="cs-CZ" dirty="0" smtClean="0"/>
              <a:t> minimum </a:t>
            </a:r>
            <a:r>
              <a:rPr lang="cs-CZ" dirty="0" err="1" smtClean="0"/>
              <a:t>interprofessionnel</a:t>
            </a:r>
            <a:r>
              <a:rPr lang="cs-CZ" dirty="0" smtClean="0"/>
              <a:t> de </a:t>
            </a:r>
            <a:r>
              <a:rPr lang="cs-CZ" dirty="0" err="1" smtClean="0"/>
              <a:t>croissance</a:t>
            </a:r>
            <a:endParaRPr lang="cs-CZ" dirty="0" smtClean="0"/>
          </a:p>
          <a:p>
            <a:endParaRPr lang="cs-CZ" dirty="0"/>
          </a:p>
          <a:p>
            <a:r>
              <a:rPr lang="cs-CZ" dirty="0" err="1" smtClean="0"/>
              <a:t>Revenu</a:t>
            </a:r>
            <a:r>
              <a:rPr lang="cs-CZ" dirty="0" smtClean="0"/>
              <a:t> minimum </a:t>
            </a:r>
            <a:r>
              <a:rPr lang="cs-CZ" dirty="0" err="1" smtClean="0"/>
              <a:t>d‘insertion</a:t>
            </a:r>
            <a:endParaRPr lang="cs-CZ" dirty="0" smtClean="0"/>
          </a:p>
          <a:p>
            <a:endParaRPr lang="cs-CZ" dirty="0"/>
          </a:p>
          <a:p>
            <a:r>
              <a:rPr lang="cs-CZ" dirty="0" err="1" smtClean="0"/>
              <a:t>École</a:t>
            </a:r>
            <a:r>
              <a:rPr lang="cs-CZ" dirty="0" smtClean="0"/>
              <a:t> </a:t>
            </a:r>
            <a:r>
              <a:rPr lang="cs-CZ" dirty="0" err="1" smtClean="0"/>
              <a:t>nationale</a:t>
            </a:r>
            <a:r>
              <a:rPr lang="cs-CZ" dirty="0" smtClean="0"/>
              <a:t> </a:t>
            </a:r>
            <a:r>
              <a:rPr lang="cs-CZ" dirty="0" err="1" smtClean="0"/>
              <a:t>d‘administration</a:t>
            </a:r>
            <a:endParaRPr lang="cs-CZ" dirty="0" smtClean="0"/>
          </a:p>
          <a:p>
            <a:endParaRPr lang="cs-CZ" dirty="0"/>
          </a:p>
          <a:p>
            <a:r>
              <a:rPr lang="cs-CZ" dirty="0" err="1" smtClean="0"/>
              <a:t>Pacte</a:t>
            </a:r>
            <a:r>
              <a:rPr lang="cs-CZ" dirty="0" smtClean="0"/>
              <a:t> civil de </a:t>
            </a:r>
            <a:r>
              <a:rPr lang="cs-CZ" dirty="0" err="1" smtClean="0"/>
              <a:t>solidarité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r>
              <a:rPr lang="cs-CZ" dirty="0" err="1" smtClean="0"/>
              <a:t>Un</a:t>
            </a:r>
            <a:r>
              <a:rPr lang="cs-CZ" dirty="0" smtClean="0"/>
              <a:t> O.G.M.</a:t>
            </a:r>
          </a:p>
          <a:p>
            <a:endParaRPr lang="cs-CZ" dirty="0" smtClean="0"/>
          </a:p>
          <a:p>
            <a:r>
              <a:rPr lang="cs-CZ" dirty="0" err="1" smtClean="0"/>
              <a:t>Un</a:t>
            </a:r>
            <a:r>
              <a:rPr lang="cs-CZ" dirty="0" smtClean="0"/>
              <a:t> PC</a:t>
            </a:r>
          </a:p>
          <a:p>
            <a:endParaRPr lang="cs-CZ" dirty="0" smtClean="0"/>
          </a:p>
          <a:p>
            <a:r>
              <a:rPr lang="cs-CZ" dirty="0" smtClean="0"/>
              <a:t>L‘A.O.C.</a:t>
            </a:r>
          </a:p>
          <a:p>
            <a:endParaRPr lang="cs-CZ" dirty="0" smtClean="0"/>
          </a:p>
          <a:p>
            <a:r>
              <a:rPr lang="cs-CZ" dirty="0" err="1" smtClean="0"/>
              <a:t>Un</a:t>
            </a:r>
            <a:r>
              <a:rPr lang="cs-CZ" dirty="0" smtClean="0"/>
              <a:t> C.D.D.</a:t>
            </a:r>
          </a:p>
          <a:p>
            <a:endParaRPr lang="cs-CZ" dirty="0" smtClean="0"/>
          </a:p>
          <a:p>
            <a:r>
              <a:rPr lang="cs-CZ" dirty="0" err="1" smtClean="0"/>
              <a:t>Un</a:t>
            </a:r>
            <a:r>
              <a:rPr lang="cs-CZ" dirty="0" smtClean="0"/>
              <a:t> C.D.I.</a:t>
            </a:r>
          </a:p>
          <a:p>
            <a:endParaRPr lang="cs-CZ" dirty="0" smtClean="0"/>
          </a:p>
          <a:p>
            <a:r>
              <a:rPr lang="cs-CZ" dirty="0" err="1" smtClean="0"/>
              <a:t>Le</a:t>
            </a:r>
            <a:r>
              <a:rPr lang="cs-CZ" dirty="0" smtClean="0"/>
              <a:t> S.M.I.C.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err="1" smtClean="0"/>
              <a:t>Le</a:t>
            </a:r>
            <a:r>
              <a:rPr lang="cs-CZ" dirty="0" smtClean="0"/>
              <a:t> R.M.I.</a:t>
            </a:r>
          </a:p>
          <a:p>
            <a:endParaRPr lang="cs-CZ" dirty="0" smtClean="0"/>
          </a:p>
          <a:p>
            <a:r>
              <a:rPr lang="cs-CZ" dirty="0" smtClean="0"/>
              <a:t>L‘E.N.A.</a:t>
            </a:r>
          </a:p>
          <a:p>
            <a:endParaRPr lang="cs-CZ" dirty="0" smtClean="0"/>
          </a:p>
          <a:p>
            <a:r>
              <a:rPr lang="cs-CZ" dirty="0" err="1" smtClean="0"/>
              <a:t>Le</a:t>
            </a:r>
            <a:r>
              <a:rPr lang="cs-CZ" dirty="0" smtClean="0"/>
              <a:t> PACS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1157652" y="519063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/>
              <a:t>Trouvez</a:t>
            </a:r>
            <a:r>
              <a:rPr lang="cs-CZ" sz="2400" dirty="0" smtClean="0"/>
              <a:t> des </a:t>
            </a:r>
            <a:r>
              <a:rPr lang="cs-CZ" sz="2400" dirty="0" err="1" smtClean="0"/>
              <a:t>sigles</a:t>
            </a:r>
            <a:r>
              <a:rPr lang="cs-CZ" sz="2400" dirty="0" smtClean="0"/>
              <a:t>: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971154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">
                                            <p:txEl>
                                              <p:pRg st="37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259632" y="836712"/>
            <a:ext cx="6480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Des </a:t>
            </a:r>
            <a:r>
              <a:rPr lang="cs-CZ" sz="2800" dirty="0" err="1" smtClean="0"/>
              <a:t>mots</a:t>
            </a:r>
            <a:r>
              <a:rPr lang="cs-CZ" sz="2800" dirty="0" smtClean="0"/>
              <a:t> </a:t>
            </a:r>
            <a:r>
              <a:rPr lang="cs-CZ" sz="2800" dirty="0" err="1" smtClean="0"/>
              <a:t>créés</a:t>
            </a:r>
            <a:r>
              <a:rPr lang="cs-CZ" sz="2800" dirty="0" smtClean="0"/>
              <a:t> à base des </a:t>
            </a:r>
            <a:r>
              <a:rPr lang="cs-CZ" sz="2800" dirty="0" err="1" smtClean="0"/>
              <a:t>sigles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259632" y="2204864"/>
            <a:ext cx="64807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err="1" smtClean="0"/>
              <a:t>un</a:t>
            </a:r>
            <a:r>
              <a:rPr lang="cs-CZ" sz="2400" dirty="0" smtClean="0"/>
              <a:t>(e) </a:t>
            </a:r>
            <a:r>
              <a:rPr lang="cs-CZ" sz="2400" dirty="0" err="1" smtClean="0"/>
              <a:t>bédéphile</a:t>
            </a:r>
            <a:endParaRPr lang="cs-CZ" sz="2400" dirty="0" smtClean="0"/>
          </a:p>
          <a:p>
            <a:pPr algn="ctr"/>
            <a:r>
              <a:rPr lang="cs-CZ" sz="2400" dirty="0" err="1"/>
              <a:t>un</a:t>
            </a:r>
            <a:r>
              <a:rPr lang="cs-CZ" sz="2400" dirty="0"/>
              <a:t>(e</a:t>
            </a:r>
            <a:r>
              <a:rPr lang="cs-CZ" sz="2400" dirty="0" smtClean="0"/>
              <a:t>) </a:t>
            </a:r>
            <a:r>
              <a:rPr lang="cs-CZ" sz="2400" dirty="0" err="1" smtClean="0"/>
              <a:t>énarque</a:t>
            </a:r>
            <a:endParaRPr lang="cs-CZ" sz="2400" dirty="0" smtClean="0"/>
          </a:p>
          <a:p>
            <a:pPr algn="ctr"/>
            <a:r>
              <a:rPr lang="cs-CZ" sz="2400" dirty="0" err="1"/>
              <a:t>un</a:t>
            </a:r>
            <a:r>
              <a:rPr lang="cs-CZ" sz="2400" dirty="0"/>
              <a:t>(e</a:t>
            </a:r>
            <a:r>
              <a:rPr lang="cs-CZ" sz="2400" dirty="0" smtClean="0"/>
              <a:t>) </a:t>
            </a:r>
            <a:r>
              <a:rPr lang="cs-CZ" sz="2400" dirty="0" err="1" smtClean="0"/>
              <a:t>smicard</a:t>
            </a:r>
            <a:r>
              <a:rPr lang="cs-CZ" sz="2400" dirty="0" smtClean="0"/>
              <a:t>(e)</a:t>
            </a:r>
          </a:p>
          <a:p>
            <a:pPr algn="ctr"/>
            <a:r>
              <a:rPr lang="cs-CZ" sz="2400" dirty="0" err="1"/>
              <a:t>un</a:t>
            </a:r>
            <a:r>
              <a:rPr lang="cs-CZ" sz="2400" dirty="0"/>
              <a:t>(e</a:t>
            </a:r>
            <a:r>
              <a:rPr lang="cs-CZ" sz="2400" dirty="0" smtClean="0"/>
              <a:t>) </a:t>
            </a:r>
            <a:r>
              <a:rPr lang="cs-CZ" sz="2400" dirty="0" err="1" smtClean="0"/>
              <a:t>RMIste</a:t>
            </a:r>
            <a:endParaRPr lang="cs-CZ" sz="2400" dirty="0" smtClean="0"/>
          </a:p>
          <a:p>
            <a:pPr algn="ctr"/>
            <a:r>
              <a:rPr lang="cs-CZ" sz="2400" dirty="0" err="1"/>
              <a:t>un</a:t>
            </a:r>
            <a:r>
              <a:rPr lang="cs-CZ" sz="2400" dirty="0"/>
              <a:t>(e</a:t>
            </a:r>
            <a:r>
              <a:rPr lang="cs-CZ" sz="2400" dirty="0" smtClean="0"/>
              <a:t>) </a:t>
            </a:r>
            <a:r>
              <a:rPr lang="cs-CZ" sz="2400" dirty="0" err="1" smtClean="0"/>
              <a:t>vététiste</a:t>
            </a:r>
            <a:endParaRPr lang="cs-CZ" sz="2400" dirty="0" smtClean="0"/>
          </a:p>
          <a:p>
            <a:pPr algn="ctr"/>
            <a:endParaRPr lang="cs-CZ" sz="2400" dirty="0"/>
          </a:p>
          <a:p>
            <a:pPr algn="ctr"/>
            <a:r>
              <a:rPr lang="cs-CZ" sz="2400" dirty="0" smtClean="0"/>
              <a:t>(se) </a:t>
            </a:r>
            <a:r>
              <a:rPr lang="cs-CZ" sz="2400" dirty="0" err="1" smtClean="0"/>
              <a:t>pacser</a:t>
            </a:r>
            <a:endParaRPr lang="cs-CZ" sz="2400" dirty="0" smtClean="0"/>
          </a:p>
          <a:p>
            <a:pPr algn="ctr"/>
            <a:r>
              <a:rPr lang="cs-CZ" sz="2400" dirty="0" err="1"/>
              <a:t>un</a:t>
            </a:r>
            <a:r>
              <a:rPr lang="cs-CZ" sz="2400" dirty="0"/>
              <a:t>(e</a:t>
            </a:r>
            <a:r>
              <a:rPr lang="cs-CZ" sz="2400" dirty="0" smtClean="0"/>
              <a:t>) </a:t>
            </a:r>
            <a:r>
              <a:rPr lang="cs-CZ" sz="2400" dirty="0" err="1" smtClean="0"/>
              <a:t>pacsé</a:t>
            </a:r>
            <a:r>
              <a:rPr lang="cs-CZ" sz="2400" dirty="0" smtClean="0"/>
              <a:t>(e)</a:t>
            </a:r>
            <a:endParaRPr lang="cs-CZ" sz="24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259632" y="1391563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err="1" smtClean="0"/>
              <a:t>Expliquez</a:t>
            </a:r>
            <a:r>
              <a:rPr lang="cs-CZ" sz="2400" dirty="0" smtClean="0"/>
              <a:t> </a:t>
            </a:r>
            <a:r>
              <a:rPr lang="cs-CZ" sz="2400" dirty="0" err="1" smtClean="0"/>
              <a:t>leur</a:t>
            </a:r>
            <a:r>
              <a:rPr lang="cs-CZ" sz="2400" dirty="0" smtClean="0"/>
              <a:t> </a:t>
            </a:r>
            <a:r>
              <a:rPr lang="cs-CZ" sz="2400" dirty="0" err="1" smtClean="0"/>
              <a:t>sens</a:t>
            </a:r>
            <a:r>
              <a:rPr lang="cs-CZ" sz="2400" dirty="0" smtClean="0"/>
              <a:t>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194671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1196752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err="1" smtClean="0"/>
              <a:t>Inventez</a:t>
            </a:r>
            <a:r>
              <a:rPr lang="cs-CZ" sz="3600" dirty="0" smtClean="0"/>
              <a:t> </a:t>
            </a:r>
            <a:r>
              <a:rPr lang="cs-CZ" sz="3600" dirty="0" err="1" smtClean="0"/>
              <a:t>une</a:t>
            </a:r>
            <a:r>
              <a:rPr lang="cs-CZ" sz="3600" dirty="0" smtClean="0"/>
              <a:t> </a:t>
            </a:r>
            <a:r>
              <a:rPr lang="cs-CZ" sz="3600" dirty="0" err="1" smtClean="0"/>
              <a:t>histoire</a:t>
            </a:r>
            <a:r>
              <a:rPr lang="cs-CZ" sz="3600" dirty="0" smtClean="0"/>
              <a:t>, </a:t>
            </a:r>
            <a:r>
              <a:rPr lang="cs-CZ" sz="3600" dirty="0" err="1" smtClean="0"/>
              <a:t>employez</a:t>
            </a:r>
            <a:r>
              <a:rPr lang="cs-CZ" sz="3600" dirty="0" smtClean="0"/>
              <a:t> </a:t>
            </a:r>
            <a:r>
              <a:rPr lang="cs-CZ" sz="3600" dirty="0" err="1" smtClean="0"/>
              <a:t>le</a:t>
            </a:r>
            <a:r>
              <a:rPr lang="cs-CZ" sz="3600" dirty="0" smtClean="0"/>
              <a:t> plus de </a:t>
            </a:r>
            <a:r>
              <a:rPr lang="cs-CZ" sz="3600" dirty="0" err="1" smtClean="0"/>
              <a:t>sigles</a:t>
            </a:r>
            <a:r>
              <a:rPr lang="cs-CZ" sz="3600" smtClean="0"/>
              <a:t> </a:t>
            </a:r>
            <a:r>
              <a:rPr lang="cs-CZ" sz="3600" smtClean="0"/>
              <a:t>possible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115616" y="2924944"/>
            <a:ext cx="6912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/>
              <a:t>Il</a:t>
            </a:r>
            <a:r>
              <a:rPr lang="cs-CZ" sz="2400" dirty="0" smtClean="0"/>
              <a:t> y </a:t>
            </a:r>
            <a:r>
              <a:rPr lang="cs-CZ" sz="2400" dirty="0" err="1" smtClean="0"/>
              <a:t>avait</a:t>
            </a:r>
            <a:r>
              <a:rPr lang="cs-CZ" sz="2400" dirty="0" smtClean="0"/>
              <a:t> </a:t>
            </a:r>
            <a:r>
              <a:rPr lang="cs-CZ" sz="2400" dirty="0" err="1" smtClean="0"/>
              <a:t>une</a:t>
            </a:r>
            <a:r>
              <a:rPr lang="cs-CZ" sz="2400" dirty="0" smtClean="0"/>
              <a:t> </a:t>
            </a:r>
            <a:r>
              <a:rPr lang="cs-CZ" sz="2400" dirty="0" err="1" smtClean="0"/>
              <a:t>fois</a:t>
            </a:r>
            <a:r>
              <a:rPr lang="cs-CZ" sz="2400" dirty="0" smtClean="0"/>
              <a:t> </a:t>
            </a:r>
            <a:r>
              <a:rPr lang="cs-CZ" sz="2400" dirty="0" err="1" smtClean="0"/>
              <a:t>un</a:t>
            </a:r>
            <a:r>
              <a:rPr lang="cs-CZ" sz="2400" dirty="0" smtClean="0"/>
              <a:t> </a:t>
            </a:r>
            <a:r>
              <a:rPr lang="cs-CZ" sz="2400" dirty="0" err="1" smtClean="0"/>
              <a:t>vététiste</a:t>
            </a:r>
            <a:r>
              <a:rPr lang="cs-CZ" sz="2400" dirty="0" smtClean="0"/>
              <a:t> qui..............................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1945228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55576" y="764704"/>
            <a:ext cx="43204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Zdroje:</a:t>
            </a:r>
          </a:p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www.cnrtl.fr/definition/sigle</a:t>
            </a:r>
            <a:endParaRPr lang="cs-CZ" dirty="0" smtClean="0"/>
          </a:p>
          <a:p>
            <a:r>
              <a:rPr lang="cs-CZ" dirty="0" smtClean="0"/>
              <a:t>Nicole </a:t>
            </a:r>
            <a:r>
              <a:rPr lang="cs-CZ" dirty="0" err="1" smtClean="0"/>
              <a:t>Larger</a:t>
            </a:r>
            <a:r>
              <a:rPr lang="cs-CZ" dirty="0" smtClean="0"/>
              <a:t>, </a:t>
            </a:r>
            <a:r>
              <a:rPr lang="cs-CZ" dirty="0" err="1" smtClean="0"/>
              <a:t>Reine</a:t>
            </a:r>
            <a:r>
              <a:rPr lang="cs-CZ" dirty="0" smtClean="0"/>
              <a:t> </a:t>
            </a:r>
            <a:r>
              <a:rPr lang="cs-CZ" dirty="0" err="1" smtClean="0"/>
              <a:t>Mimran</a:t>
            </a:r>
            <a:r>
              <a:rPr lang="cs-CZ" dirty="0" smtClean="0"/>
              <a:t>: </a:t>
            </a:r>
            <a:r>
              <a:rPr lang="cs-CZ" dirty="0" err="1" smtClean="0"/>
              <a:t>Vocabulaire</a:t>
            </a:r>
            <a:r>
              <a:rPr lang="cs-CZ" dirty="0" smtClean="0"/>
              <a:t> </a:t>
            </a:r>
            <a:r>
              <a:rPr lang="cs-CZ" dirty="0" err="1" smtClean="0"/>
              <a:t>expliqué</a:t>
            </a:r>
            <a:r>
              <a:rPr lang="cs-CZ" dirty="0" smtClean="0"/>
              <a:t> </a:t>
            </a:r>
            <a:r>
              <a:rPr lang="cs-CZ" dirty="0" err="1" smtClean="0"/>
              <a:t>du</a:t>
            </a:r>
            <a:r>
              <a:rPr lang="cs-CZ" dirty="0" smtClean="0"/>
              <a:t> </a:t>
            </a:r>
            <a:r>
              <a:rPr lang="cs-CZ" dirty="0" err="1" smtClean="0"/>
              <a:t>français</a:t>
            </a:r>
            <a:r>
              <a:rPr lang="cs-CZ" dirty="0" smtClean="0"/>
              <a:t>, 2004  ISBN: 209-033719-2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8329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320</Words>
  <Application>Microsoft Office PowerPoint</Application>
  <PresentationFormat>Předvádění na obrazovce (4:3)</PresentationFormat>
  <Paragraphs>116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Les sigles</vt:lpstr>
      <vt:lpstr>LES SIGLES</vt:lpstr>
      <vt:lpstr>Snímek 3</vt:lpstr>
      <vt:lpstr>Snímek 4</vt:lpstr>
      <vt:lpstr>Snímek 5</vt:lpstr>
      <vt:lpstr>Snímek 6</vt:lpstr>
      <vt:lpstr>Snímek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Soizick</cp:lastModifiedBy>
  <cp:revision>39</cp:revision>
  <dcterms:created xsi:type="dcterms:W3CDTF">2012-06-18T15:15:37Z</dcterms:created>
  <dcterms:modified xsi:type="dcterms:W3CDTF">2013-12-12T10:54:11Z</dcterms:modified>
</cp:coreProperties>
</file>