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6" r:id="rId5"/>
    <p:sldId id="265" r:id="rId6"/>
    <p:sldId id="267" r:id="rId7"/>
    <p:sldId id="268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00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Les </a:t>
            </a:r>
            <a:r>
              <a:rPr lang="cs-CZ" sz="3600" b="1" dirty="0" err="1" smtClean="0"/>
              <a:t>homophones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7248242"/>
              </p:ext>
            </p:extLst>
          </p:nvPr>
        </p:nvGraphicFramePr>
        <p:xfrm>
          <a:off x="729020" y="2492896"/>
          <a:ext cx="7666515" cy="30226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Slovní zásoba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30. 10. 2012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2.</a:t>
                      </a:r>
                      <a:r>
                        <a:rPr lang="cs-CZ" baseline="0" dirty="0" smtClean="0"/>
                        <a:t> – 4. ročník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Studenti se seznámí s homofonií</a:t>
                      </a:r>
                      <a:r>
                        <a:rPr lang="cs-CZ" baseline="0" dirty="0" smtClean="0"/>
                        <a:t> ve francouzštině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smtClean="0"/>
                        <a:t>Postupně pomocí</a:t>
                      </a:r>
                      <a:r>
                        <a:rPr lang="cs-CZ" sz="1600" baseline="0" smtClean="0"/>
                        <a:t> </a:t>
                      </a:r>
                      <a:r>
                        <a:rPr lang="cs-CZ" sz="1600" baseline="0" dirty="0" smtClean="0"/>
                        <a:t>šipek a nebo mezerníku procházíte </a:t>
                      </a:r>
                      <a:r>
                        <a:rPr lang="cs-CZ" sz="1600" dirty="0" smtClean="0"/>
                        <a:t>prezentací. Za každou otázkou je i řešení, nechejte tedy studentům čas na přemýšlení.</a:t>
                      </a: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</a:t>
                      </a:r>
                      <a:r>
                        <a:rPr lang="cs-CZ" smtClean="0"/>
                        <a:t>Lenka Michalcová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VY_32_INOVACE_07_FMIC08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HOMOPHONES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6738" y="1556792"/>
            <a:ext cx="7155662" cy="604664"/>
          </a:xfrm>
        </p:spPr>
        <p:txBody>
          <a:bodyPr/>
          <a:lstStyle/>
          <a:p>
            <a:pPr marL="0" indent="0" algn="just">
              <a:buNone/>
            </a:pPr>
            <a:r>
              <a:rPr lang="cs-CZ" dirty="0" err="1" smtClean="0"/>
              <a:t>Qu‘est</a:t>
            </a:r>
            <a:r>
              <a:rPr lang="cs-CZ" dirty="0" smtClean="0"/>
              <a:t>- </a:t>
            </a:r>
            <a:r>
              <a:rPr lang="cs-CZ" dirty="0" err="1" smtClean="0"/>
              <a:t>ce</a:t>
            </a:r>
            <a:r>
              <a:rPr lang="cs-CZ" dirty="0" smtClean="0"/>
              <a:t> </a:t>
            </a:r>
            <a:r>
              <a:rPr lang="cs-CZ" dirty="0" err="1" smtClean="0"/>
              <a:t>que</a:t>
            </a:r>
            <a:r>
              <a:rPr lang="cs-CZ" dirty="0" smtClean="0"/>
              <a:t> </a:t>
            </a:r>
            <a:r>
              <a:rPr lang="cs-CZ" dirty="0" err="1" smtClean="0"/>
              <a:t>c‘est</a:t>
            </a:r>
            <a:r>
              <a:rPr lang="cs-CZ" dirty="0" smtClean="0"/>
              <a:t> «les </a:t>
            </a:r>
            <a:r>
              <a:rPr lang="cs-CZ" dirty="0" err="1" smtClean="0"/>
              <a:t>homophones</a:t>
            </a:r>
            <a:r>
              <a:rPr lang="cs-CZ" dirty="0" smtClean="0"/>
              <a:t>»?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1259632" y="2339574"/>
            <a:ext cx="6336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800" dirty="0" smtClean="0"/>
              <a:t>Les </a:t>
            </a:r>
            <a:r>
              <a:rPr lang="cs-CZ" sz="2800" dirty="0" err="1" smtClean="0"/>
              <a:t>mots</a:t>
            </a:r>
            <a:r>
              <a:rPr lang="cs-CZ" sz="2800" dirty="0" smtClean="0"/>
              <a:t> de </a:t>
            </a:r>
            <a:r>
              <a:rPr lang="cs-CZ" sz="2800" dirty="0" err="1" smtClean="0"/>
              <a:t>prononciation</a:t>
            </a:r>
            <a:r>
              <a:rPr lang="cs-CZ" sz="2800" dirty="0" smtClean="0"/>
              <a:t> </a:t>
            </a:r>
            <a:r>
              <a:rPr lang="cs-CZ" sz="2800" dirty="0" err="1" smtClean="0"/>
              <a:t>identique</a:t>
            </a:r>
            <a:r>
              <a:rPr lang="cs-CZ" sz="2800" dirty="0" smtClean="0"/>
              <a:t>.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1115616" y="2977788"/>
            <a:ext cx="6696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800" dirty="0" err="1" smtClean="0"/>
              <a:t>Qu‘est-ce</a:t>
            </a:r>
            <a:r>
              <a:rPr lang="cs-CZ" sz="2800" dirty="0" smtClean="0"/>
              <a:t> </a:t>
            </a:r>
            <a:r>
              <a:rPr lang="cs-CZ" sz="2800" dirty="0" err="1" smtClean="0"/>
              <a:t>que</a:t>
            </a:r>
            <a:r>
              <a:rPr lang="cs-CZ" sz="2800" dirty="0" smtClean="0"/>
              <a:t> </a:t>
            </a:r>
            <a:r>
              <a:rPr lang="cs-CZ" sz="2800" dirty="0" err="1" smtClean="0"/>
              <a:t>c‘est</a:t>
            </a:r>
            <a:r>
              <a:rPr lang="cs-CZ" sz="2800" dirty="0" smtClean="0"/>
              <a:t> «jeřáb» en </a:t>
            </a:r>
            <a:r>
              <a:rPr lang="cs-CZ" sz="2800" dirty="0" err="1" smtClean="0"/>
              <a:t>tchèque</a:t>
            </a:r>
            <a:r>
              <a:rPr lang="cs-CZ" sz="2800" dirty="0" smtClean="0"/>
              <a:t>?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2123728" y="4221087"/>
            <a:ext cx="18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800" dirty="0" smtClean="0"/>
              <a:t>Jeřáb: </a:t>
            </a:r>
          </a:p>
        </p:txBody>
      </p:sp>
      <p:sp>
        <p:nvSpPr>
          <p:cNvPr id="8" name="Obdélník 7"/>
          <p:cNvSpPr/>
          <p:nvPr/>
        </p:nvSpPr>
        <p:spPr>
          <a:xfrm>
            <a:off x="3835394" y="3933056"/>
            <a:ext cx="25922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dirty="0" smtClean="0"/>
              <a:t>Stroj</a:t>
            </a:r>
            <a:endParaRPr lang="cs-CZ" sz="4000" dirty="0"/>
          </a:p>
          <a:p>
            <a:pPr algn="ctr"/>
            <a:r>
              <a:rPr lang="cs-CZ" sz="4000" dirty="0"/>
              <a:t>Strom</a:t>
            </a:r>
          </a:p>
          <a:p>
            <a:pPr algn="ctr"/>
            <a:r>
              <a:rPr lang="cs-CZ" sz="4000" dirty="0"/>
              <a:t>Pták</a:t>
            </a:r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9004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Les </a:t>
            </a:r>
            <a:r>
              <a:rPr lang="cs-CZ" smtClean="0"/>
              <a:t>homophones</a:t>
            </a:r>
            <a:r>
              <a:rPr lang="cs-CZ" dirty="0" smtClean="0"/>
              <a:t> </a:t>
            </a:r>
            <a:r>
              <a:rPr lang="cs-CZ" dirty="0" smtClean="0"/>
              <a:t>en </a:t>
            </a:r>
            <a:r>
              <a:rPr lang="cs-CZ" dirty="0" err="1" smtClean="0"/>
              <a:t>français</a:t>
            </a:r>
            <a:r>
              <a:rPr lang="cs-CZ" dirty="0" smtClean="0"/>
              <a:t>.</a:t>
            </a:r>
            <a:br>
              <a:rPr lang="cs-CZ" dirty="0" smtClean="0"/>
            </a:br>
            <a:r>
              <a:rPr lang="cs-CZ" dirty="0" err="1"/>
              <a:t>T</a:t>
            </a:r>
            <a:r>
              <a:rPr lang="cs-CZ" dirty="0" err="1" smtClean="0"/>
              <a:t>rouvez</a:t>
            </a:r>
            <a:r>
              <a:rPr lang="cs-CZ" dirty="0" smtClean="0"/>
              <a:t> </a:t>
            </a:r>
            <a:r>
              <a:rPr lang="cs-CZ" dirty="0" err="1" smtClean="0"/>
              <a:t>dans</a:t>
            </a:r>
            <a:r>
              <a:rPr lang="cs-CZ" dirty="0" smtClean="0"/>
              <a:t> </a:t>
            </a:r>
            <a:r>
              <a:rPr lang="cs-CZ" dirty="0" err="1" smtClean="0"/>
              <a:t>le</a:t>
            </a:r>
            <a:r>
              <a:rPr lang="cs-CZ" dirty="0" smtClean="0"/>
              <a:t> </a:t>
            </a:r>
            <a:r>
              <a:rPr lang="cs-CZ" dirty="0" err="1" smtClean="0"/>
              <a:t>dictionnaire</a:t>
            </a:r>
            <a:r>
              <a:rPr lang="cs-CZ" dirty="0" smtClean="0"/>
              <a:t> </a:t>
            </a:r>
            <a:r>
              <a:rPr lang="cs-CZ" dirty="0" err="1" smtClean="0"/>
              <a:t>le</a:t>
            </a:r>
            <a:r>
              <a:rPr lang="cs-CZ" dirty="0" smtClean="0"/>
              <a:t> </a:t>
            </a:r>
            <a:r>
              <a:rPr lang="cs-CZ" dirty="0" err="1" smtClean="0"/>
              <a:t>sens</a:t>
            </a:r>
            <a:r>
              <a:rPr lang="cs-CZ" dirty="0" smtClean="0"/>
              <a:t> des </a:t>
            </a:r>
            <a:r>
              <a:rPr lang="cs-CZ" dirty="0" err="1" smtClean="0"/>
              <a:t>mots</a:t>
            </a:r>
            <a:r>
              <a:rPr lang="cs-CZ" dirty="0" smtClean="0"/>
              <a:t> </a:t>
            </a:r>
            <a:r>
              <a:rPr lang="cs-CZ" dirty="0" err="1" smtClean="0"/>
              <a:t>suivants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563675" y="2085377"/>
            <a:ext cx="41764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3200" dirty="0" smtClean="0"/>
              <a:t>AMANDE - AMENDE</a:t>
            </a:r>
            <a:endParaRPr lang="cs-CZ" sz="32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2752441" y="2924944"/>
            <a:ext cx="34563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3200" dirty="0" smtClean="0"/>
              <a:t>ANCRE - ENCRE</a:t>
            </a:r>
            <a:endParaRPr lang="cs-CZ" sz="32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2563675" y="3865402"/>
            <a:ext cx="34563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3200" dirty="0" smtClean="0"/>
              <a:t>BALADE - BALLADE</a:t>
            </a:r>
            <a:endParaRPr lang="cs-CZ" sz="32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2779699" y="4873513"/>
            <a:ext cx="34563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3200" dirty="0" smtClean="0"/>
              <a:t>CHAMP - CHANT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601944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err="1" smtClean="0"/>
              <a:t>Complétez</a:t>
            </a:r>
            <a:r>
              <a:rPr lang="cs-CZ" sz="3200" dirty="0" smtClean="0"/>
              <a:t> </a:t>
            </a:r>
            <a:r>
              <a:rPr lang="cs-CZ" sz="3200" dirty="0" smtClean="0"/>
              <a:t>les </a:t>
            </a:r>
            <a:r>
              <a:rPr lang="cs-CZ" sz="3200" dirty="0" err="1" smtClean="0"/>
              <a:t>phrases</a:t>
            </a:r>
            <a:r>
              <a:rPr lang="cs-CZ" sz="3200" dirty="0" smtClean="0"/>
              <a:t> </a:t>
            </a:r>
            <a:r>
              <a:rPr lang="cs-CZ" sz="3200" dirty="0" err="1" smtClean="0"/>
              <a:t>avec</a:t>
            </a:r>
            <a:r>
              <a:rPr lang="cs-CZ" sz="3200" dirty="0" smtClean="0"/>
              <a:t> </a:t>
            </a:r>
            <a:r>
              <a:rPr lang="cs-CZ" sz="3200" dirty="0" err="1" smtClean="0"/>
              <a:t>un</a:t>
            </a:r>
            <a:r>
              <a:rPr lang="cs-CZ" sz="3200" dirty="0" smtClean="0"/>
              <a:t> mot </a:t>
            </a:r>
            <a:r>
              <a:rPr lang="cs-CZ" sz="3200" dirty="0" smtClean="0"/>
              <a:t>de </a:t>
            </a:r>
            <a:r>
              <a:rPr lang="cs-CZ" sz="3200" dirty="0" smtClean="0"/>
              <a:t>la </a:t>
            </a:r>
            <a:r>
              <a:rPr lang="cs-CZ" sz="3200" dirty="0" err="1" smtClean="0"/>
              <a:t>page</a:t>
            </a:r>
            <a:r>
              <a:rPr lang="cs-CZ" sz="3200" dirty="0" smtClean="0"/>
              <a:t> </a:t>
            </a:r>
            <a:r>
              <a:rPr lang="cs-CZ" sz="3200" dirty="0" err="1" smtClean="0"/>
              <a:t>précédente</a:t>
            </a:r>
            <a:r>
              <a:rPr lang="cs-CZ" sz="3200" dirty="0" smtClean="0"/>
              <a:t>.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err="1" smtClean="0"/>
              <a:t>Sur</a:t>
            </a:r>
            <a:r>
              <a:rPr lang="cs-CZ" dirty="0" smtClean="0"/>
              <a:t> la table </a:t>
            </a:r>
            <a:r>
              <a:rPr lang="cs-CZ" dirty="0" err="1" smtClean="0"/>
              <a:t>il</a:t>
            </a:r>
            <a:r>
              <a:rPr lang="cs-CZ" dirty="0" smtClean="0"/>
              <a:t> y </a:t>
            </a:r>
            <a:r>
              <a:rPr lang="cs-CZ" dirty="0" err="1" smtClean="0"/>
              <a:t>avait</a:t>
            </a:r>
            <a:r>
              <a:rPr lang="cs-CZ" dirty="0" smtClean="0"/>
              <a:t> des </a:t>
            </a:r>
            <a:r>
              <a:rPr lang="cs-CZ" dirty="0" err="1" smtClean="0"/>
              <a:t>gâteaux</a:t>
            </a:r>
            <a:r>
              <a:rPr lang="cs-CZ" dirty="0" smtClean="0"/>
              <a:t>, des </a:t>
            </a:r>
            <a:r>
              <a:rPr lang="cs-CZ" dirty="0" err="1" smtClean="0"/>
              <a:t>fruits</a:t>
            </a:r>
            <a:r>
              <a:rPr lang="cs-CZ" dirty="0" smtClean="0"/>
              <a:t> </a:t>
            </a:r>
            <a:r>
              <a:rPr lang="cs-CZ" dirty="0" err="1" smtClean="0"/>
              <a:t>secs</a:t>
            </a:r>
            <a:r>
              <a:rPr lang="cs-CZ" dirty="0" smtClean="0"/>
              <a:t>: </a:t>
            </a:r>
            <a:r>
              <a:rPr lang="cs-CZ" dirty="0" err="1" smtClean="0"/>
              <a:t>dattes</a:t>
            </a:r>
            <a:r>
              <a:rPr lang="cs-CZ" dirty="0" smtClean="0"/>
              <a:t>, </a:t>
            </a:r>
            <a:r>
              <a:rPr lang="cs-CZ" dirty="0" err="1" smtClean="0"/>
              <a:t>noix</a:t>
            </a:r>
            <a:r>
              <a:rPr lang="cs-CZ" dirty="0" smtClean="0"/>
              <a:t>, </a:t>
            </a:r>
            <a:r>
              <a:rPr lang="cs-CZ" dirty="0" err="1" smtClean="0"/>
              <a:t>raisins</a:t>
            </a:r>
            <a:r>
              <a:rPr lang="cs-CZ" dirty="0" smtClean="0"/>
              <a:t> </a:t>
            </a:r>
            <a:r>
              <a:rPr lang="cs-CZ" dirty="0" err="1" smtClean="0"/>
              <a:t>secs</a:t>
            </a:r>
            <a:r>
              <a:rPr lang="cs-CZ" dirty="0" smtClean="0"/>
              <a:t> et ………………. </a:t>
            </a:r>
            <a:endParaRPr lang="cs-CZ" dirty="0"/>
          </a:p>
          <a:p>
            <a:pPr marL="514350" indent="-514350">
              <a:buFont typeface="+mj-lt"/>
              <a:buAutoNum type="arabicPeriod"/>
            </a:pPr>
            <a:r>
              <a:rPr lang="cs-CZ" dirty="0" err="1" smtClean="0"/>
              <a:t>Le</a:t>
            </a:r>
            <a:r>
              <a:rPr lang="cs-CZ" dirty="0" smtClean="0"/>
              <a:t> </a:t>
            </a:r>
            <a:r>
              <a:rPr lang="cs-CZ" dirty="0" err="1" smtClean="0"/>
              <a:t>bateau</a:t>
            </a:r>
            <a:r>
              <a:rPr lang="cs-CZ" dirty="0" smtClean="0"/>
              <a:t> </a:t>
            </a:r>
            <a:r>
              <a:rPr lang="cs-CZ" dirty="0" err="1" smtClean="0"/>
              <a:t>est</a:t>
            </a:r>
            <a:r>
              <a:rPr lang="cs-CZ" dirty="0" smtClean="0"/>
              <a:t> </a:t>
            </a:r>
            <a:r>
              <a:rPr lang="cs-CZ" dirty="0" err="1" smtClean="0"/>
              <a:t>entré</a:t>
            </a:r>
            <a:r>
              <a:rPr lang="cs-CZ" dirty="0" smtClean="0"/>
              <a:t> au port, </a:t>
            </a:r>
            <a:r>
              <a:rPr lang="cs-CZ" dirty="0" err="1" smtClean="0"/>
              <a:t>il</a:t>
            </a:r>
            <a:r>
              <a:rPr lang="cs-CZ" dirty="0" smtClean="0"/>
              <a:t> a jeté …………..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On </a:t>
            </a:r>
            <a:r>
              <a:rPr lang="cs-CZ" dirty="0" err="1" smtClean="0"/>
              <a:t>va</a:t>
            </a:r>
            <a:r>
              <a:rPr lang="cs-CZ" dirty="0" smtClean="0"/>
              <a:t> </a:t>
            </a:r>
            <a:r>
              <a:rPr lang="cs-CZ" dirty="0" err="1" smtClean="0"/>
              <a:t>faire</a:t>
            </a:r>
            <a:r>
              <a:rPr lang="cs-CZ" dirty="0" smtClean="0"/>
              <a:t> </a:t>
            </a:r>
            <a:r>
              <a:rPr lang="cs-CZ" dirty="0" err="1" smtClean="0"/>
              <a:t>une</a:t>
            </a:r>
            <a:r>
              <a:rPr lang="cs-CZ" dirty="0" smtClean="0"/>
              <a:t> petite…………..</a:t>
            </a:r>
            <a:r>
              <a:rPr lang="cs-CZ" dirty="0" err="1" smtClean="0"/>
              <a:t>du</a:t>
            </a:r>
            <a:r>
              <a:rPr lang="cs-CZ" dirty="0" smtClean="0"/>
              <a:t> </a:t>
            </a:r>
            <a:r>
              <a:rPr lang="cs-CZ" dirty="0" err="1" smtClean="0"/>
              <a:t>côté</a:t>
            </a:r>
            <a:r>
              <a:rPr lang="cs-CZ" dirty="0" smtClean="0"/>
              <a:t> de la </a:t>
            </a:r>
            <a:r>
              <a:rPr lang="cs-CZ" dirty="0" err="1" smtClean="0"/>
              <a:t>plage</a:t>
            </a:r>
            <a:r>
              <a:rPr lang="cs-CZ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err="1" smtClean="0"/>
              <a:t>Votre</a:t>
            </a:r>
            <a:r>
              <a:rPr lang="cs-CZ" dirty="0" smtClean="0"/>
              <a:t> </a:t>
            </a:r>
            <a:r>
              <a:rPr lang="cs-CZ" dirty="0" err="1" smtClean="0"/>
              <a:t>fille</a:t>
            </a:r>
            <a:r>
              <a:rPr lang="cs-CZ" dirty="0" smtClean="0"/>
              <a:t> a </a:t>
            </a:r>
            <a:r>
              <a:rPr lang="cs-CZ" dirty="0" err="1" smtClean="0"/>
              <a:t>une</a:t>
            </a:r>
            <a:r>
              <a:rPr lang="cs-CZ" dirty="0" smtClean="0"/>
              <a:t> belle </a:t>
            </a:r>
            <a:r>
              <a:rPr lang="cs-CZ" dirty="0" err="1" smtClean="0"/>
              <a:t>voix</a:t>
            </a:r>
            <a:r>
              <a:rPr lang="cs-CZ" dirty="0" smtClean="0"/>
              <a:t>, </a:t>
            </a:r>
            <a:r>
              <a:rPr lang="cs-CZ" dirty="0" err="1" smtClean="0"/>
              <a:t>elle</a:t>
            </a:r>
            <a:r>
              <a:rPr lang="cs-CZ" dirty="0" smtClean="0"/>
              <a:t> </a:t>
            </a:r>
            <a:r>
              <a:rPr lang="cs-CZ" dirty="0" err="1" smtClean="0"/>
              <a:t>devrait</a:t>
            </a:r>
            <a:r>
              <a:rPr lang="cs-CZ" dirty="0" smtClean="0"/>
              <a:t> </a:t>
            </a:r>
            <a:r>
              <a:rPr lang="cs-CZ" dirty="0" err="1" smtClean="0"/>
              <a:t>étudier</a:t>
            </a:r>
            <a:r>
              <a:rPr lang="cs-CZ" dirty="0"/>
              <a:t> </a:t>
            </a:r>
            <a:r>
              <a:rPr lang="cs-CZ" dirty="0" err="1" smtClean="0"/>
              <a:t>le</a:t>
            </a:r>
            <a:r>
              <a:rPr lang="cs-CZ" dirty="0" smtClean="0"/>
              <a:t>……………..</a:t>
            </a:r>
          </a:p>
        </p:txBody>
      </p:sp>
    </p:spTree>
    <p:extLst>
      <p:ext uri="{BB962C8B-B14F-4D97-AF65-F5344CB8AC3E}">
        <p14:creationId xmlns:p14="http://schemas.microsoft.com/office/powerpoint/2010/main" val="2872075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783526" y="1196752"/>
            <a:ext cx="71287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CENT – SANS - SANG</a:t>
            </a:r>
            <a:endParaRPr lang="cs-CZ" sz="32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728131" y="2060848"/>
            <a:ext cx="71287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COUR – COURS – COURT (</a:t>
            </a:r>
            <a:r>
              <a:rPr lang="cs-CZ" sz="3200" dirty="0" err="1" smtClean="0"/>
              <a:t>adj</a:t>
            </a:r>
            <a:r>
              <a:rPr lang="cs-CZ" sz="3200" dirty="0" smtClean="0"/>
              <a:t>.) – COURT</a:t>
            </a:r>
            <a:endParaRPr lang="cs-CZ" sz="32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732758" y="2996952"/>
            <a:ext cx="71287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FAIM – FIN – FIN (</a:t>
            </a:r>
            <a:r>
              <a:rPr lang="cs-CZ" sz="3200" dirty="0" err="1" smtClean="0"/>
              <a:t>adj</a:t>
            </a:r>
            <a:r>
              <a:rPr lang="cs-CZ" sz="3200" dirty="0" smtClean="0"/>
              <a:t>.)</a:t>
            </a:r>
            <a:endParaRPr lang="cs-CZ" sz="32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755465" y="3869759"/>
            <a:ext cx="71287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MÈRE – MAIRE - MER</a:t>
            </a:r>
            <a:endParaRPr lang="cs-CZ" sz="32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783526" y="5013176"/>
            <a:ext cx="71287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VERRE – VERS – VERS (</a:t>
            </a:r>
            <a:r>
              <a:rPr lang="cs-CZ" sz="3200" dirty="0" err="1" smtClean="0"/>
              <a:t>prép</a:t>
            </a:r>
            <a:r>
              <a:rPr lang="cs-CZ" sz="3200" dirty="0" smtClean="0"/>
              <a:t>.) - VERT</a:t>
            </a:r>
            <a:endParaRPr lang="cs-CZ" sz="32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752832" y="476672"/>
            <a:ext cx="73168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err="1" smtClean="0"/>
              <a:t>Trouvez</a:t>
            </a:r>
            <a:r>
              <a:rPr lang="cs-CZ" sz="2800" dirty="0" smtClean="0"/>
              <a:t> </a:t>
            </a:r>
            <a:r>
              <a:rPr lang="cs-CZ" sz="2800" dirty="0" err="1" smtClean="0"/>
              <a:t>le</a:t>
            </a:r>
            <a:r>
              <a:rPr lang="cs-CZ" sz="2800" dirty="0" smtClean="0"/>
              <a:t> </a:t>
            </a:r>
            <a:r>
              <a:rPr lang="cs-CZ" sz="2800" dirty="0" err="1" smtClean="0"/>
              <a:t>sens</a:t>
            </a:r>
            <a:r>
              <a:rPr lang="cs-CZ" sz="2800" dirty="0" smtClean="0"/>
              <a:t> de ces </a:t>
            </a:r>
            <a:r>
              <a:rPr lang="cs-CZ" sz="2800" dirty="0" err="1" smtClean="0"/>
              <a:t>mots</a:t>
            </a:r>
            <a:r>
              <a:rPr lang="cs-CZ" sz="2800" dirty="0" smtClean="0"/>
              <a:t> </a:t>
            </a:r>
            <a:r>
              <a:rPr lang="cs-CZ" sz="2800" dirty="0" err="1" smtClean="0"/>
              <a:t>dans</a:t>
            </a:r>
            <a:r>
              <a:rPr lang="cs-CZ" sz="2800" dirty="0" smtClean="0"/>
              <a:t> </a:t>
            </a:r>
            <a:r>
              <a:rPr lang="cs-CZ" sz="2800" dirty="0" err="1" smtClean="0"/>
              <a:t>le</a:t>
            </a:r>
            <a:r>
              <a:rPr lang="cs-CZ" sz="2800" dirty="0" smtClean="0"/>
              <a:t> </a:t>
            </a:r>
            <a:r>
              <a:rPr lang="cs-CZ" sz="2800" dirty="0" err="1" smtClean="0"/>
              <a:t>dictionnaire</a:t>
            </a:r>
            <a:r>
              <a:rPr lang="cs-CZ" sz="2800" dirty="0" smtClean="0"/>
              <a:t>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459962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err="1" smtClean="0"/>
              <a:t>Employez</a:t>
            </a:r>
            <a:r>
              <a:rPr lang="cs-CZ" sz="3200" dirty="0" smtClean="0"/>
              <a:t> les </a:t>
            </a:r>
            <a:r>
              <a:rPr lang="cs-CZ" sz="3200" dirty="0" err="1" smtClean="0"/>
              <a:t>mots</a:t>
            </a:r>
            <a:r>
              <a:rPr lang="cs-CZ" sz="3200" dirty="0" smtClean="0"/>
              <a:t> </a:t>
            </a:r>
            <a:r>
              <a:rPr lang="cs-CZ" sz="3200" dirty="0" err="1" smtClean="0"/>
              <a:t>suivants</a:t>
            </a:r>
            <a:r>
              <a:rPr lang="cs-CZ" sz="3200" dirty="0" smtClean="0"/>
              <a:t> </a:t>
            </a:r>
            <a:r>
              <a:rPr lang="cs-CZ" sz="3200" dirty="0" err="1" smtClean="0"/>
              <a:t>dans</a:t>
            </a:r>
            <a:r>
              <a:rPr lang="cs-CZ" sz="3200" dirty="0" smtClean="0"/>
              <a:t> </a:t>
            </a:r>
            <a:r>
              <a:rPr lang="cs-CZ" sz="3200" dirty="0" err="1" smtClean="0"/>
              <a:t>une</a:t>
            </a:r>
            <a:r>
              <a:rPr lang="cs-CZ" sz="3200" dirty="0" smtClean="0"/>
              <a:t> </a:t>
            </a:r>
            <a:r>
              <a:rPr lang="cs-CZ" sz="3200" dirty="0" err="1" smtClean="0"/>
              <a:t>phrase</a:t>
            </a:r>
            <a:r>
              <a:rPr lang="cs-CZ" sz="3200" dirty="0" smtClean="0"/>
              <a:t>.</a:t>
            </a:r>
            <a:endParaRPr lang="cs-CZ" sz="3200" dirty="0"/>
          </a:p>
        </p:txBody>
      </p:sp>
      <p:sp>
        <p:nvSpPr>
          <p:cNvPr id="4" name="Zástupný symbol pro obsah 3"/>
          <p:cNvSpPr txBox="1">
            <a:spLocks noGrp="1"/>
          </p:cNvSpPr>
          <p:nvPr>
            <p:ph idx="1"/>
          </p:nvPr>
        </p:nvSpPr>
        <p:spPr>
          <a:xfrm>
            <a:off x="596113" y="1628800"/>
            <a:ext cx="68065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cs-CZ" sz="3200" dirty="0" smtClean="0"/>
              <a:t>VERRE – VERS – VERS (</a:t>
            </a:r>
            <a:r>
              <a:rPr lang="cs-CZ" sz="3200" dirty="0" err="1" smtClean="0"/>
              <a:t>prép</a:t>
            </a:r>
            <a:r>
              <a:rPr lang="cs-CZ" sz="3200" dirty="0" smtClean="0"/>
              <a:t>.) - VERT</a:t>
            </a:r>
            <a:endParaRPr lang="cs-CZ" sz="32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561883" y="2708920"/>
            <a:ext cx="71287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MÈRE – MAIRE - MER</a:t>
            </a:r>
            <a:endParaRPr lang="cs-CZ" sz="32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596113" y="3933056"/>
            <a:ext cx="53001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COUR – COURS – COURT (</a:t>
            </a:r>
            <a:r>
              <a:rPr lang="cs-CZ" sz="3200" dirty="0" err="1" smtClean="0"/>
              <a:t>adj</a:t>
            </a:r>
            <a:r>
              <a:rPr lang="cs-CZ" sz="3200" dirty="0" smtClean="0"/>
              <a:t>.)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4155652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 err="1" smtClean="0"/>
              <a:t>Larger</a:t>
            </a:r>
            <a:r>
              <a:rPr lang="cs-CZ" sz="2400" dirty="0" smtClean="0"/>
              <a:t>, N., </a:t>
            </a:r>
            <a:r>
              <a:rPr lang="cs-CZ" sz="2400" dirty="0" err="1" smtClean="0"/>
              <a:t>Mimran</a:t>
            </a:r>
            <a:r>
              <a:rPr lang="cs-CZ" sz="2400" dirty="0" smtClean="0"/>
              <a:t>, R.: </a:t>
            </a:r>
            <a:r>
              <a:rPr lang="cs-CZ" sz="2400" dirty="0" err="1" smtClean="0"/>
              <a:t>Vocabulaire</a:t>
            </a:r>
            <a:r>
              <a:rPr lang="cs-CZ" sz="2400" dirty="0" smtClean="0"/>
              <a:t> </a:t>
            </a:r>
            <a:r>
              <a:rPr lang="cs-CZ" sz="2400" dirty="0" err="1" smtClean="0"/>
              <a:t>expliqué</a:t>
            </a:r>
            <a:r>
              <a:rPr lang="cs-CZ" sz="2400" dirty="0" smtClean="0"/>
              <a:t> </a:t>
            </a:r>
            <a:r>
              <a:rPr lang="cs-CZ" sz="2400" dirty="0" err="1" smtClean="0"/>
              <a:t>du</a:t>
            </a:r>
            <a:r>
              <a:rPr lang="cs-CZ" sz="2400" dirty="0" smtClean="0"/>
              <a:t> </a:t>
            </a:r>
            <a:r>
              <a:rPr lang="cs-CZ" sz="2400" dirty="0" err="1" smtClean="0"/>
              <a:t>français</a:t>
            </a:r>
            <a:r>
              <a:rPr lang="cs-CZ" sz="2400" dirty="0" smtClean="0"/>
              <a:t>, </a:t>
            </a:r>
            <a:r>
              <a:rPr lang="cs-CZ" sz="2400" dirty="0" err="1" smtClean="0"/>
              <a:t>Clé</a:t>
            </a:r>
            <a:r>
              <a:rPr lang="cs-CZ" sz="2400" dirty="0" smtClean="0"/>
              <a:t> </a:t>
            </a:r>
            <a:r>
              <a:rPr lang="cs-CZ" sz="2400" dirty="0" err="1" smtClean="0"/>
              <a:t>international</a:t>
            </a:r>
            <a:r>
              <a:rPr lang="cs-CZ" sz="2400" dirty="0" smtClean="0"/>
              <a:t> 2004  ISBN 209-033719-2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54606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283</Words>
  <Application>Microsoft Office PowerPoint</Application>
  <PresentationFormat>Předvádění na obrazovce (4:3)</PresentationFormat>
  <Paragraphs>45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Les homophones</vt:lpstr>
      <vt:lpstr>HOMOPHONES</vt:lpstr>
      <vt:lpstr>Les homophones en français. Trouvez dans le dictionnaire le sens des mots suivants</vt:lpstr>
      <vt:lpstr>Complétez les phrases avec un mot de la page précédente.</vt:lpstr>
      <vt:lpstr>Prezentace aplikace PowerPoint</vt:lpstr>
      <vt:lpstr>Employez les mots suivants dans une phrase.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Lenka</cp:lastModifiedBy>
  <cp:revision>52</cp:revision>
  <dcterms:created xsi:type="dcterms:W3CDTF">2012-06-18T15:15:37Z</dcterms:created>
  <dcterms:modified xsi:type="dcterms:W3CDTF">2013-06-24T17:28:33Z</dcterms:modified>
</cp:coreProperties>
</file>