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216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Les </a:t>
            </a:r>
            <a:r>
              <a:rPr lang="cs-CZ" sz="3600" b="1" dirty="0" err="1" smtClean="0"/>
              <a:t>adverbes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694028"/>
              </p:ext>
            </p:extLst>
          </p:nvPr>
        </p:nvGraphicFramePr>
        <p:xfrm>
          <a:off x="729020" y="2492896"/>
          <a:ext cx="7666515" cy="32969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Slovní </a:t>
                      </a:r>
                      <a:r>
                        <a:rPr lang="cs-CZ" dirty="0" smtClean="0"/>
                        <a:t>zásoba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27. </a:t>
                      </a:r>
                      <a:r>
                        <a:rPr lang="cs-CZ" dirty="0" smtClean="0"/>
                        <a:t>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</a:t>
                      </a:r>
                      <a:r>
                        <a:rPr lang="cs-CZ" baseline="0" dirty="0" smtClean="0"/>
                        <a:t> gymnázia 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 se seznámí s tvořením příslovcí ve francouzštině</a:t>
                      </a:r>
                      <a:r>
                        <a:rPr lang="cs-CZ" baseline="0" dirty="0" smtClean="0"/>
                        <a:t> naučí se jej rozpoznat.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Postupně pomocí</a:t>
                      </a:r>
                      <a:r>
                        <a:rPr lang="cs-CZ" sz="1600" baseline="0" dirty="0" smtClean="0"/>
                        <a:t> šipek a nebo mezerníku procházíte </a:t>
                      </a:r>
                      <a:r>
                        <a:rPr lang="cs-CZ" sz="1600" dirty="0" smtClean="0"/>
                        <a:t>prezentací. Za každou otázkou je i řešení, nechejte tedy studentům čas na přemýšlení.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VY_32_INOVACE_07_FMIC09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3672408"/>
          </a:xfrm>
        </p:spPr>
        <p:txBody>
          <a:bodyPr/>
          <a:lstStyle/>
          <a:p>
            <a:pPr marL="0" indent="0">
              <a:buNone/>
            </a:pPr>
            <a:r>
              <a:rPr lang="cs-CZ" i="1" dirty="0" smtClean="0"/>
              <a:t>«</a:t>
            </a:r>
            <a:r>
              <a:rPr lang="cs-CZ" i="1" dirty="0" err="1" smtClean="0"/>
              <a:t>Agis</a:t>
            </a:r>
            <a:r>
              <a:rPr lang="cs-CZ" i="1" dirty="0" smtClean="0"/>
              <a:t> </a:t>
            </a:r>
            <a:r>
              <a:rPr lang="cs-CZ" i="1" dirty="0" err="1" smtClean="0"/>
              <a:t>intelligement</a:t>
            </a:r>
            <a:r>
              <a:rPr lang="cs-CZ" i="1" dirty="0" smtClean="0"/>
              <a:t>, </a:t>
            </a:r>
            <a:r>
              <a:rPr lang="cs-CZ" i="1" dirty="0" err="1" smtClean="0"/>
              <a:t>prudemment</a:t>
            </a:r>
            <a:r>
              <a:rPr lang="cs-CZ" i="1" dirty="0" smtClean="0"/>
              <a:t>, </a:t>
            </a:r>
            <a:r>
              <a:rPr lang="cs-CZ" i="1" dirty="0" err="1" smtClean="0"/>
              <a:t>patiemment</a:t>
            </a:r>
            <a:r>
              <a:rPr lang="cs-CZ" i="1" dirty="0" smtClean="0"/>
              <a:t> et tu </a:t>
            </a:r>
            <a:r>
              <a:rPr lang="cs-CZ" i="1" dirty="0" err="1" smtClean="0"/>
              <a:t>réussiras</a:t>
            </a:r>
            <a:r>
              <a:rPr lang="cs-CZ" i="1" dirty="0" smtClean="0"/>
              <a:t>.» </a:t>
            </a:r>
            <a:r>
              <a:rPr lang="cs-CZ" i="1" dirty="0" err="1" smtClean="0"/>
              <a:t>C‘est</a:t>
            </a:r>
            <a:r>
              <a:rPr lang="cs-CZ" i="1" dirty="0" smtClean="0"/>
              <a:t> </a:t>
            </a:r>
            <a:r>
              <a:rPr lang="cs-CZ" i="1" dirty="0" err="1" smtClean="0"/>
              <a:t>ce</a:t>
            </a:r>
            <a:r>
              <a:rPr lang="cs-CZ" i="1" dirty="0" smtClean="0"/>
              <a:t> </a:t>
            </a:r>
            <a:r>
              <a:rPr lang="cs-CZ" i="1" dirty="0" err="1" smtClean="0"/>
              <a:t>qu‘on</a:t>
            </a:r>
            <a:r>
              <a:rPr lang="cs-CZ" i="1" dirty="0" smtClean="0"/>
              <a:t> </a:t>
            </a:r>
            <a:r>
              <a:rPr lang="cs-CZ" i="1" dirty="0" err="1" smtClean="0"/>
              <a:t>dit</a:t>
            </a:r>
            <a:r>
              <a:rPr lang="cs-CZ" i="1" dirty="0" smtClean="0"/>
              <a:t> </a:t>
            </a:r>
            <a:r>
              <a:rPr lang="cs-CZ" i="1" dirty="0" err="1" smtClean="0"/>
              <a:t>normalement</a:t>
            </a:r>
            <a:r>
              <a:rPr lang="cs-CZ" i="1" dirty="0" smtClean="0"/>
              <a:t>, </a:t>
            </a:r>
            <a:r>
              <a:rPr lang="cs-CZ" i="1" dirty="0" err="1" smtClean="0"/>
              <a:t>brièvement</a:t>
            </a:r>
            <a:r>
              <a:rPr lang="cs-CZ" i="1" dirty="0" smtClean="0"/>
              <a:t>, </a:t>
            </a:r>
            <a:r>
              <a:rPr lang="cs-CZ" i="1" dirty="0" err="1" smtClean="0"/>
              <a:t>aux</a:t>
            </a:r>
            <a:r>
              <a:rPr lang="cs-CZ" i="1" dirty="0" smtClean="0"/>
              <a:t> </a:t>
            </a:r>
            <a:r>
              <a:rPr lang="cs-CZ" i="1" dirty="0" err="1" smtClean="0"/>
              <a:t>jeunes</a:t>
            </a:r>
            <a:r>
              <a:rPr lang="cs-CZ" i="1" dirty="0" smtClean="0"/>
              <a:t> </a:t>
            </a:r>
            <a:r>
              <a:rPr lang="cs-CZ" i="1" dirty="0" err="1" smtClean="0"/>
              <a:t>gens</a:t>
            </a:r>
            <a:r>
              <a:rPr lang="cs-CZ" i="1" dirty="0" smtClean="0"/>
              <a:t> qui </a:t>
            </a:r>
            <a:r>
              <a:rPr lang="cs-CZ" i="1" dirty="0" err="1" smtClean="0"/>
              <a:t>commencent</a:t>
            </a:r>
            <a:r>
              <a:rPr lang="cs-CZ" i="1" dirty="0" smtClean="0"/>
              <a:t> </a:t>
            </a:r>
            <a:r>
              <a:rPr lang="cs-CZ" i="1" dirty="0" err="1" smtClean="0"/>
              <a:t>dans</a:t>
            </a:r>
            <a:r>
              <a:rPr lang="cs-CZ" i="1" dirty="0" smtClean="0"/>
              <a:t> la </a:t>
            </a:r>
            <a:r>
              <a:rPr lang="cs-CZ" i="1" dirty="0" err="1" smtClean="0"/>
              <a:t>vie</a:t>
            </a:r>
            <a:r>
              <a:rPr lang="cs-CZ" i="1" dirty="0" smtClean="0"/>
              <a:t>. </a:t>
            </a:r>
            <a:r>
              <a:rPr lang="cs-CZ" i="1" dirty="0" err="1" smtClean="0"/>
              <a:t>Eux</a:t>
            </a:r>
            <a:r>
              <a:rPr lang="cs-CZ" i="1" dirty="0" smtClean="0"/>
              <a:t>, </a:t>
            </a:r>
            <a:r>
              <a:rPr lang="cs-CZ" i="1" dirty="0" err="1" smtClean="0"/>
              <a:t>écoutent</a:t>
            </a:r>
            <a:r>
              <a:rPr lang="cs-CZ" i="1" dirty="0" smtClean="0"/>
              <a:t> </a:t>
            </a:r>
            <a:r>
              <a:rPr lang="cs-CZ" i="1" dirty="0" err="1" smtClean="0"/>
              <a:t>gentiment</a:t>
            </a:r>
            <a:r>
              <a:rPr lang="cs-CZ" i="1" dirty="0" smtClean="0"/>
              <a:t>, </a:t>
            </a:r>
            <a:r>
              <a:rPr lang="cs-CZ" i="1" dirty="0" err="1" smtClean="0"/>
              <a:t>mais</a:t>
            </a:r>
            <a:r>
              <a:rPr lang="cs-CZ" i="1" dirty="0" smtClean="0"/>
              <a:t> </a:t>
            </a:r>
            <a:r>
              <a:rPr lang="cs-CZ" i="1" dirty="0" err="1" smtClean="0"/>
              <a:t>ils</a:t>
            </a:r>
            <a:r>
              <a:rPr lang="cs-CZ" i="1" dirty="0" smtClean="0"/>
              <a:t> </a:t>
            </a:r>
            <a:r>
              <a:rPr lang="cs-CZ" i="1" dirty="0" err="1" smtClean="0"/>
              <a:t>savent</a:t>
            </a:r>
            <a:r>
              <a:rPr lang="cs-CZ" i="1" dirty="0" smtClean="0"/>
              <a:t> </a:t>
            </a:r>
            <a:r>
              <a:rPr lang="cs-CZ" i="1" dirty="0" err="1" smtClean="0"/>
              <a:t>précisément</a:t>
            </a:r>
            <a:r>
              <a:rPr lang="cs-CZ" i="1" dirty="0" smtClean="0"/>
              <a:t> </a:t>
            </a:r>
            <a:r>
              <a:rPr lang="cs-CZ" i="1" dirty="0" err="1" smtClean="0"/>
              <a:t>ce</a:t>
            </a:r>
            <a:r>
              <a:rPr lang="cs-CZ" i="1" dirty="0" smtClean="0"/>
              <a:t> </a:t>
            </a:r>
            <a:r>
              <a:rPr lang="cs-CZ" i="1" dirty="0" err="1" smtClean="0"/>
              <a:t>qui‘ils</a:t>
            </a:r>
            <a:r>
              <a:rPr lang="cs-CZ" i="1" dirty="0" smtClean="0"/>
              <a:t> </a:t>
            </a:r>
            <a:r>
              <a:rPr lang="cs-CZ" i="1" dirty="0" err="1" smtClean="0"/>
              <a:t>veulent</a:t>
            </a:r>
            <a:r>
              <a:rPr lang="cs-CZ" i="1" dirty="0" smtClean="0"/>
              <a:t> et </a:t>
            </a:r>
            <a:r>
              <a:rPr lang="cs-CZ" i="1" dirty="0" err="1" smtClean="0"/>
              <a:t>finalement</a:t>
            </a:r>
            <a:r>
              <a:rPr lang="cs-CZ" i="1" dirty="0" smtClean="0"/>
              <a:t> </a:t>
            </a:r>
            <a:r>
              <a:rPr lang="cs-CZ" i="1" dirty="0" err="1" smtClean="0"/>
              <a:t>ils</a:t>
            </a:r>
            <a:r>
              <a:rPr lang="cs-CZ" i="1" dirty="0" smtClean="0"/>
              <a:t> font </a:t>
            </a:r>
            <a:r>
              <a:rPr lang="cs-CZ" i="1" dirty="0" err="1" smtClean="0"/>
              <a:t>ce</a:t>
            </a:r>
            <a:r>
              <a:rPr lang="cs-CZ" i="1" dirty="0" smtClean="0"/>
              <a:t> </a:t>
            </a:r>
            <a:r>
              <a:rPr lang="cs-CZ" i="1" dirty="0" err="1" smtClean="0"/>
              <a:t>qu‘ils</a:t>
            </a:r>
            <a:r>
              <a:rPr lang="cs-CZ" i="1" dirty="0" smtClean="0"/>
              <a:t> </a:t>
            </a:r>
            <a:r>
              <a:rPr lang="cs-CZ" i="1" dirty="0" err="1" smtClean="0"/>
              <a:t>ont</a:t>
            </a:r>
            <a:r>
              <a:rPr lang="cs-CZ" i="1" dirty="0" smtClean="0"/>
              <a:t> </a:t>
            </a:r>
            <a:r>
              <a:rPr lang="cs-CZ" i="1" dirty="0" err="1" smtClean="0"/>
              <a:t>passionnément</a:t>
            </a:r>
            <a:r>
              <a:rPr lang="cs-CZ" i="1" dirty="0" smtClean="0"/>
              <a:t> </a:t>
            </a:r>
            <a:r>
              <a:rPr lang="cs-CZ" i="1" dirty="0" err="1" smtClean="0"/>
              <a:t>envie</a:t>
            </a:r>
            <a:r>
              <a:rPr lang="cs-CZ" i="1" dirty="0" smtClean="0"/>
              <a:t> de </a:t>
            </a:r>
            <a:r>
              <a:rPr lang="cs-CZ" i="1" dirty="0" err="1" smtClean="0"/>
              <a:t>faire</a:t>
            </a:r>
            <a:r>
              <a:rPr lang="cs-CZ" i="1" dirty="0" smtClean="0"/>
              <a:t>.</a:t>
            </a:r>
            <a:endParaRPr lang="cs-CZ" i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691680" y="620688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Trouvez</a:t>
            </a:r>
            <a:r>
              <a:rPr lang="cs-CZ" sz="2800" dirty="0" smtClean="0"/>
              <a:t> des </a:t>
            </a:r>
            <a:r>
              <a:rPr lang="cs-CZ" sz="2800" dirty="0" err="1" smtClean="0"/>
              <a:t>adverbes</a:t>
            </a:r>
            <a:r>
              <a:rPr lang="cs-CZ" sz="2800" dirty="0" smtClean="0"/>
              <a:t>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Comment </a:t>
            </a:r>
            <a:r>
              <a:rPr lang="cs-CZ" dirty="0" err="1" smtClean="0"/>
              <a:t>former</a:t>
            </a:r>
            <a:r>
              <a:rPr lang="cs-CZ" dirty="0" smtClean="0"/>
              <a:t> les </a:t>
            </a:r>
            <a:r>
              <a:rPr lang="cs-CZ" dirty="0" err="1" smtClean="0"/>
              <a:t>adverbes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1730425"/>
            <a:ext cx="2818656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 smtClean="0"/>
              <a:t>doucement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heureusement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sûrement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é</a:t>
            </a:r>
            <a:r>
              <a:rPr lang="cs-CZ" dirty="0" err="1" smtClean="0"/>
              <a:t>troitement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lentement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longuement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généralement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1150064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err="1" smtClean="0"/>
              <a:t>Trouvez</a:t>
            </a:r>
            <a:r>
              <a:rPr lang="cs-CZ" dirty="0" smtClean="0"/>
              <a:t> la </a:t>
            </a:r>
            <a:r>
              <a:rPr lang="cs-CZ" dirty="0" err="1" smtClean="0"/>
              <a:t>forme</a:t>
            </a:r>
            <a:r>
              <a:rPr lang="cs-CZ" dirty="0" smtClean="0"/>
              <a:t> de </a:t>
            </a:r>
            <a:r>
              <a:rPr lang="cs-CZ" dirty="0" err="1" smtClean="0"/>
              <a:t>l‘adjectif</a:t>
            </a:r>
            <a:r>
              <a:rPr lang="cs-CZ" dirty="0" smtClean="0"/>
              <a:t> au </a:t>
            </a:r>
            <a:r>
              <a:rPr lang="cs-CZ" dirty="0" err="1" smtClean="0"/>
              <a:t>masculin</a:t>
            </a:r>
            <a:r>
              <a:rPr lang="cs-CZ" dirty="0" smtClean="0"/>
              <a:t> et au </a:t>
            </a:r>
            <a:r>
              <a:rPr lang="cs-CZ" dirty="0" err="1" smtClean="0"/>
              <a:t>féminin</a:t>
            </a:r>
            <a:r>
              <a:rPr lang="cs-CZ" dirty="0" smtClean="0"/>
              <a:t> </a:t>
            </a:r>
            <a:r>
              <a:rPr lang="cs-CZ" dirty="0" err="1" smtClean="0"/>
              <a:t>dans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dictionnaire</a:t>
            </a:r>
            <a:r>
              <a:rPr lang="cs-CZ" dirty="0" smtClean="0"/>
              <a:t>.</a:t>
            </a:r>
          </a:p>
          <a:p>
            <a:pPr algn="ctr"/>
            <a:r>
              <a:rPr lang="cs-CZ" dirty="0" err="1" smtClean="0"/>
              <a:t>Formulez</a:t>
            </a:r>
            <a:r>
              <a:rPr lang="cs-CZ" dirty="0" smtClean="0"/>
              <a:t> la </a:t>
            </a:r>
            <a:r>
              <a:rPr lang="cs-CZ" dirty="0" err="1" smtClean="0"/>
              <a:t>règle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251185" y="1895351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/>
              <a:t>doux</a:t>
            </a:r>
            <a:r>
              <a:rPr lang="cs-CZ" sz="2400" dirty="0"/>
              <a:t> → </a:t>
            </a:r>
            <a:r>
              <a:rPr lang="cs-CZ" sz="2400" dirty="0" err="1"/>
              <a:t>douce</a:t>
            </a:r>
            <a:endParaRPr lang="cs-CZ" sz="2400" dirty="0"/>
          </a:p>
        </p:txBody>
      </p:sp>
      <p:sp>
        <p:nvSpPr>
          <p:cNvPr id="7" name="Obdélník 6"/>
          <p:cNvSpPr/>
          <p:nvPr/>
        </p:nvSpPr>
        <p:spPr>
          <a:xfrm>
            <a:off x="4251185" y="2488257"/>
            <a:ext cx="28023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err="1"/>
              <a:t>heureux</a:t>
            </a:r>
            <a:r>
              <a:rPr lang="cs-CZ" sz="2400" dirty="0"/>
              <a:t> → </a:t>
            </a:r>
            <a:r>
              <a:rPr lang="cs-CZ" sz="2400" dirty="0" err="1"/>
              <a:t>heureuse</a:t>
            </a:r>
            <a:endParaRPr lang="cs-CZ" sz="2400" dirty="0"/>
          </a:p>
        </p:txBody>
      </p:sp>
      <p:sp>
        <p:nvSpPr>
          <p:cNvPr id="8" name="Obdélník 7"/>
          <p:cNvSpPr/>
          <p:nvPr/>
        </p:nvSpPr>
        <p:spPr>
          <a:xfrm>
            <a:off x="4246621" y="3063750"/>
            <a:ext cx="15303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err="1"/>
              <a:t>sûr</a:t>
            </a:r>
            <a:r>
              <a:rPr lang="cs-CZ" sz="2400" dirty="0"/>
              <a:t> → </a:t>
            </a:r>
            <a:r>
              <a:rPr lang="cs-CZ" sz="2400" dirty="0" err="1"/>
              <a:t>sûre</a:t>
            </a:r>
            <a:endParaRPr lang="cs-CZ" sz="2400" dirty="0"/>
          </a:p>
        </p:txBody>
      </p:sp>
      <p:sp>
        <p:nvSpPr>
          <p:cNvPr id="9" name="Obdélník 8"/>
          <p:cNvSpPr/>
          <p:nvPr/>
        </p:nvSpPr>
        <p:spPr>
          <a:xfrm>
            <a:off x="4246621" y="3665358"/>
            <a:ext cx="21366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err="1"/>
              <a:t>étroit</a:t>
            </a:r>
            <a:r>
              <a:rPr lang="cs-CZ" sz="2400" dirty="0"/>
              <a:t> → </a:t>
            </a:r>
            <a:r>
              <a:rPr lang="cs-CZ" sz="2400" dirty="0" err="1"/>
              <a:t>étroite</a:t>
            </a:r>
            <a:endParaRPr lang="cs-CZ" sz="2400" dirty="0"/>
          </a:p>
        </p:txBody>
      </p:sp>
      <p:sp>
        <p:nvSpPr>
          <p:cNvPr id="10" name="Obdélník 9"/>
          <p:cNvSpPr/>
          <p:nvPr/>
        </p:nvSpPr>
        <p:spPr>
          <a:xfrm>
            <a:off x="4251185" y="4216449"/>
            <a:ext cx="17240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/>
              <a:t>lent → lente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4251185" y="4792513"/>
            <a:ext cx="19944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/>
              <a:t>long → </a:t>
            </a:r>
            <a:r>
              <a:rPr lang="cs-CZ" sz="2400" dirty="0" err="1"/>
              <a:t>longue</a:t>
            </a:r>
            <a:endParaRPr lang="cs-CZ" sz="2400" dirty="0"/>
          </a:p>
        </p:txBody>
      </p:sp>
      <p:sp>
        <p:nvSpPr>
          <p:cNvPr id="12" name="Obdélník 11"/>
          <p:cNvSpPr/>
          <p:nvPr/>
        </p:nvSpPr>
        <p:spPr>
          <a:xfrm>
            <a:off x="4246621" y="5296569"/>
            <a:ext cx="26163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err="1"/>
              <a:t>général</a:t>
            </a:r>
            <a:r>
              <a:rPr lang="cs-CZ" sz="2400" dirty="0"/>
              <a:t> → </a:t>
            </a:r>
            <a:r>
              <a:rPr lang="cs-CZ" sz="2400" dirty="0" err="1"/>
              <a:t>générale</a:t>
            </a:r>
            <a:endParaRPr lang="cs-CZ" sz="2400" dirty="0"/>
          </a:p>
        </p:txBody>
      </p:sp>
      <p:sp>
        <p:nvSpPr>
          <p:cNvPr id="13" name="Obdélník 12"/>
          <p:cNvSpPr/>
          <p:nvPr/>
        </p:nvSpPr>
        <p:spPr>
          <a:xfrm>
            <a:off x="755576" y="6093296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dirty="0" smtClean="0"/>
              <a:t>ADJECTIF </a:t>
            </a:r>
            <a:r>
              <a:rPr lang="cs-CZ" sz="3200" dirty="0"/>
              <a:t>AU FÉMININ ₊ MENT </a:t>
            </a:r>
          </a:p>
        </p:txBody>
      </p:sp>
    </p:spTree>
    <p:extLst>
      <p:ext uri="{BB962C8B-B14F-4D97-AF65-F5344CB8AC3E}">
        <p14:creationId xmlns:p14="http://schemas.microsoft.com/office/powerpoint/2010/main" xmlns="" val="130733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653136"/>
            <a:ext cx="6768752" cy="778098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ADJECTIF AU MASCULIN</a:t>
            </a:r>
            <a:r>
              <a:rPr lang="cs-CZ" dirty="0" smtClean="0"/>
              <a:t> </a:t>
            </a:r>
            <a:r>
              <a:rPr lang="cs-CZ" sz="8000" dirty="0" smtClean="0"/>
              <a:t>₊</a:t>
            </a:r>
            <a:r>
              <a:rPr lang="cs-CZ" dirty="0" smtClean="0"/>
              <a:t> </a:t>
            </a:r>
            <a:r>
              <a:rPr lang="cs-CZ" sz="3600" dirty="0" smtClean="0"/>
              <a:t>MENT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3968" y="1484784"/>
            <a:ext cx="3168352" cy="2664296"/>
          </a:xfrm>
        </p:spPr>
        <p:txBody>
          <a:bodyPr/>
          <a:lstStyle/>
          <a:p>
            <a:pPr marL="0" indent="0">
              <a:buNone/>
            </a:pPr>
            <a:r>
              <a:rPr lang="cs-CZ" dirty="0" err="1" smtClean="0"/>
              <a:t>joliment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passionnément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poliment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vraiment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570228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L‘</a:t>
            </a:r>
            <a:r>
              <a:rPr lang="cs-CZ" sz="2000" dirty="0" err="1" smtClean="0"/>
              <a:t>adjectif</a:t>
            </a:r>
            <a:r>
              <a:rPr lang="cs-CZ" sz="2000" dirty="0" smtClean="0"/>
              <a:t> </a:t>
            </a:r>
            <a:r>
              <a:rPr lang="cs-CZ" sz="2000" dirty="0" err="1" smtClean="0"/>
              <a:t>masculin</a:t>
            </a:r>
            <a:r>
              <a:rPr lang="cs-CZ" sz="2000" dirty="0" smtClean="0"/>
              <a:t> </a:t>
            </a:r>
            <a:r>
              <a:rPr lang="cs-CZ" sz="2000" dirty="0" err="1" smtClean="0"/>
              <a:t>qui</a:t>
            </a:r>
            <a:r>
              <a:rPr lang="cs-CZ" sz="2000" dirty="0" smtClean="0"/>
              <a:t> </a:t>
            </a:r>
            <a:r>
              <a:rPr lang="cs-CZ" sz="2000" dirty="0" smtClean="0"/>
              <a:t>se termine </a:t>
            </a:r>
            <a:r>
              <a:rPr lang="cs-CZ" sz="2000" dirty="0" smtClean="0"/>
              <a:t>par </a:t>
            </a:r>
            <a:r>
              <a:rPr lang="cs-CZ" sz="2000" dirty="0" err="1" smtClean="0"/>
              <a:t>une</a:t>
            </a:r>
            <a:r>
              <a:rPr lang="cs-CZ" sz="2000" dirty="0" smtClean="0"/>
              <a:t> </a:t>
            </a:r>
            <a:r>
              <a:rPr lang="cs-CZ" sz="2000" dirty="0" err="1" smtClean="0"/>
              <a:t>voyelle</a:t>
            </a:r>
            <a:r>
              <a:rPr lang="cs-CZ" sz="2000" dirty="0" smtClean="0"/>
              <a:t> </a:t>
            </a:r>
            <a:r>
              <a:rPr lang="cs-CZ" sz="2000" dirty="0" err="1" smtClean="0"/>
              <a:t>forme</a:t>
            </a:r>
            <a:r>
              <a:rPr lang="cs-CZ" sz="2000" dirty="0" smtClean="0"/>
              <a:t> </a:t>
            </a:r>
            <a:r>
              <a:rPr lang="cs-CZ" sz="2000" dirty="0" err="1" smtClean="0"/>
              <a:t>adverbe</a:t>
            </a:r>
            <a:r>
              <a:rPr lang="cs-CZ" sz="2000" dirty="0" smtClean="0"/>
              <a:t> </a:t>
            </a:r>
            <a:r>
              <a:rPr lang="cs-CZ" sz="2000" dirty="0" err="1" smtClean="0"/>
              <a:t>différement</a:t>
            </a:r>
            <a:r>
              <a:rPr lang="cs-CZ" sz="2000" dirty="0" smtClean="0"/>
              <a:t>:</a:t>
            </a:r>
            <a:endParaRPr lang="cs-CZ" sz="2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55776" y="1484784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joli</a:t>
            </a:r>
            <a:r>
              <a:rPr lang="cs-CZ" sz="3200" dirty="0" smtClean="0"/>
              <a:t> →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42976" y="2066061"/>
            <a:ext cx="2708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passionné</a:t>
            </a:r>
            <a:r>
              <a:rPr lang="cs-CZ" sz="3200" dirty="0" smtClean="0"/>
              <a:t> </a:t>
            </a:r>
            <a:r>
              <a:rPr lang="cs-CZ" sz="3200" dirty="0" smtClean="0"/>
              <a:t>→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483768" y="2700209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poli →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483768" y="3287755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vrai</a:t>
            </a:r>
            <a:r>
              <a:rPr lang="cs-CZ" sz="3200" dirty="0" smtClean="0"/>
              <a:t> →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xmlns="" val="22926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1296" y="413792"/>
            <a:ext cx="7920880" cy="1143000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Observez</a:t>
            </a:r>
            <a:r>
              <a:rPr lang="cs-CZ" sz="3600" dirty="0"/>
              <a:t> </a:t>
            </a:r>
            <a:r>
              <a:rPr lang="cs-CZ" sz="3600" dirty="0" err="1" smtClean="0"/>
              <a:t>et</a:t>
            </a:r>
            <a:r>
              <a:rPr lang="cs-CZ" sz="3600" dirty="0" smtClean="0"/>
              <a:t> </a:t>
            </a:r>
            <a:r>
              <a:rPr lang="cs-CZ" sz="3600" dirty="0" err="1" smtClean="0"/>
              <a:t>essayez</a:t>
            </a:r>
            <a:r>
              <a:rPr lang="cs-CZ" sz="3600" dirty="0" smtClean="0"/>
              <a:t> </a:t>
            </a:r>
            <a:r>
              <a:rPr lang="cs-CZ" sz="3600" dirty="0" smtClean="0"/>
              <a:t>de </a:t>
            </a:r>
            <a:r>
              <a:rPr lang="cs-CZ" sz="3600" dirty="0" err="1" smtClean="0"/>
              <a:t>formuler</a:t>
            </a:r>
            <a:r>
              <a:rPr lang="cs-CZ" sz="3600" dirty="0" smtClean="0"/>
              <a:t> la </a:t>
            </a:r>
            <a:r>
              <a:rPr lang="cs-CZ" sz="3600" dirty="0" err="1" smtClean="0"/>
              <a:t>règle</a:t>
            </a:r>
            <a:r>
              <a:rPr lang="cs-CZ" sz="3600" dirty="0" smtClean="0"/>
              <a:t>: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5652" y="1556792"/>
            <a:ext cx="2386608" cy="3124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 smtClean="0"/>
              <a:t>patient</a:t>
            </a:r>
            <a:r>
              <a:rPr lang="cs-CZ" dirty="0" smtClean="0"/>
              <a:t> →</a:t>
            </a:r>
          </a:p>
          <a:p>
            <a:pPr marL="0" indent="0">
              <a:buNone/>
            </a:pPr>
            <a:r>
              <a:rPr lang="cs-CZ" dirty="0" err="1" smtClean="0"/>
              <a:t>prudent</a:t>
            </a:r>
            <a:r>
              <a:rPr lang="cs-CZ" dirty="0" smtClean="0"/>
              <a:t> →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 smtClean="0"/>
              <a:t>constant</a:t>
            </a:r>
            <a:r>
              <a:rPr lang="cs-CZ" dirty="0" smtClean="0"/>
              <a:t> →</a:t>
            </a:r>
          </a:p>
          <a:p>
            <a:pPr marL="0" indent="0">
              <a:buNone/>
            </a:pPr>
            <a:r>
              <a:rPr lang="cs-CZ" dirty="0" err="1" smtClean="0"/>
              <a:t>élégant</a:t>
            </a:r>
            <a:r>
              <a:rPr lang="cs-CZ" dirty="0" smtClean="0"/>
              <a:t> →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179512" y="5431234"/>
            <a:ext cx="8604448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dirty="0" smtClean="0"/>
              <a:t>ADJECTIF - ENT, - ANT </a:t>
            </a:r>
            <a:r>
              <a:rPr lang="cs-CZ" sz="4800" dirty="0" smtClean="0"/>
              <a:t>₊</a:t>
            </a:r>
            <a:r>
              <a:rPr lang="cs-CZ" sz="3600" dirty="0" smtClean="0"/>
              <a:t> EMMENT, AMMENT </a:t>
            </a:r>
            <a:endParaRPr lang="cs-CZ" sz="3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131840" y="1556792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patiemment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131840" y="2141567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prudemment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03848" y="3356992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constamment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03848" y="3861048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élégamment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xmlns="" val="76368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Des </a:t>
            </a:r>
            <a:r>
              <a:rPr lang="cs-CZ" dirty="0" err="1" smtClean="0"/>
              <a:t>cas</a:t>
            </a:r>
            <a:r>
              <a:rPr lang="cs-CZ" dirty="0" smtClean="0"/>
              <a:t> </a:t>
            </a:r>
            <a:r>
              <a:rPr lang="cs-CZ" dirty="0" err="1" smtClean="0"/>
              <a:t>particuliers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67744" y="1628800"/>
            <a:ext cx="4752528" cy="3845024"/>
          </a:xfrm>
        </p:spPr>
        <p:txBody>
          <a:bodyPr/>
          <a:lstStyle/>
          <a:p>
            <a:pPr marL="0" indent="0">
              <a:buNone/>
            </a:pPr>
            <a:r>
              <a:rPr lang="cs-CZ" dirty="0" err="1" smtClean="0"/>
              <a:t>gai</a:t>
            </a:r>
            <a:r>
              <a:rPr lang="cs-CZ" dirty="0" smtClean="0"/>
              <a:t> → </a:t>
            </a:r>
            <a:r>
              <a:rPr lang="cs-CZ" dirty="0" err="1" smtClean="0"/>
              <a:t>gai</a:t>
            </a:r>
            <a:r>
              <a:rPr lang="cs-CZ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/>
              <a:t>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bref</a:t>
            </a:r>
            <a:r>
              <a:rPr lang="cs-CZ" dirty="0" smtClean="0"/>
              <a:t> → </a:t>
            </a:r>
            <a:r>
              <a:rPr lang="cs-CZ" dirty="0" err="1" smtClean="0"/>
              <a:t>bri</a:t>
            </a:r>
            <a:r>
              <a:rPr lang="cs-CZ" dirty="0" err="1" smtClean="0">
                <a:solidFill>
                  <a:srgbClr val="FF0000"/>
                </a:solidFill>
              </a:rPr>
              <a:t>ève</a:t>
            </a:r>
            <a:r>
              <a:rPr lang="cs-CZ" dirty="0" err="1" smtClean="0"/>
              <a:t>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gentil</a:t>
            </a:r>
            <a:r>
              <a:rPr lang="cs-CZ" dirty="0" smtClean="0"/>
              <a:t> → </a:t>
            </a:r>
            <a:r>
              <a:rPr lang="cs-CZ" dirty="0" err="1" smtClean="0"/>
              <a:t>gent</a:t>
            </a:r>
            <a:r>
              <a:rPr lang="cs-CZ" dirty="0" err="1" smtClean="0">
                <a:solidFill>
                  <a:srgbClr val="FF0000"/>
                </a:solidFill>
              </a:rPr>
              <a:t>iment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err="1" smtClean="0"/>
              <a:t>énorme</a:t>
            </a:r>
            <a:r>
              <a:rPr lang="cs-CZ" dirty="0" smtClean="0"/>
              <a:t> → </a:t>
            </a:r>
            <a:r>
              <a:rPr lang="cs-CZ" dirty="0" err="1" smtClean="0"/>
              <a:t>énorm</a:t>
            </a:r>
            <a:r>
              <a:rPr lang="cs-CZ" dirty="0" err="1" smtClean="0">
                <a:solidFill>
                  <a:srgbClr val="FF0000"/>
                </a:solidFill>
              </a:rPr>
              <a:t>é</a:t>
            </a:r>
            <a:r>
              <a:rPr lang="cs-CZ" dirty="0" err="1" smtClean="0"/>
              <a:t>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précis</a:t>
            </a:r>
            <a:r>
              <a:rPr lang="cs-CZ" dirty="0" smtClean="0"/>
              <a:t> → </a:t>
            </a:r>
            <a:r>
              <a:rPr lang="cs-CZ" dirty="0" err="1" smtClean="0"/>
              <a:t>precis</a:t>
            </a:r>
            <a:r>
              <a:rPr lang="cs-CZ" dirty="0" err="1" smtClean="0">
                <a:solidFill>
                  <a:srgbClr val="FF0000"/>
                </a:solidFill>
              </a:rPr>
              <a:t>é</a:t>
            </a:r>
            <a:r>
              <a:rPr lang="cs-CZ" dirty="0" err="1" smtClean="0"/>
              <a:t>ment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confus</a:t>
            </a:r>
            <a:r>
              <a:rPr lang="cs-CZ" dirty="0" smtClean="0"/>
              <a:t> → </a:t>
            </a:r>
            <a:r>
              <a:rPr lang="cs-CZ" dirty="0" err="1" smtClean="0"/>
              <a:t>confus</a:t>
            </a:r>
            <a:r>
              <a:rPr lang="cs-CZ" dirty="0" err="1" smtClean="0">
                <a:solidFill>
                  <a:srgbClr val="FF0000"/>
                </a:solidFill>
              </a:rPr>
              <a:t>é</a:t>
            </a:r>
            <a:r>
              <a:rPr lang="cs-CZ" dirty="0" err="1" smtClean="0"/>
              <a:t>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6043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Pour </a:t>
            </a:r>
            <a:r>
              <a:rPr lang="cs-CZ" dirty="0" err="1" smtClean="0"/>
              <a:t>conclure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700808"/>
            <a:ext cx="7992888" cy="34563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adjectif</a:t>
            </a:r>
            <a:r>
              <a:rPr lang="cs-CZ" dirty="0" smtClean="0"/>
              <a:t> au </a:t>
            </a:r>
            <a:r>
              <a:rPr lang="cs-CZ" dirty="0" err="1" smtClean="0"/>
              <a:t>féminin</a:t>
            </a:r>
            <a:r>
              <a:rPr lang="cs-CZ" dirty="0" smtClean="0"/>
              <a:t> </a:t>
            </a:r>
            <a:r>
              <a:rPr lang="cs-CZ" sz="5400" dirty="0" smtClean="0"/>
              <a:t>₊</a:t>
            </a:r>
            <a:r>
              <a:rPr lang="cs-CZ" dirty="0" smtClean="0"/>
              <a:t> </a:t>
            </a:r>
            <a:r>
              <a:rPr lang="cs-CZ" dirty="0" err="1" smtClean="0"/>
              <a:t>ment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adjectif</a:t>
            </a:r>
            <a:r>
              <a:rPr lang="cs-CZ" dirty="0" smtClean="0"/>
              <a:t> au </a:t>
            </a:r>
            <a:r>
              <a:rPr lang="cs-CZ" dirty="0" err="1" smtClean="0"/>
              <a:t>masculin</a:t>
            </a:r>
            <a:r>
              <a:rPr lang="cs-CZ" dirty="0" smtClean="0"/>
              <a:t> </a:t>
            </a:r>
            <a:r>
              <a:rPr lang="cs-CZ" sz="5400" dirty="0" smtClean="0"/>
              <a:t>₊</a:t>
            </a:r>
            <a:r>
              <a:rPr lang="cs-CZ" dirty="0" smtClean="0"/>
              <a:t> </a:t>
            </a:r>
            <a:r>
              <a:rPr lang="cs-CZ" dirty="0" err="1" smtClean="0"/>
              <a:t>ment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adjectif</a:t>
            </a:r>
            <a:r>
              <a:rPr lang="cs-CZ" dirty="0" smtClean="0"/>
              <a:t> - </a:t>
            </a:r>
            <a:r>
              <a:rPr lang="cs-CZ" dirty="0" err="1" smtClean="0"/>
              <a:t>ent</a:t>
            </a:r>
            <a:r>
              <a:rPr lang="cs-CZ" dirty="0" smtClean="0"/>
              <a:t>, - ant → </a:t>
            </a:r>
            <a:r>
              <a:rPr lang="cs-CZ" dirty="0" err="1" smtClean="0"/>
              <a:t>emment</a:t>
            </a:r>
            <a:r>
              <a:rPr lang="cs-CZ" dirty="0" smtClean="0"/>
              <a:t>, </a:t>
            </a:r>
            <a:r>
              <a:rPr lang="cs-CZ" dirty="0" err="1" smtClean="0"/>
              <a:t>amment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des </a:t>
            </a:r>
            <a:r>
              <a:rPr lang="cs-CZ" dirty="0" err="1" smtClean="0"/>
              <a:t>cas</a:t>
            </a:r>
            <a:r>
              <a:rPr lang="cs-CZ" dirty="0" smtClean="0"/>
              <a:t> </a:t>
            </a:r>
            <a:r>
              <a:rPr lang="cs-CZ" dirty="0" err="1" smtClean="0"/>
              <a:t>particuliers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9596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Zdroj:</a:t>
            </a:r>
          </a:p>
          <a:p>
            <a:pPr marL="0" indent="0">
              <a:buNone/>
            </a:pPr>
            <a:r>
              <a:rPr lang="cs-CZ" sz="1800" dirty="0" err="1" smtClean="0"/>
              <a:t>Larger</a:t>
            </a:r>
            <a:r>
              <a:rPr lang="cs-CZ" sz="1800" dirty="0" smtClean="0"/>
              <a:t> N., </a:t>
            </a:r>
            <a:r>
              <a:rPr lang="cs-CZ" sz="1800" dirty="0" err="1" smtClean="0"/>
              <a:t>Mimran</a:t>
            </a:r>
            <a:r>
              <a:rPr lang="cs-CZ" sz="1800" dirty="0" smtClean="0"/>
              <a:t> R., </a:t>
            </a:r>
            <a:r>
              <a:rPr lang="cs-CZ" sz="1800" dirty="0" err="1" smtClean="0"/>
              <a:t>Vocabulaire</a:t>
            </a:r>
            <a:r>
              <a:rPr lang="cs-CZ" sz="1800" dirty="0" smtClean="0"/>
              <a:t> </a:t>
            </a:r>
            <a:r>
              <a:rPr lang="cs-CZ" sz="1800" dirty="0" err="1" smtClean="0"/>
              <a:t>expliqué</a:t>
            </a:r>
            <a:r>
              <a:rPr lang="cs-CZ" sz="1800" dirty="0" smtClean="0"/>
              <a:t> </a:t>
            </a:r>
            <a:r>
              <a:rPr lang="cs-CZ" sz="1800" dirty="0" err="1" smtClean="0"/>
              <a:t>du</a:t>
            </a:r>
            <a:r>
              <a:rPr lang="cs-CZ" sz="1800" dirty="0" smtClean="0"/>
              <a:t> </a:t>
            </a:r>
            <a:r>
              <a:rPr lang="cs-CZ" sz="1800" dirty="0" err="1" smtClean="0"/>
              <a:t>français</a:t>
            </a:r>
            <a:r>
              <a:rPr lang="cs-CZ" sz="1800" dirty="0" smtClean="0"/>
              <a:t>, </a:t>
            </a:r>
            <a:r>
              <a:rPr lang="cs-CZ" sz="1800" dirty="0" err="1" smtClean="0"/>
              <a:t>Clé</a:t>
            </a:r>
            <a:r>
              <a:rPr lang="cs-CZ" sz="1800" dirty="0" smtClean="0"/>
              <a:t> </a:t>
            </a:r>
            <a:r>
              <a:rPr lang="cs-CZ" sz="1800" dirty="0" err="1" smtClean="0"/>
              <a:t>international</a:t>
            </a:r>
            <a:r>
              <a:rPr lang="cs-CZ" sz="1800" dirty="0" smtClean="0"/>
              <a:t>, 2004 ISBN 209-033719-2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xmlns="" val="228085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313</Words>
  <Application>Microsoft Office PowerPoint</Application>
  <PresentationFormat>Předvádění na obrazovce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Les adverbes</vt:lpstr>
      <vt:lpstr>Snímek 2</vt:lpstr>
      <vt:lpstr>Comment former les adverbes?</vt:lpstr>
      <vt:lpstr>ADJECTIF AU MASCULIN ₊ MENT </vt:lpstr>
      <vt:lpstr>Observez et essayez de formuler la règle:</vt:lpstr>
      <vt:lpstr>Des cas particuliers </vt:lpstr>
      <vt:lpstr>Pour conclure: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51</cp:revision>
  <dcterms:created xsi:type="dcterms:W3CDTF">2012-06-18T15:15:37Z</dcterms:created>
  <dcterms:modified xsi:type="dcterms:W3CDTF">2013-12-12T10:58:10Z</dcterms:modified>
</cp:coreProperties>
</file>