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348" y="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24.6.2013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Prépositions</a:t>
            </a:r>
            <a:r>
              <a:rPr lang="cs-CZ" sz="3600" b="1" dirty="0" smtClean="0"/>
              <a:t> – </a:t>
            </a:r>
            <a:r>
              <a:rPr lang="cs-CZ" sz="3600" b="1" dirty="0" err="1" smtClean="0"/>
              <a:t>pays</a:t>
            </a:r>
            <a:r>
              <a:rPr lang="cs-CZ" sz="3600" b="1" dirty="0" smtClean="0"/>
              <a:t> et </a:t>
            </a:r>
            <a:r>
              <a:rPr lang="cs-CZ" sz="3600" b="1" dirty="0" err="1" smtClean="0"/>
              <a:t>villes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369537"/>
              </p:ext>
            </p:extLst>
          </p:nvPr>
        </p:nvGraphicFramePr>
        <p:xfrm>
          <a:off x="729020" y="2492896"/>
          <a:ext cx="7666515" cy="32969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Slovní </a:t>
                      </a:r>
                      <a:r>
                        <a:rPr lang="cs-CZ" dirty="0" smtClean="0"/>
                        <a:t>zásoba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27. </a:t>
                      </a:r>
                      <a:r>
                        <a:rPr lang="cs-CZ" dirty="0" smtClean="0"/>
                        <a:t>10.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– 2. ročník gymnázia, sekunda</a:t>
                      </a:r>
                      <a:r>
                        <a:rPr lang="cs-CZ" baseline="0" dirty="0" smtClean="0"/>
                        <a:t> - 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r>
                        <a:rPr lang="cs-CZ" baseline="0" dirty="0" smtClean="0"/>
                        <a:t> prezentaci je shrnuto použití předložek u názvů měst a států.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Postupně pomocí</a:t>
                      </a:r>
                      <a:r>
                        <a:rPr lang="cs-CZ" sz="1600" baseline="0" dirty="0" smtClean="0"/>
                        <a:t> šipek a nebo mezerníku procházíte </a:t>
                      </a:r>
                      <a:r>
                        <a:rPr lang="cs-CZ" sz="1600" dirty="0" smtClean="0"/>
                        <a:t>prezentací. Za každou otázkou je i řešení, nechejte tedy studentům čas na přemýšlení.</a:t>
                      </a: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</a:t>
                      </a:r>
                      <a:r>
                        <a:rPr lang="cs-CZ" baseline="0" dirty="0" smtClean="0"/>
                        <a:t>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VY_32_INOVACE_07_FMIC10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PRÉPOSITIONS – PAYS ET VILLES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08720"/>
          </a:xfrm>
        </p:spPr>
        <p:txBody>
          <a:bodyPr/>
          <a:lstStyle/>
          <a:p>
            <a:pPr marL="0" indent="0" algn="ctr">
              <a:buNone/>
            </a:pPr>
            <a:r>
              <a:rPr lang="cs-CZ" sz="2800" dirty="0" err="1" smtClean="0"/>
              <a:t>Quelles</a:t>
            </a:r>
            <a:r>
              <a:rPr lang="cs-CZ" sz="2800" dirty="0" smtClean="0"/>
              <a:t> </a:t>
            </a:r>
            <a:r>
              <a:rPr lang="cs-CZ" sz="2800" dirty="0" err="1" smtClean="0"/>
              <a:t>sont</a:t>
            </a:r>
            <a:r>
              <a:rPr lang="cs-CZ" sz="2800" dirty="0" smtClean="0"/>
              <a:t> les </a:t>
            </a:r>
            <a:r>
              <a:rPr lang="cs-CZ" sz="2800" dirty="0" err="1" smtClean="0"/>
              <a:t>prépositions</a:t>
            </a:r>
            <a:r>
              <a:rPr lang="cs-CZ" sz="2800" dirty="0" smtClean="0"/>
              <a:t> qui </a:t>
            </a:r>
            <a:r>
              <a:rPr lang="cs-CZ" sz="2800" dirty="0" err="1" smtClean="0"/>
              <a:t>sont</a:t>
            </a:r>
            <a:r>
              <a:rPr lang="cs-CZ" sz="2800" dirty="0" smtClean="0"/>
              <a:t> </a:t>
            </a:r>
            <a:r>
              <a:rPr lang="cs-CZ" sz="2800" dirty="0" err="1" smtClean="0"/>
              <a:t>employées</a:t>
            </a:r>
            <a:r>
              <a:rPr lang="cs-CZ" sz="2800" dirty="0" smtClean="0"/>
              <a:t> </a:t>
            </a:r>
            <a:r>
              <a:rPr lang="cs-CZ" sz="2800" dirty="0" err="1" smtClean="0"/>
              <a:t>avec</a:t>
            </a:r>
            <a:r>
              <a:rPr lang="cs-CZ" sz="2800" dirty="0" smtClean="0"/>
              <a:t> les </a:t>
            </a:r>
            <a:r>
              <a:rPr lang="cs-CZ" sz="2800" dirty="0" err="1" smtClean="0"/>
              <a:t>noms</a:t>
            </a:r>
            <a:r>
              <a:rPr lang="cs-CZ" sz="2800" dirty="0" smtClean="0"/>
              <a:t> </a:t>
            </a:r>
            <a:r>
              <a:rPr lang="cs-CZ" sz="2800" dirty="0" smtClean="0"/>
              <a:t>de </a:t>
            </a:r>
            <a:r>
              <a:rPr lang="cs-CZ" sz="2800" dirty="0" err="1" smtClean="0"/>
              <a:t>pays</a:t>
            </a:r>
            <a:r>
              <a:rPr lang="cs-CZ" sz="2800" dirty="0" smtClean="0"/>
              <a:t> et des </a:t>
            </a:r>
            <a:r>
              <a:rPr lang="cs-CZ" sz="2800" dirty="0" err="1" smtClean="0"/>
              <a:t>noms</a:t>
            </a:r>
            <a:r>
              <a:rPr lang="cs-CZ" sz="2800" dirty="0" smtClean="0"/>
              <a:t> </a:t>
            </a:r>
            <a:r>
              <a:rPr lang="cs-CZ" sz="2800" dirty="0" smtClean="0"/>
              <a:t>de </a:t>
            </a:r>
            <a:r>
              <a:rPr lang="cs-CZ" sz="2800" dirty="0" err="1" smtClean="0"/>
              <a:t>villes</a:t>
            </a:r>
            <a:r>
              <a:rPr lang="cs-CZ" sz="2800" dirty="0" smtClean="0"/>
              <a:t>?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267744" y="2847399"/>
            <a:ext cx="5328592" cy="397031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cs-CZ" dirty="0" err="1" smtClean="0"/>
              <a:t>République</a:t>
            </a:r>
            <a:r>
              <a:rPr lang="cs-CZ" dirty="0" smtClean="0"/>
              <a:t> </a:t>
            </a:r>
            <a:r>
              <a:rPr lang="cs-CZ" dirty="0" err="1" smtClean="0"/>
              <a:t>tchèque</a:t>
            </a:r>
            <a:endParaRPr lang="cs-CZ" dirty="0" smtClean="0"/>
          </a:p>
          <a:p>
            <a:r>
              <a:rPr lang="cs-CZ" dirty="0" smtClean="0"/>
              <a:t>Paris</a:t>
            </a:r>
          </a:p>
          <a:p>
            <a:r>
              <a:rPr lang="cs-CZ" dirty="0" smtClean="0"/>
              <a:t>France</a:t>
            </a:r>
          </a:p>
          <a:p>
            <a:r>
              <a:rPr lang="cs-CZ" dirty="0" smtClean="0"/>
              <a:t>Bratislava</a:t>
            </a:r>
          </a:p>
          <a:p>
            <a:r>
              <a:rPr lang="cs-CZ" dirty="0" smtClean="0"/>
              <a:t>Portugal</a:t>
            </a:r>
          </a:p>
          <a:p>
            <a:r>
              <a:rPr lang="cs-CZ" dirty="0" err="1" smtClean="0"/>
              <a:t>Canada</a:t>
            </a:r>
            <a:endParaRPr lang="cs-CZ" dirty="0" smtClean="0"/>
          </a:p>
          <a:p>
            <a:r>
              <a:rPr lang="cs-CZ" dirty="0" err="1" smtClean="0"/>
              <a:t>Mexique</a:t>
            </a:r>
            <a:endParaRPr lang="cs-CZ" dirty="0" smtClean="0"/>
          </a:p>
          <a:p>
            <a:r>
              <a:rPr lang="cs-CZ" dirty="0" smtClean="0"/>
              <a:t>Brno</a:t>
            </a:r>
          </a:p>
          <a:p>
            <a:r>
              <a:rPr lang="cs-CZ" dirty="0" err="1" smtClean="0"/>
              <a:t>Pays</a:t>
            </a:r>
            <a:r>
              <a:rPr lang="cs-CZ" dirty="0" smtClean="0"/>
              <a:t>-Bas</a:t>
            </a:r>
          </a:p>
          <a:p>
            <a:r>
              <a:rPr lang="cs-CZ" dirty="0" err="1" smtClean="0"/>
              <a:t>Luxembourg</a:t>
            </a:r>
            <a:endParaRPr lang="cs-CZ" dirty="0" smtClean="0"/>
          </a:p>
          <a:p>
            <a:r>
              <a:rPr lang="cs-CZ" dirty="0" smtClean="0"/>
              <a:t>Rome</a:t>
            </a:r>
          </a:p>
          <a:p>
            <a:r>
              <a:rPr lang="cs-CZ" dirty="0" err="1" smtClean="0"/>
              <a:t>Suède</a:t>
            </a:r>
            <a:endParaRPr lang="cs-CZ" dirty="0" smtClean="0"/>
          </a:p>
          <a:p>
            <a:r>
              <a:rPr lang="cs-CZ" dirty="0" err="1" smtClean="0"/>
              <a:t>Iraque</a:t>
            </a:r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Bruxelles</a:t>
            </a:r>
            <a:endParaRPr lang="cs-CZ" dirty="0"/>
          </a:p>
          <a:p>
            <a:r>
              <a:rPr lang="cs-CZ" dirty="0" smtClean="0"/>
              <a:t>Prague</a:t>
            </a:r>
          </a:p>
          <a:p>
            <a:r>
              <a:rPr lang="cs-CZ" dirty="0" err="1" smtClean="0"/>
              <a:t>Tunisie</a:t>
            </a:r>
            <a:endParaRPr lang="cs-CZ" dirty="0" smtClean="0"/>
          </a:p>
          <a:p>
            <a:r>
              <a:rPr lang="cs-CZ" dirty="0" err="1" smtClean="0"/>
              <a:t>Iran</a:t>
            </a:r>
            <a:endParaRPr lang="cs-CZ" dirty="0"/>
          </a:p>
          <a:p>
            <a:r>
              <a:rPr lang="cs-CZ" dirty="0" smtClean="0"/>
              <a:t>Japon</a:t>
            </a:r>
          </a:p>
          <a:p>
            <a:r>
              <a:rPr lang="cs-CZ" dirty="0" err="1" smtClean="0"/>
              <a:t>Angleterre</a:t>
            </a:r>
            <a:endParaRPr lang="cs-CZ" dirty="0" smtClean="0"/>
          </a:p>
          <a:p>
            <a:r>
              <a:rPr lang="cs-CZ" dirty="0" err="1" smtClean="0"/>
              <a:t>Espagne</a:t>
            </a:r>
            <a:endParaRPr lang="cs-CZ" dirty="0" smtClean="0"/>
          </a:p>
          <a:p>
            <a:r>
              <a:rPr lang="cs-CZ" dirty="0" err="1" smtClean="0"/>
              <a:t>Pologne</a:t>
            </a:r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Havre</a:t>
            </a:r>
            <a:endParaRPr lang="cs-CZ" dirty="0" smtClean="0"/>
          </a:p>
          <a:p>
            <a:r>
              <a:rPr lang="cs-CZ" dirty="0" smtClean="0"/>
              <a:t>La </a:t>
            </a:r>
            <a:r>
              <a:rPr lang="cs-CZ" dirty="0" err="1" smtClean="0"/>
              <a:t>Rochelle</a:t>
            </a:r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Mans</a:t>
            </a:r>
            <a:endParaRPr lang="cs-CZ" dirty="0" smtClean="0"/>
          </a:p>
          <a:p>
            <a:r>
              <a:rPr lang="cs-CZ" dirty="0" err="1" smtClean="0"/>
              <a:t>Maroc</a:t>
            </a:r>
            <a:endParaRPr lang="cs-CZ" dirty="0" smtClean="0"/>
          </a:p>
          <a:p>
            <a:r>
              <a:rPr lang="cs-CZ" dirty="0" err="1" smtClean="0"/>
              <a:t>Moscou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267744" y="2060848"/>
            <a:ext cx="5328592" cy="397031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cs-CZ" dirty="0" err="1" smtClean="0"/>
              <a:t>République</a:t>
            </a:r>
            <a:r>
              <a:rPr lang="cs-CZ" dirty="0" smtClean="0"/>
              <a:t> </a:t>
            </a:r>
            <a:r>
              <a:rPr lang="cs-CZ" dirty="0" err="1" smtClean="0"/>
              <a:t>tchèque</a:t>
            </a:r>
            <a:endParaRPr lang="cs-CZ" dirty="0" smtClean="0"/>
          </a:p>
          <a:p>
            <a:r>
              <a:rPr lang="cs-CZ" dirty="0" smtClean="0"/>
              <a:t>Paris</a:t>
            </a:r>
          </a:p>
          <a:p>
            <a:r>
              <a:rPr lang="cs-CZ" dirty="0" smtClean="0"/>
              <a:t>France</a:t>
            </a:r>
          </a:p>
          <a:p>
            <a:r>
              <a:rPr lang="cs-CZ" dirty="0" smtClean="0"/>
              <a:t>Bratislava</a:t>
            </a:r>
          </a:p>
          <a:p>
            <a:r>
              <a:rPr lang="cs-CZ" dirty="0" smtClean="0"/>
              <a:t>Portugal</a:t>
            </a:r>
          </a:p>
          <a:p>
            <a:r>
              <a:rPr lang="cs-CZ" dirty="0" err="1" smtClean="0"/>
              <a:t>Canada</a:t>
            </a:r>
            <a:endParaRPr lang="cs-CZ" dirty="0" smtClean="0"/>
          </a:p>
          <a:p>
            <a:r>
              <a:rPr lang="cs-CZ" dirty="0" err="1" smtClean="0"/>
              <a:t>Mexique</a:t>
            </a:r>
            <a:endParaRPr lang="cs-CZ" dirty="0" smtClean="0"/>
          </a:p>
          <a:p>
            <a:r>
              <a:rPr lang="cs-CZ" dirty="0" smtClean="0"/>
              <a:t>Brno</a:t>
            </a:r>
          </a:p>
          <a:p>
            <a:r>
              <a:rPr lang="cs-CZ" dirty="0" err="1" smtClean="0"/>
              <a:t>Pays</a:t>
            </a:r>
            <a:r>
              <a:rPr lang="cs-CZ" dirty="0" smtClean="0"/>
              <a:t>-Bas</a:t>
            </a:r>
          </a:p>
          <a:p>
            <a:r>
              <a:rPr lang="cs-CZ" dirty="0" err="1" smtClean="0"/>
              <a:t>Luxembourg</a:t>
            </a:r>
            <a:endParaRPr lang="cs-CZ" dirty="0" smtClean="0"/>
          </a:p>
          <a:p>
            <a:r>
              <a:rPr lang="cs-CZ" dirty="0" smtClean="0"/>
              <a:t>Rome</a:t>
            </a:r>
          </a:p>
          <a:p>
            <a:r>
              <a:rPr lang="cs-CZ" dirty="0" err="1" smtClean="0"/>
              <a:t>Suède</a:t>
            </a:r>
            <a:endParaRPr lang="cs-CZ" dirty="0" smtClean="0"/>
          </a:p>
          <a:p>
            <a:r>
              <a:rPr lang="cs-CZ" dirty="0" err="1" smtClean="0"/>
              <a:t>Iraque</a:t>
            </a:r>
            <a:endParaRPr lang="cs-CZ" dirty="0"/>
          </a:p>
          <a:p>
            <a:endParaRPr lang="cs-CZ" dirty="0" smtClean="0"/>
          </a:p>
          <a:p>
            <a:r>
              <a:rPr lang="cs-CZ" dirty="0" err="1" smtClean="0"/>
              <a:t>Bruxelles</a:t>
            </a:r>
            <a:endParaRPr lang="cs-CZ" dirty="0"/>
          </a:p>
          <a:p>
            <a:r>
              <a:rPr lang="cs-CZ" dirty="0" smtClean="0"/>
              <a:t>Prague</a:t>
            </a:r>
          </a:p>
          <a:p>
            <a:r>
              <a:rPr lang="cs-CZ" dirty="0" err="1" smtClean="0"/>
              <a:t>Tunisie</a:t>
            </a:r>
            <a:endParaRPr lang="cs-CZ" dirty="0" smtClean="0"/>
          </a:p>
          <a:p>
            <a:r>
              <a:rPr lang="cs-CZ" dirty="0" err="1" smtClean="0"/>
              <a:t>Iran</a:t>
            </a:r>
            <a:endParaRPr lang="cs-CZ" dirty="0"/>
          </a:p>
          <a:p>
            <a:r>
              <a:rPr lang="cs-CZ" dirty="0" smtClean="0"/>
              <a:t>Japon</a:t>
            </a:r>
          </a:p>
          <a:p>
            <a:r>
              <a:rPr lang="cs-CZ" dirty="0" err="1" smtClean="0"/>
              <a:t>Angleterre</a:t>
            </a:r>
            <a:endParaRPr lang="cs-CZ" dirty="0" smtClean="0"/>
          </a:p>
          <a:p>
            <a:r>
              <a:rPr lang="cs-CZ" dirty="0" err="1" smtClean="0"/>
              <a:t>Espagne</a:t>
            </a:r>
            <a:endParaRPr lang="cs-CZ" dirty="0" smtClean="0"/>
          </a:p>
          <a:p>
            <a:r>
              <a:rPr lang="cs-CZ" dirty="0" err="1" smtClean="0"/>
              <a:t>Pologne</a:t>
            </a:r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Havre</a:t>
            </a:r>
            <a:endParaRPr lang="cs-CZ" dirty="0" smtClean="0"/>
          </a:p>
          <a:p>
            <a:r>
              <a:rPr lang="cs-CZ" dirty="0" smtClean="0"/>
              <a:t>La </a:t>
            </a:r>
            <a:r>
              <a:rPr lang="cs-CZ" dirty="0" err="1" smtClean="0"/>
              <a:t>Rochelle</a:t>
            </a:r>
            <a:endParaRPr lang="cs-CZ" dirty="0" smtClean="0"/>
          </a:p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Mans</a:t>
            </a:r>
            <a:endParaRPr lang="cs-CZ" dirty="0" smtClean="0"/>
          </a:p>
          <a:p>
            <a:r>
              <a:rPr lang="cs-CZ" dirty="0" err="1" smtClean="0"/>
              <a:t>Maroc</a:t>
            </a:r>
            <a:endParaRPr lang="cs-CZ" dirty="0" smtClean="0"/>
          </a:p>
          <a:p>
            <a:r>
              <a:rPr lang="cs-CZ" dirty="0" err="1" smtClean="0"/>
              <a:t>Moscou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827584" y="764704"/>
            <a:ext cx="77768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err="1" smtClean="0"/>
              <a:t>Triez</a:t>
            </a:r>
            <a:r>
              <a:rPr lang="cs-CZ" sz="3200" dirty="0" smtClean="0"/>
              <a:t> les </a:t>
            </a:r>
            <a:r>
              <a:rPr lang="cs-CZ" sz="3200" dirty="0" err="1" smtClean="0"/>
              <a:t>noms</a:t>
            </a:r>
            <a:r>
              <a:rPr lang="cs-CZ" sz="3200" dirty="0" smtClean="0"/>
              <a:t> des </a:t>
            </a:r>
            <a:r>
              <a:rPr lang="cs-CZ" sz="3200" dirty="0" err="1" smtClean="0"/>
              <a:t>pays</a:t>
            </a:r>
            <a:r>
              <a:rPr lang="cs-CZ" sz="3200" dirty="0" smtClean="0"/>
              <a:t> et des </a:t>
            </a:r>
            <a:r>
              <a:rPr lang="cs-CZ" sz="3200" dirty="0" err="1" smtClean="0"/>
              <a:t>villes</a:t>
            </a:r>
            <a:r>
              <a:rPr lang="cs-CZ" sz="3200" dirty="0" smtClean="0"/>
              <a:t>. </a:t>
            </a:r>
            <a:r>
              <a:rPr lang="cs-CZ" sz="3200" dirty="0" err="1" smtClean="0"/>
              <a:t>Trouvez</a:t>
            </a:r>
            <a:r>
              <a:rPr lang="cs-CZ" sz="3200" dirty="0" smtClean="0"/>
              <a:t> </a:t>
            </a:r>
            <a:r>
              <a:rPr lang="cs-CZ" sz="3200" dirty="0" err="1" smtClean="0"/>
              <a:t>le</a:t>
            </a:r>
            <a:r>
              <a:rPr lang="cs-CZ" sz="3200" dirty="0" smtClean="0"/>
              <a:t> </a:t>
            </a:r>
            <a:r>
              <a:rPr lang="cs-CZ" sz="3200" dirty="0" err="1" smtClean="0"/>
              <a:t>genre</a:t>
            </a:r>
            <a:r>
              <a:rPr lang="cs-CZ" sz="3200" dirty="0" smtClean="0"/>
              <a:t> de ces </a:t>
            </a:r>
            <a:r>
              <a:rPr lang="cs-CZ" sz="3200" dirty="0" err="1" smtClean="0"/>
              <a:t>noms</a:t>
            </a:r>
            <a:r>
              <a:rPr lang="cs-CZ" sz="3200" dirty="0" smtClean="0"/>
              <a:t>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963640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2348880"/>
            <a:ext cx="4248472" cy="313932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cs-CZ" dirty="0" smtClean="0"/>
              <a:t>En </a:t>
            </a:r>
            <a:r>
              <a:rPr lang="cs-CZ" dirty="0" err="1" smtClean="0"/>
              <a:t>République</a:t>
            </a:r>
            <a:r>
              <a:rPr lang="cs-CZ" dirty="0" smtClean="0"/>
              <a:t> </a:t>
            </a:r>
            <a:r>
              <a:rPr lang="cs-CZ" dirty="0" err="1" smtClean="0"/>
              <a:t>tchèque</a:t>
            </a:r>
            <a:endParaRPr lang="cs-CZ" dirty="0" smtClean="0"/>
          </a:p>
          <a:p>
            <a:r>
              <a:rPr lang="cs-CZ" dirty="0" smtClean="0"/>
              <a:t>En France</a:t>
            </a:r>
          </a:p>
          <a:p>
            <a:r>
              <a:rPr lang="cs-CZ" dirty="0" smtClean="0"/>
              <a:t>En </a:t>
            </a:r>
            <a:r>
              <a:rPr lang="cs-CZ" dirty="0" err="1" smtClean="0"/>
              <a:t>Suède</a:t>
            </a:r>
            <a:endParaRPr lang="cs-CZ" dirty="0" smtClean="0"/>
          </a:p>
          <a:p>
            <a:r>
              <a:rPr lang="cs-CZ" dirty="0"/>
              <a:t>En </a:t>
            </a:r>
            <a:r>
              <a:rPr lang="cs-CZ" dirty="0" err="1"/>
              <a:t>Angleterre</a:t>
            </a:r>
            <a:endParaRPr lang="cs-CZ" dirty="0"/>
          </a:p>
          <a:p>
            <a:r>
              <a:rPr lang="cs-CZ" dirty="0"/>
              <a:t>En </a:t>
            </a:r>
            <a:r>
              <a:rPr lang="cs-CZ" dirty="0" err="1"/>
              <a:t>Espagne</a:t>
            </a:r>
            <a:endParaRPr lang="cs-CZ" dirty="0"/>
          </a:p>
          <a:p>
            <a:r>
              <a:rPr lang="cs-CZ" dirty="0"/>
              <a:t>En </a:t>
            </a:r>
            <a:r>
              <a:rPr lang="cs-CZ" dirty="0" err="1"/>
              <a:t>Pologne</a:t>
            </a:r>
            <a:endParaRPr lang="cs-CZ" dirty="0"/>
          </a:p>
          <a:p>
            <a:r>
              <a:rPr lang="cs-CZ" dirty="0" smtClean="0"/>
              <a:t>En </a:t>
            </a:r>
            <a:r>
              <a:rPr lang="cs-CZ" dirty="0" err="1" smtClean="0"/>
              <a:t>Tunisie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/>
              <a:t>En </a:t>
            </a:r>
            <a:r>
              <a:rPr lang="cs-CZ" dirty="0" err="1" smtClean="0"/>
              <a:t>Irak</a:t>
            </a:r>
            <a:endParaRPr lang="cs-CZ" dirty="0"/>
          </a:p>
          <a:p>
            <a:r>
              <a:rPr lang="cs-CZ" dirty="0" smtClean="0"/>
              <a:t>En </a:t>
            </a:r>
            <a:r>
              <a:rPr lang="cs-CZ" dirty="0" err="1" smtClean="0"/>
              <a:t>Iran</a:t>
            </a:r>
            <a:endParaRPr lang="cs-CZ" dirty="0" smtClean="0"/>
          </a:p>
          <a:p>
            <a:endParaRPr lang="cs-CZ" dirty="0" smtClean="0"/>
          </a:p>
        </p:txBody>
      </p:sp>
      <p:sp>
        <p:nvSpPr>
          <p:cNvPr id="4" name="TextovéPole 3"/>
          <p:cNvSpPr txBox="1"/>
          <p:nvPr/>
        </p:nvSpPr>
        <p:spPr>
          <a:xfrm>
            <a:off x="539552" y="791706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err="1" smtClean="0"/>
              <a:t>Quelles</a:t>
            </a:r>
            <a:r>
              <a:rPr lang="cs-CZ" sz="2800" dirty="0" smtClean="0"/>
              <a:t> </a:t>
            </a:r>
            <a:r>
              <a:rPr lang="cs-CZ" sz="2800" dirty="0" err="1" smtClean="0"/>
              <a:t>sont</a:t>
            </a:r>
            <a:r>
              <a:rPr lang="cs-CZ" sz="2800" dirty="0" smtClean="0"/>
              <a:t> les </a:t>
            </a:r>
            <a:r>
              <a:rPr lang="cs-CZ" sz="2800" dirty="0" err="1" smtClean="0"/>
              <a:t>prépositions</a:t>
            </a:r>
            <a:r>
              <a:rPr lang="cs-CZ" sz="2800" dirty="0" smtClean="0"/>
              <a:t> </a:t>
            </a:r>
            <a:r>
              <a:rPr lang="cs-CZ" sz="2800" dirty="0" err="1" smtClean="0"/>
              <a:t>employées</a:t>
            </a:r>
            <a:r>
              <a:rPr lang="cs-CZ" sz="2800" dirty="0" smtClean="0"/>
              <a:t>? </a:t>
            </a:r>
            <a:r>
              <a:rPr lang="cs-CZ" sz="2800" dirty="0" err="1" smtClean="0"/>
              <a:t>Comparez</a:t>
            </a:r>
            <a:r>
              <a:rPr lang="cs-CZ" sz="2800" dirty="0" smtClean="0"/>
              <a:t> </a:t>
            </a:r>
            <a:r>
              <a:rPr lang="cs-CZ" sz="2800" dirty="0" err="1" smtClean="0"/>
              <a:t>le</a:t>
            </a:r>
            <a:r>
              <a:rPr lang="cs-CZ" sz="2800" dirty="0" smtClean="0"/>
              <a:t> </a:t>
            </a:r>
            <a:r>
              <a:rPr lang="cs-CZ" sz="2800" dirty="0" err="1" smtClean="0"/>
              <a:t>genre</a:t>
            </a:r>
            <a:r>
              <a:rPr lang="cs-CZ" sz="2800" dirty="0" smtClean="0"/>
              <a:t> et </a:t>
            </a:r>
            <a:r>
              <a:rPr lang="cs-CZ" sz="2800" dirty="0" err="1" smtClean="0"/>
              <a:t>le</a:t>
            </a:r>
            <a:r>
              <a:rPr lang="cs-CZ" sz="2800" dirty="0" smtClean="0"/>
              <a:t> </a:t>
            </a:r>
            <a:r>
              <a:rPr lang="cs-CZ" sz="2800" dirty="0" err="1" smtClean="0"/>
              <a:t>nombre</a:t>
            </a:r>
            <a:r>
              <a:rPr lang="cs-CZ" sz="2800" dirty="0" smtClean="0"/>
              <a:t> des </a:t>
            </a:r>
            <a:r>
              <a:rPr lang="cs-CZ" sz="2800" dirty="0" err="1" smtClean="0"/>
              <a:t>noms</a:t>
            </a:r>
            <a:r>
              <a:rPr lang="cs-CZ" sz="2800" dirty="0" smtClean="0"/>
              <a:t> et la </a:t>
            </a:r>
            <a:r>
              <a:rPr lang="cs-CZ" sz="2800" dirty="0" err="1" smtClean="0"/>
              <a:t>préposition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932040" y="2348880"/>
            <a:ext cx="3528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Au Japon</a:t>
            </a:r>
          </a:p>
          <a:p>
            <a:r>
              <a:rPr lang="cs-CZ" dirty="0"/>
              <a:t>Au </a:t>
            </a:r>
            <a:r>
              <a:rPr lang="cs-CZ" dirty="0" err="1" smtClean="0"/>
              <a:t>Maroc</a:t>
            </a:r>
            <a:endParaRPr lang="cs-CZ" dirty="0" smtClean="0"/>
          </a:p>
          <a:p>
            <a:r>
              <a:rPr lang="cs-CZ" dirty="0" smtClean="0"/>
              <a:t>Au </a:t>
            </a:r>
            <a:r>
              <a:rPr lang="cs-CZ" dirty="0"/>
              <a:t>Portugal</a:t>
            </a:r>
          </a:p>
          <a:p>
            <a:r>
              <a:rPr lang="cs-CZ" dirty="0"/>
              <a:t>Au </a:t>
            </a:r>
            <a:r>
              <a:rPr lang="cs-CZ" dirty="0" err="1"/>
              <a:t>Canada</a:t>
            </a:r>
            <a:endParaRPr lang="cs-CZ" dirty="0"/>
          </a:p>
          <a:p>
            <a:r>
              <a:rPr lang="cs-CZ" dirty="0"/>
              <a:t>Au </a:t>
            </a:r>
            <a:r>
              <a:rPr lang="cs-CZ" dirty="0" err="1"/>
              <a:t>Mexique</a:t>
            </a:r>
            <a:endParaRPr lang="cs-CZ" dirty="0"/>
          </a:p>
          <a:p>
            <a:r>
              <a:rPr lang="cs-CZ" dirty="0"/>
              <a:t>Au </a:t>
            </a:r>
            <a:r>
              <a:rPr lang="cs-CZ" dirty="0" err="1"/>
              <a:t>Luxembourg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4932040" y="4363363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Aux</a:t>
            </a:r>
            <a:r>
              <a:rPr lang="cs-CZ" dirty="0"/>
              <a:t> </a:t>
            </a:r>
            <a:r>
              <a:rPr lang="cs-CZ" dirty="0" err="1"/>
              <a:t>Pays</a:t>
            </a:r>
            <a:r>
              <a:rPr lang="cs-CZ" dirty="0"/>
              <a:t>-Bas</a:t>
            </a:r>
          </a:p>
          <a:p>
            <a:r>
              <a:rPr lang="cs-CZ" dirty="0" err="1"/>
              <a:t>Aux</a:t>
            </a:r>
            <a:r>
              <a:rPr lang="cs-CZ" dirty="0"/>
              <a:t> </a:t>
            </a:r>
            <a:r>
              <a:rPr lang="cs-CZ" dirty="0" err="1"/>
              <a:t>États-Unis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971600" y="5589240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Si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noms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pays</a:t>
            </a:r>
            <a:r>
              <a:rPr lang="cs-CZ" dirty="0" smtClean="0"/>
              <a:t> finit par «e» en </a:t>
            </a:r>
            <a:r>
              <a:rPr lang="cs-CZ" dirty="0" err="1" smtClean="0"/>
              <a:t>général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pays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au </a:t>
            </a:r>
            <a:r>
              <a:rPr lang="cs-CZ" dirty="0" err="1" smtClean="0"/>
              <a:t>féminin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006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03848" y="2060848"/>
            <a:ext cx="32403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à Paris</a:t>
            </a:r>
          </a:p>
          <a:p>
            <a:r>
              <a:rPr lang="cs-CZ" dirty="0"/>
              <a:t>à </a:t>
            </a:r>
            <a:r>
              <a:rPr lang="cs-CZ" dirty="0" smtClean="0"/>
              <a:t>Bratislava</a:t>
            </a:r>
          </a:p>
          <a:p>
            <a:r>
              <a:rPr lang="cs-CZ" dirty="0"/>
              <a:t>à </a:t>
            </a:r>
            <a:r>
              <a:rPr lang="cs-CZ" dirty="0" smtClean="0"/>
              <a:t>Brno</a:t>
            </a:r>
          </a:p>
          <a:p>
            <a:r>
              <a:rPr lang="cs-CZ" dirty="0"/>
              <a:t>à </a:t>
            </a:r>
            <a:r>
              <a:rPr lang="cs-CZ" dirty="0" smtClean="0"/>
              <a:t>Rome</a:t>
            </a:r>
          </a:p>
          <a:p>
            <a:r>
              <a:rPr lang="cs-CZ" dirty="0"/>
              <a:t>à </a:t>
            </a:r>
            <a:r>
              <a:rPr lang="cs-CZ" dirty="0" err="1" smtClean="0"/>
              <a:t>Bruxelles</a:t>
            </a:r>
            <a:endParaRPr lang="cs-CZ" dirty="0" smtClean="0"/>
          </a:p>
          <a:p>
            <a:r>
              <a:rPr lang="cs-CZ" dirty="0"/>
              <a:t>à </a:t>
            </a:r>
            <a:r>
              <a:rPr lang="cs-CZ" dirty="0" smtClean="0"/>
              <a:t>Prague</a:t>
            </a:r>
          </a:p>
          <a:p>
            <a:r>
              <a:rPr lang="cs-CZ" dirty="0"/>
              <a:t>à </a:t>
            </a:r>
            <a:r>
              <a:rPr lang="cs-CZ" dirty="0" err="1" smtClean="0"/>
              <a:t>Moscou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à La </a:t>
            </a:r>
            <a:r>
              <a:rPr lang="cs-CZ" dirty="0" err="1" smtClean="0"/>
              <a:t>Rochelle</a:t>
            </a:r>
            <a:endParaRPr lang="cs-CZ" dirty="0" smtClean="0"/>
          </a:p>
          <a:p>
            <a:r>
              <a:rPr lang="cs-CZ" dirty="0"/>
              <a:t>Au </a:t>
            </a:r>
            <a:r>
              <a:rPr lang="cs-CZ" dirty="0" err="1"/>
              <a:t>Havre</a:t>
            </a:r>
            <a:endParaRPr lang="cs-CZ" dirty="0"/>
          </a:p>
          <a:p>
            <a:r>
              <a:rPr lang="cs-CZ" dirty="0" smtClean="0"/>
              <a:t>Au </a:t>
            </a:r>
            <a:r>
              <a:rPr lang="cs-CZ" dirty="0" err="1" smtClean="0"/>
              <a:t>Mans</a:t>
            </a:r>
            <a:endParaRPr lang="cs-CZ" dirty="0" smtClean="0"/>
          </a:p>
        </p:txBody>
      </p:sp>
      <p:sp>
        <p:nvSpPr>
          <p:cNvPr id="3" name="Obdélník 2"/>
          <p:cNvSpPr/>
          <p:nvPr/>
        </p:nvSpPr>
        <p:spPr>
          <a:xfrm>
            <a:off x="683568" y="764704"/>
            <a:ext cx="73808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err="1"/>
              <a:t>Quelles</a:t>
            </a:r>
            <a:r>
              <a:rPr lang="cs-CZ" sz="2400" dirty="0"/>
              <a:t> </a:t>
            </a:r>
            <a:r>
              <a:rPr lang="cs-CZ" sz="2400" dirty="0" err="1"/>
              <a:t>sont</a:t>
            </a:r>
            <a:r>
              <a:rPr lang="cs-CZ" sz="2400" dirty="0"/>
              <a:t> les </a:t>
            </a:r>
            <a:r>
              <a:rPr lang="cs-CZ" sz="2400" dirty="0" err="1"/>
              <a:t>prépositions</a:t>
            </a:r>
            <a:r>
              <a:rPr lang="cs-CZ" sz="2400" dirty="0"/>
              <a:t> </a:t>
            </a:r>
            <a:r>
              <a:rPr lang="cs-CZ" sz="2400" dirty="0" err="1"/>
              <a:t>employées</a:t>
            </a:r>
            <a:r>
              <a:rPr lang="cs-CZ" sz="2400" dirty="0"/>
              <a:t>? </a:t>
            </a:r>
            <a:r>
              <a:rPr lang="cs-CZ" sz="2400" dirty="0" err="1"/>
              <a:t>Comparez</a:t>
            </a:r>
            <a:r>
              <a:rPr lang="cs-CZ" sz="2400" dirty="0"/>
              <a:t> </a:t>
            </a:r>
            <a:r>
              <a:rPr lang="cs-CZ" sz="2400" dirty="0" err="1"/>
              <a:t>le</a:t>
            </a:r>
            <a:r>
              <a:rPr lang="cs-CZ" sz="2400" dirty="0"/>
              <a:t> </a:t>
            </a:r>
            <a:r>
              <a:rPr lang="cs-CZ" sz="2400" dirty="0" err="1"/>
              <a:t>genre</a:t>
            </a:r>
            <a:r>
              <a:rPr lang="cs-CZ" sz="2400" dirty="0"/>
              <a:t> et </a:t>
            </a:r>
            <a:r>
              <a:rPr lang="cs-CZ" sz="2400" dirty="0" err="1"/>
              <a:t>le</a:t>
            </a:r>
            <a:r>
              <a:rPr lang="cs-CZ" sz="2400" dirty="0"/>
              <a:t> </a:t>
            </a:r>
            <a:r>
              <a:rPr lang="cs-CZ" sz="2400" dirty="0" err="1"/>
              <a:t>nombre</a:t>
            </a:r>
            <a:r>
              <a:rPr lang="cs-CZ" sz="2400" dirty="0"/>
              <a:t> des </a:t>
            </a:r>
            <a:r>
              <a:rPr lang="cs-CZ" sz="2400" dirty="0" err="1"/>
              <a:t>noms</a:t>
            </a:r>
            <a:r>
              <a:rPr lang="cs-CZ" sz="2400" dirty="0"/>
              <a:t> et la </a:t>
            </a:r>
            <a:r>
              <a:rPr lang="cs-CZ" sz="2400" dirty="0" err="1"/>
              <a:t>préposition</a:t>
            </a:r>
            <a:r>
              <a:rPr lang="cs-CZ" sz="2400" dirty="0"/>
              <a:t>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971600" y="5661248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Les </a:t>
            </a:r>
            <a:r>
              <a:rPr lang="cs-CZ" dirty="0" err="1" smtClean="0"/>
              <a:t>noms</a:t>
            </a:r>
            <a:r>
              <a:rPr lang="cs-CZ" dirty="0" smtClean="0"/>
              <a:t> des </a:t>
            </a:r>
            <a:r>
              <a:rPr lang="cs-CZ" dirty="0" err="1" smtClean="0"/>
              <a:t>villes</a:t>
            </a:r>
            <a:r>
              <a:rPr lang="cs-CZ" dirty="0" smtClean="0"/>
              <a:t> </a:t>
            </a:r>
            <a:r>
              <a:rPr lang="cs-CZ" dirty="0" err="1" smtClean="0"/>
              <a:t>sont</a:t>
            </a:r>
            <a:r>
              <a:rPr lang="cs-CZ" dirty="0" smtClean="0"/>
              <a:t> en </a:t>
            </a:r>
            <a:r>
              <a:rPr lang="cs-CZ" dirty="0" err="1" smtClean="0"/>
              <a:t>général</a:t>
            </a:r>
            <a:r>
              <a:rPr lang="cs-CZ" dirty="0" smtClean="0"/>
              <a:t> au </a:t>
            </a:r>
            <a:r>
              <a:rPr lang="cs-CZ" dirty="0" err="1" smtClean="0"/>
              <a:t>masculin</a:t>
            </a:r>
            <a:r>
              <a:rPr lang="cs-CZ" dirty="0" smtClean="0"/>
              <a:t> et </a:t>
            </a:r>
            <a:r>
              <a:rPr lang="cs-CZ" dirty="0" err="1" smtClean="0"/>
              <a:t>sans</a:t>
            </a:r>
            <a:r>
              <a:rPr lang="cs-CZ" dirty="0" smtClean="0"/>
              <a:t> </a:t>
            </a:r>
            <a:r>
              <a:rPr lang="cs-CZ" dirty="0" err="1" smtClean="0"/>
              <a:t>article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967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620688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/>
              <a:t>Expressions</a:t>
            </a:r>
            <a:r>
              <a:rPr lang="cs-CZ" sz="2800" dirty="0" smtClean="0"/>
              <a:t> </a:t>
            </a:r>
            <a:r>
              <a:rPr lang="cs-CZ" sz="2800" dirty="0" err="1" smtClean="0"/>
              <a:t>imagées</a:t>
            </a:r>
            <a:r>
              <a:rPr lang="cs-CZ" sz="2800" dirty="0" smtClean="0"/>
              <a:t> et les </a:t>
            </a:r>
            <a:r>
              <a:rPr lang="cs-CZ" sz="2800" dirty="0" err="1" smtClean="0"/>
              <a:t>noms</a:t>
            </a:r>
            <a:r>
              <a:rPr lang="cs-CZ" sz="2800" dirty="0" smtClean="0"/>
              <a:t> </a:t>
            </a:r>
            <a:r>
              <a:rPr lang="cs-CZ" sz="2800" dirty="0" err="1" smtClean="0"/>
              <a:t>géographiques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1844824"/>
            <a:ext cx="5760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parle</a:t>
            </a:r>
            <a:r>
              <a:rPr lang="cs-CZ" dirty="0" smtClean="0"/>
              <a:t> </a:t>
            </a:r>
            <a:r>
              <a:rPr lang="cs-CZ" dirty="0" err="1" smtClean="0"/>
              <a:t>comme</a:t>
            </a:r>
            <a:r>
              <a:rPr lang="cs-CZ" dirty="0" smtClean="0"/>
              <a:t> </a:t>
            </a:r>
            <a:r>
              <a:rPr lang="cs-CZ" dirty="0" err="1" smtClean="0"/>
              <a:t>une</a:t>
            </a:r>
            <a:r>
              <a:rPr lang="cs-CZ" dirty="0" smtClean="0"/>
              <a:t> </a:t>
            </a:r>
            <a:r>
              <a:rPr lang="cs-CZ" dirty="0" err="1" smtClean="0"/>
              <a:t>vache</a:t>
            </a:r>
            <a:r>
              <a:rPr lang="cs-CZ" dirty="0" smtClean="0"/>
              <a:t> </a:t>
            </a:r>
            <a:r>
              <a:rPr lang="cs-CZ" dirty="0" err="1" smtClean="0"/>
              <a:t>espagnole</a:t>
            </a:r>
            <a:r>
              <a:rPr lang="cs-CZ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 err="1" smtClean="0"/>
              <a:t>C‘est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</a:t>
            </a:r>
            <a:r>
              <a:rPr lang="cs-CZ" dirty="0" err="1" smtClean="0"/>
              <a:t>chinois</a:t>
            </a:r>
            <a:r>
              <a:rPr lang="cs-CZ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 err="1" smtClean="0"/>
              <a:t>Filer</a:t>
            </a:r>
            <a:r>
              <a:rPr lang="cs-CZ" dirty="0" smtClean="0"/>
              <a:t> à </a:t>
            </a:r>
            <a:r>
              <a:rPr lang="cs-CZ" dirty="0" err="1" smtClean="0"/>
              <a:t>l‘anglaise</a:t>
            </a:r>
            <a:r>
              <a:rPr lang="cs-CZ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 err="1" smtClean="0"/>
              <a:t>Tous</a:t>
            </a:r>
            <a:r>
              <a:rPr lang="cs-CZ" dirty="0" smtClean="0"/>
              <a:t> les </a:t>
            </a:r>
            <a:r>
              <a:rPr lang="cs-CZ" dirty="0" err="1" smtClean="0"/>
              <a:t>chemins</a:t>
            </a:r>
            <a:r>
              <a:rPr lang="cs-CZ" dirty="0" smtClean="0"/>
              <a:t> </a:t>
            </a:r>
            <a:r>
              <a:rPr lang="cs-CZ" dirty="0" err="1" smtClean="0"/>
              <a:t>mènent</a:t>
            </a:r>
            <a:r>
              <a:rPr lang="cs-CZ" dirty="0" smtClean="0"/>
              <a:t> à Rome.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 err="1" smtClean="0"/>
              <a:t>Bâtir</a:t>
            </a:r>
            <a:r>
              <a:rPr lang="cs-CZ" dirty="0" smtClean="0"/>
              <a:t> des </a:t>
            </a:r>
            <a:r>
              <a:rPr lang="cs-CZ" dirty="0" err="1" smtClean="0"/>
              <a:t>châteaux</a:t>
            </a:r>
            <a:r>
              <a:rPr lang="cs-CZ" dirty="0" smtClean="0"/>
              <a:t> en </a:t>
            </a:r>
            <a:r>
              <a:rPr lang="cs-CZ" dirty="0" err="1" smtClean="0"/>
              <a:t>Espagne</a:t>
            </a:r>
            <a:r>
              <a:rPr lang="cs-CZ" dirty="0" smtClean="0"/>
              <a:t>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376488" y="3717032"/>
            <a:ext cx="52279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parle</a:t>
            </a:r>
            <a:r>
              <a:rPr lang="cs-CZ" dirty="0" smtClean="0"/>
              <a:t> </a:t>
            </a:r>
            <a:r>
              <a:rPr lang="cs-CZ" dirty="0" err="1" smtClean="0"/>
              <a:t>mal</a:t>
            </a:r>
            <a:r>
              <a:rPr lang="cs-CZ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 err="1" smtClean="0"/>
              <a:t>C‘est</a:t>
            </a:r>
            <a:r>
              <a:rPr lang="cs-CZ" dirty="0" smtClean="0"/>
              <a:t> </a:t>
            </a:r>
            <a:r>
              <a:rPr lang="cs-CZ" dirty="0" err="1" smtClean="0"/>
              <a:t>incompréhensible</a:t>
            </a:r>
            <a:r>
              <a:rPr lang="cs-CZ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 err="1" smtClean="0"/>
              <a:t>S‘en</a:t>
            </a:r>
            <a:r>
              <a:rPr lang="cs-CZ" dirty="0" smtClean="0"/>
              <a:t> </a:t>
            </a:r>
            <a:r>
              <a:rPr lang="cs-CZ" dirty="0" err="1" smtClean="0"/>
              <a:t>aller</a:t>
            </a:r>
            <a:r>
              <a:rPr lang="cs-CZ" dirty="0" smtClean="0"/>
              <a:t> </a:t>
            </a:r>
            <a:r>
              <a:rPr lang="cs-CZ" dirty="0" err="1" smtClean="0"/>
              <a:t>sans</a:t>
            </a:r>
            <a:r>
              <a:rPr lang="cs-CZ" dirty="0" smtClean="0"/>
              <a:t> </a:t>
            </a:r>
            <a:r>
              <a:rPr lang="cs-CZ" dirty="0" err="1" smtClean="0"/>
              <a:t>dire</a:t>
            </a:r>
            <a:r>
              <a:rPr lang="cs-CZ" dirty="0" smtClean="0"/>
              <a:t> au </a:t>
            </a:r>
            <a:r>
              <a:rPr lang="cs-CZ" dirty="0" err="1" smtClean="0"/>
              <a:t>revoir</a:t>
            </a:r>
            <a:r>
              <a:rPr lang="cs-CZ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 smtClean="0"/>
              <a:t>On </a:t>
            </a:r>
            <a:r>
              <a:rPr lang="cs-CZ" dirty="0" err="1" smtClean="0"/>
              <a:t>arrive</a:t>
            </a:r>
            <a:r>
              <a:rPr lang="cs-CZ" dirty="0" smtClean="0"/>
              <a:t> </a:t>
            </a:r>
            <a:r>
              <a:rPr lang="cs-CZ" dirty="0" err="1" smtClean="0"/>
              <a:t>toujours</a:t>
            </a:r>
            <a:r>
              <a:rPr lang="cs-CZ" dirty="0" smtClean="0"/>
              <a:t> au </a:t>
            </a:r>
            <a:r>
              <a:rPr lang="cs-CZ" dirty="0" err="1" smtClean="0"/>
              <a:t>même</a:t>
            </a:r>
            <a:r>
              <a:rPr lang="cs-CZ" dirty="0" smtClean="0"/>
              <a:t> </a:t>
            </a:r>
            <a:r>
              <a:rPr lang="cs-CZ" dirty="0" err="1" smtClean="0"/>
              <a:t>endroit</a:t>
            </a:r>
            <a:r>
              <a:rPr lang="cs-CZ" dirty="0" smtClean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cs-CZ" dirty="0" smtClean="0"/>
              <a:t>Se </a:t>
            </a:r>
            <a:r>
              <a:rPr lang="cs-CZ" dirty="0" err="1" smtClean="0"/>
              <a:t>mettre</a:t>
            </a:r>
            <a:r>
              <a:rPr lang="cs-CZ" dirty="0" smtClean="0"/>
              <a:t> en </a:t>
            </a:r>
            <a:r>
              <a:rPr lang="cs-CZ" dirty="0" err="1" smtClean="0"/>
              <a:t>tête</a:t>
            </a:r>
            <a:r>
              <a:rPr lang="cs-CZ" dirty="0" smtClean="0"/>
              <a:t> des </a:t>
            </a:r>
            <a:r>
              <a:rPr lang="cs-CZ" dirty="0" err="1" smtClean="0"/>
              <a:t>projets</a:t>
            </a:r>
            <a:r>
              <a:rPr lang="cs-CZ" dirty="0" smtClean="0"/>
              <a:t> </a:t>
            </a:r>
            <a:r>
              <a:rPr lang="cs-CZ" dirty="0" err="1" smtClean="0"/>
              <a:t>irréalisables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584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370</Words>
  <Application>Microsoft Office PowerPoint</Application>
  <PresentationFormat>Předvádění na obrazovce (4:3)</PresentationFormat>
  <Paragraphs>117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Prépositions – pays et villes</vt:lpstr>
      <vt:lpstr>PRÉPOSITIONS – PAYS ET VILLES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51</cp:revision>
  <dcterms:created xsi:type="dcterms:W3CDTF">2012-06-18T15:15:37Z</dcterms:created>
  <dcterms:modified xsi:type="dcterms:W3CDTF">2013-06-24T17:35:48Z</dcterms:modified>
</cp:coreProperties>
</file>