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sldIdLst>
    <p:sldId id="256" r:id="rId3"/>
    <p:sldId id="264" r:id="rId4"/>
    <p:sldId id="267" r:id="rId5"/>
    <p:sldId id="270" r:id="rId6"/>
    <p:sldId id="268" r:id="rId7"/>
    <p:sldId id="266" r:id="rId8"/>
    <p:sldId id="265" r:id="rId9"/>
    <p:sldId id="263" r:id="rId10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965091"/>
    <a:srgbClr val="E8CDB2"/>
    <a:srgbClr val="0000FF"/>
    <a:srgbClr val="FFCC00"/>
    <a:srgbClr val="00CCFF"/>
    <a:srgbClr val="66FF66"/>
    <a:srgbClr val="99FFCC"/>
    <a:srgbClr val="33CC3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441" autoAdjust="0"/>
    <p:restoredTop sz="94660"/>
  </p:normalViewPr>
  <p:slideViewPr>
    <p:cSldViewPr>
      <p:cViewPr varScale="1">
        <p:scale>
          <a:sx n="68" d="100"/>
          <a:sy n="68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1747C4-AC90-4C05-B80A-79D5F0260BE4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236A5F-B482-435C-AB68-00FD1246C2B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7C77B7-9FA2-4585-B525-836860910625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4A9787-7637-4AC0-B3AF-82CF05BE03D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4897B7-FF37-4E4D-90C3-60A337EC4AAB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6758B6-950B-4BC0-A73B-1D86D06D2CE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ED68A8-5902-4805-BEFD-EE025356B3A3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9343FF-53B1-4CD2-A04E-53F0E319A66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805863" cy="6858000"/>
            <a:chOff x="0" y="0"/>
            <a:chExt cx="5547" cy="4320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 rot="-215207">
              <a:off x="3690" y="234"/>
              <a:ext cx="1857" cy="3625"/>
              <a:chOff x="3010" y="778"/>
              <a:chExt cx="1857" cy="3625"/>
            </a:xfrm>
          </p:grpSpPr>
          <p:sp>
            <p:nvSpPr>
              <p:cNvPr id="39" name="Freeform 4"/>
              <p:cNvSpPr>
                <a:spLocks/>
              </p:cNvSpPr>
              <p:nvPr userDrawn="1"/>
            </p:nvSpPr>
            <p:spPr bwMode="ltGray">
              <a:xfrm rot="12185230" flipV="1">
                <a:off x="3533" y="770"/>
                <a:ext cx="1333" cy="1485"/>
              </a:xfrm>
              <a:custGeom>
                <a:avLst/>
                <a:gdLst/>
                <a:ahLst/>
                <a:cxnLst>
                  <a:cxn ang="0">
                    <a:pos x="16" y="370"/>
                  </a:cxn>
                  <a:cxn ang="0">
                    <a:pos x="6" y="341"/>
                  </a:cxn>
                  <a:cxn ang="0">
                    <a:pos x="0" y="289"/>
                  </a:cxn>
                  <a:cxn ang="0">
                    <a:pos x="4" y="222"/>
                  </a:cxn>
                  <a:cxn ang="0">
                    <a:pos x="25" y="151"/>
                  </a:cxn>
                  <a:cxn ang="0">
                    <a:pos x="69" y="84"/>
                  </a:cxn>
                  <a:cxn ang="0">
                    <a:pos x="142" y="31"/>
                  </a:cxn>
                  <a:cxn ang="0">
                    <a:pos x="247" y="2"/>
                  </a:cxn>
                  <a:cxn ang="0">
                    <a:pos x="380" y="9"/>
                  </a:cxn>
                  <a:cxn ang="0">
                    <a:pos x="484" y="68"/>
                  </a:cxn>
                  <a:cxn ang="0">
                    <a:pos x="554" y="165"/>
                  </a:cxn>
                  <a:cxn ang="0">
                    <a:pos x="591" y="284"/>
                  </a:cxn>
                  <a:cxn ang="0">
                    <a:pos x="595" y="409"/>
                  </a:cxn>
                  <a:cxn ang="0">
                    <a:pos x="566" y="525"/>
                  </a:cxn>
                  <a:cxn ang="0">
                    <a:pos x="507" y="615"/>
                  </a:cxn>
                  <a:cxn ang="0">
                    <a:pos x="417" y="663"/>
                  </a:cxn>
                  <a:cxn ang="0">
                    <a:pos x="389" y="659"/>
                  </a:cxn>
                  <a:cxn ang="0">
                    <a:pos x="441" y="617"/>
                  </a:cxn>
                  <a:cxn ang="0">
                    <a:pos x="482" y="544"/>
                  </a:cxn>
                  <a:cxn ang="0">
                    <a:pos x="509" y="454"/>
                  </a:cxn>
                  <a:cxn ang="0">
                    <a:pos x="520" y="355"/>
                  </a:cxn>
                  <a:cxn ang="0">
                    <a:pos x="514" y="258"/>
                  </a:cxn>
                  <a:cxn ang="0">
                    <a:pos x="485" y="174"/>
                  </a:cxn>
                  <a:cxn ang="0">
                    <a:pos x="433" y="112"/>
                  </a:cxn>
                  <a:cxn ang="0">
                    <a:pos x="341" y="75"/>
                  </a:cxn>
                  <a:cxn ang="0">
                    <a:pos x="246" y="61"/>
                  </a:cxn>
                  <a:cxn ang="0">
                    <a:pos x="174" y="71"/>
                  </a:cxn>
                  <a:cxn ang="0">
                    <a:pos x="121" y="101"/>
                  </a:cxn>
                  <a:cxn ang="0">
                    <a:pos x="84" y="149"/>
                  </a:cxn>
                  <a:cxn ang="0">
                    <a:pos x="57" y="206"/>
                  </a:cxn>
                  <a:cxn ang="0">
                    <a:pos x="40" y="272"/>
                  </a:cxn>
                  <a:cxn ang="0">
                    <a:pos x="28" y="339"/>
                  </a:cxn>
                </a:cxnLst>
                <a:rect l="0" t="0" r="r" b="b"/>
                <a:pathLst>
                  <a:path w="596" h="666">
                    <a:moveTo>
                      <a:pt x="22" y="372"/>
                    </a:moveTo>
                    <a:lnTo>
                      <a:pt x="16" y="370"/>
                    </a:lnTo>
                    <a:lnTo>
                      <a:pt x="10" y="360"/>
                    </a:lnTo>
                    <a:lnTo>
                      <a:pt x="6" y="341"/>
                    </a:lnTo>
                    <a:lnTo>
                      <a:pt x="1" y="318"/>
                    </a:lnTo>
                    <a:lnTo>
                      <a:pt x="0" y="289"/>
                    </a:lnTo>
                    <a:lnTo>
                      <a:pt x="0" y="257"/>
                    </a:lnTo>
                    <a:lnTo>
                      <a:pt x="4" y="222"/>
                    </a:lnTo>
                    <a:lnTo>
                      <a:pt x="13" y="187"/>
                    </a:lnTo>
                    <a:lnTo>
                      <a:pt x="25" y="151"/>
                    </a:lnTo>
                    <a:lnTo>
                      <a:pt x="45" y="116"/>
                    </a:lnTo>
                    <a:lnTo>
                      <a:pt x="69" y="84"/>
                    </a:lnTo>
                    <a:lnTo>
                      <a:pt x="101" y="55"/>
                    </a:lnTo>
                    <a:lnTo>
                      <a:pt x="142" y="31"/>
                    </a:lnTo>
                    <a:lnTo>
                      <a:pt x="190" y="13"/>
                    </a:lnTo>
                    <a:lnTo>
                      <a:pt x="247" y="2"/>
                    </a:lnTo>
                    <a:lnTo>
                      <a:pt x="314" y="0"/>
                    </a:lnTo>
                    <a:lnTo>
                      <a:pt x="380" y="9"/>
                    </a:lnTo>
                    <a:lnTo>
                      <a:pt x="436" y="33"/>
                    </a:lnTo>
                    <a:lnTo>
                      <a:pt x="484" y="68"/>
                    </a:lnTo>
                    <a:lnTo>
                      <a:pt x="524" y="113"/>
                    </a:lnTo>
                    <a:lnTo>
                      <a:pt x="554" y="165"/>
                    </a:lnTo>
                    <a:lnTo>
                      <a:pt x="577" y="222"/>
                    </a:lnTo>
                    <a:lnTo>
                      <a:pt x="591" y="284"/>
                    </a:lnTo>
                    <a:lnTo>
                      <a:pt x="596" y="347"/>
                    </a:lnTo>
                    <a:lnTo>
                      <a:pt x="595" y="409"/>
                    </a:lnTo>
                    <a:lnTo>
                      <a:pt x="585" y="469"/>
                    </a:lnTo>
                    <a:lnTo>
                      <a:pt x="566" y="525"/>
                    </a:lnTo>
                    <a:lnTo>
                      <a:pt x="540" y="574"/>
                    </a:lnTo>
                    <a:lnTo>
                      <a:pt x="507" y="615"/>
                    </a:lnTo>
                    <a:lnTo>
                      <a:pt x="465" y="645"/>
                    </a:lnTo>
                    <a:lnTo>
                      <a:pt x="417" y="663"/>
                    </a:lnTo>
                    <a:lnTo>
                      <a:pt x="360" y="666"/>
                    </a:lnTo>
                    <a:lnTo>
                      <a:pt x="389" y="659"/>
                    </a:lnTo>
                    <a:lnTo>
                      <a:pt x="417" y="642"/>
                    </a:lnTo>
                    <a:lnTo>
                      <a:pt x="441" y="617"/>
                    </a:lnTo>
                    <a:lnTo>
                      <a:pt x="463" y="583"/>
                    </a:lnTo>
                    <a:lnTo>
                      <a:pt x="482" y="544"/>
                    </a:lnTo>
                    <a:lnTo>
                      <a:pt x="497" y="501"/>
                    </a:lnTo>
                    <a:lnTo>
                      <a:pt x="509" y="454"/>
                    </a:lnTo>
                    <a:lnTo>
                      <a:pt x="517" y="404"/>
                    </a:lnTo>
                    <a:lnTo>
                      <a:pt x="520" y="355"/>
                    </a:lnTo>
                    <a:lnTo>
                      <a:pt x="519" y="305"/>
                    </a:lnTo>
                    <a:lnTo>
                      <a:pt x="514" y="258"/>
                    </a:lnTo>
                    <a:lnTo>
                      <a:pt x="502" y="213"/>
                    </a:lnTo>
                    <a:lnTo>
                      <a:pt x="485" y="174"/>
                    </a:lnTo>
                    <a:lnTo>
                      <a:pt x="462" y="139"/>
                    </a:lnTo>
                    <a:lnTo>
                      <a:pt x="433" y="112"/>
                    </a:lnTo>
                    <a:lnTo>
                      <a:pt x="397" y="93"/>
                    </a:lnTo>
                    <a:lnTo>
                      <a:pt x="341" y="75"/>
                    </a:lnTo>
                    <a:lnTo>
                      <a:pt x="290" y="65"/>
                    </a:lnTo>
                    <a:lnTo>
                      <a:pt x="246" y="61"/>
                    </a:lnTo>
                    <a:lnTo>
                      <a:pt x="207" y="63"/>
                    </a:lnTo>
                    <a:lnTo>
                      <a:pt x="174" y="71"/>
                    </a:lnTo>
                    <a:lnTo>
                      <a:pt x="146" y="84"/>
                    </a:lnTo>
                    <a:lnTo>
                      <a:pt x="121" y="101"/>
                    </a:lnTo>
                    <a:lnTo>
                      <a:pt x="101" y="123"/>
                    </a:lnTo>
                    <a:lnTo>
                      <a:pt x="84" y="149"/>
                    </a:lnTo>
                    <a:lnTo>
                      <a:pt x="69" y="176"/>
                    </a:lnTo>
                    <a:lnTo>
                      <a:pt x="57" y="206"/>
                    </a:lnTo>
                    <a:lnTo>
                      <a:pt x="48" y="239"/>
                    </a:lnTo>
                    <a:lnTo>
                      <a:pt x="40" y="272"/>
                    </a:lnTo>
                    <a:lnTo>
                      <a:pt x="33" y="305"/>
                    </a:lnTo>
                    <a:lnTo>
                      <a:pt x="28" y="339"/>
                    </a:lnTo>
                    <a:lnTo>
                      <a:pt x="22" y="372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0" name="Freeform 5"/>
              <p:cNvSpPr>
                <a:spLocks/>
              </p:cNvSpPr>
              <p:nvPr userDrawn="1"/>
            </p:nvSpPr>
            <p:spPr bwMode="ltGray">
              <a:xfrm rot="12185230" flipV="1">
                <a:off x="4028" y="1794"/>
                <a:ext cx="571" cy="53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5"/>
                  </a:cxn>
                  <a:cxn ang="0">
                    <a:pos x="3" y="50"/>
                  </a:cxn>
                  <a:cxn ang="0">
                    <a:pos x="6" y="75"/>
                  </a:cxn>
                  <a:cxn ang="0">
                    <a:pos x="11" y="98"/>
                  </a:cxn>
                  <a:cxn ang="0">
                    <a:pos x="18" y="119"/>
                  </a:cxn>
                  <a:cxn ang="0">
                    <a:pos x="27" y="141"/>
                  </a:cxn>
                  <a:cxn ang="0">
                    <a:pos x="38" y="161"/>
                  </a:cxn>
                  <a:cxn ang="0">
                    <a:pos x="51" y="178"/>
                  </a:cxn>
                  <a:cxn ang="0">
                    <a:pos x="67" y="194"/>
                  </a:cxn>
                  <a:cxn ang="0">
                    <a:pos x="86" y="208"/>
                  </a:cxn>
                  <a:cxn ang="0">
                    <a:pos x="106" y="219"/>
                  </a:cxn>
                  <a:cxn ang="0">
                    <a:pos x="131" y="228"/>
                  </a:cxn>
                  <a:cxn ang="0">
                    <a:pos x="158" y="234"/>
                  </a:cxn>
                  <a:cxn ang="0">
                    <a:pos x="188" y="237"/>
                  </a:cxn>
                  <a:cxn ang="0">
                    <a:pos x="220" y="236"/>
                  </a:cxn>
                  <a:cxn ang="0">
                    <a:pos x="257" y="232"/>
                  </a:cxn>
                  <a:cxn ang="0">
                    <a:pos x="224" y="227"/>
                  </a:cxn>
                  <a:cxn ang="0">
                    <a:pos x="195" y="220"/>
                  </a:cxn>
                  <a:cxn ang="0">
                    <a:pos x="170" y="212"/>
                  </a:cxn>
                  <a:cxn ang="0">
                    <a:pos x="148" y="204"/>
                  </a:cxn>
                  <a:cxn ang="0">
                    <a:pos x="128" y="193"/>
                  </a:cxn>
                  <a:cxn ang="0">
                    <a:pos x="112" y="182"/>
                  </a:cxn>
                  <a:cxn ang="0">
                    <a:pos x="97" y="169"/>
                  </a:cxn>
                  <a:cxn ang="0">
                    <a:pos x="84" y="155"/>
                  </a:cxn>
                  <a:cxn ang="0">
                    <a:pos x="72" y="141"/>
                  </a:cxn>
                  <a:cxn ang="0">
                    <a:pos x="61" y="125"/>
                  </a:cxn>
                  <a:cxn ang="0">
                    <a:pos x="52" y="107"/>
                  </a:cxn>
                  <a:cxn ang="0">
                    <a:pos x="43" y="88"/>
                  </a:cxn>
                  <a:cxn ang="0">
                    <a:pos x="33" y="69"/>
                  </a:cxn>
                  <a:cxn ang="0">
                    <a:pos x="23" y="47"/>
                  </a:cxn>
                  <a:cxn ang="0">
                    <a:pos x="12" y="24"/>
                  </a:cxn>
                  <a:cxn ang="0">
                    <a:pos x="0" y="0"/>
                  </a:cxn>
                </a:cxnLst>
                <a:rect l="0" t="0" r="r" b="b"/>
                <a:pathLst>
                  <a:path w="257" h="237">
                    <a:moveTo>
                      <a:pt x="0" y="0"/>
                    </a:moveTo>
                    <a:lnTo>
                      <a:pt x="0" y="25"/>
                    </a:lnTo>
                    <a:lnTo>
                      <a:pt x="3" y="50"/>
                    </a:lnTo>
                    <a:lnTo>
                      <a:pt x="6" y="75"/>
                    </a:lnTo>
                    <a:lnTo>
                      <a:pt x="11" y="98"/>
                    </a:lnTo>
                    <a:lnTo>
                      <a:pt x="18" y="119"/>
                    </a:lnTo>
                    <a:lnTo>
                      <a:pt x="27" y="141"/>
                    </a:lnTo>
                    <a:lnTo>
                      <a:pt x="38" y="161"/>
                    </a:lnTo>
                    <a:lnTo>
                      <a:pt x="51" y="178"/>
                    </a:lnTo>
                    <a:lnTo>
                      <a:pt x="67" y="194"/>
                    </a:lnTo>
                    <a:lnTo>
                      <a:pt x="86" y="208"/>
                    </a:lnTo>
                    <a:lnTo>
                      <a:pt x="106" y="219"/>
                    </a:lnTo>
                    <a:lnTo>
                      <a:pt x="131" y="228"/>
                    </a:lnTo>
                    <a:lnTo>
                      <a:pt x="158" y="234"/>
                    </a:lnTo>
                    <a:lnTo>
                      <a:pt x="188" y="237"/>
                    </a:lnTo>
                    <a:lnTo>
                      <a:pt x="220" y="236"/>
                    </a:lnTo>
                    <a:lnTo>
                      <a:pt x="257" y="232"/>
                    </a:lnTo>
                    <a:lnTo>
                      <a:pt x="224" y="227"/>
                    </a:lnTo>
                    <a:lnTo>
                      <a:pt x="195" y="220"/>
                    </a:lnTo>
                    <a:lnTo>
                      <a:pt x="170" y="212"/>
                    </a:lnTo>
                    <a:lnTo>
                      <a:pt x="148" y="204"/>
                    </a:lnTo>
                    <a:lnTo>
                      <a:pt x="128" y="193"/>
                    </a:lnTo>
                    <a:lnTo>
                      <a:pt x="112" y="182"/>
                    </a:lnTo>
                    <a:lnTo>
                      <a:pt x="97" y="169"/>
                    </a:lnTo>
                    <a:lnTo>
                      <a:pt x="84" y="155"/>
                    </a:lnTo>
                    <a:lnTo>
                      <a:pt x="72" y="141"/>
                    </a:lnTo>
                    <a:lnTo>
                      <a:pt x="61" y="125"/>
                    </a:lnTo>
                    <a:lnTo>
                      <a:pt x="52" y="107"/>
                    </a:lnTo>
                    <a:lnTo>
                      <a:pt x="43" y="88"/>
                    </a:lnTo>
                    <a:lnTo>
                      <a:pt x="33" y="69"/>
                    </a:lnTo>
                    <a:lnTo>
                      <a:pt x="23" y="47"/>
                    </a:lnTo>
                    <a:lnTo>
                      <a:pt x="12" y="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1" name="Freeform 6"/>
              <p:cNvSpPr>
                <a:spLocks/>
              </p:cNvSpPr>
              <p:nvPr userDrawn="1"/>
            </p:nvSpPr>
            <p:spPr bwMode="ltGray">
              <a:xfrm rot="12185230" flipV="1">
                <a:off x="3637" y="2159"/>
                <a:ext cx="277" cy="249"/>
              </a:xfrm>
              <a:custGeom>
                <a:avLst/>
                <a:gdLst/>
                <a:ahLst/>
                <a:cxnLst>
                  <a:cxn ang="0">
                    <a:pos x="77" y="0"/>
                  </a:cxn>
                  <a:cxn ang="0">
                    <a:pos x="124" y="108"/>
                  </a:cxn>
                  <a:cxn ang="0">
                    <a:pos x="120" y="107"/>
                  </a:cxn>
                  <a:cxn ang="0">
                    <a:pos x="107" y="105"/>
                  </a:cxn>
                  <a:cxn ang="0">
                    <a:pos x="89" y="101"/>
                  </a:cxn>
                  <a:cxn ang="0">
                    <a:pos x="68" y="99"/>
                  </a:cxn>
                  <a:cxn ang="0">
                    <a:pos x="45" y="97"/>
                  </a:cxn>
                  <a:cxn ang="0">
                    <a:pos x="25" y="98"/>
                  </a:cxn>
                  <a:cxn ang="0">
                    <a:pos x="9" y="102"/>
                  </a:cxn>
                  <a:cxn ang="0">
                    <a:pos x="0" y="110"/>
                  </a:cxn>
                  <a:cxn ang="0">
                    <a:pos x="4" y="98"/>
                  </a:cxn>
                  <a:cxn ang="0">
                    <a:pos x="8" y="89"/>
                  </a:cxn>
                  <a:cxn ang="0">
                    <a:pos x="16" y="82"/>
                  </a:cxn>
                  <a:cxn ang="0">
                    <a:pos x="25" y="76"/>
                  </a:cxn>
                  <a:cxn ang="0">
                    <a:pos x="36" y="72"/>
                  </a:cxn>
                  <a:cxn ang="0">
                    <a:pos x="47" y="71"/>
                  </a:cxn>
                  <a:cxn ang="0">
                    <a:pos x="59" y="71"/>
                  </a:cxn>
                  <a:cxn ang="0">
                    <a:pos x="72" y="74"/>
                  </a:cxn>
                  <a:cxn ang="0">
                    <a:pos x="73" y="71"/>
                  </a:cxn>
                  <a:cxn ang="0">
                    <a:pos x="70" y="56"/>
                  </a:cxn>
                  <a:cxn ang="0">
                    <a:pos x="67" y="38"/>
                  </a:cxn>
                  <a:cxn ang="0">
                    <a:pos x="65" y="30"/>
                  </a:cxn>
                  <a:cxn ang="0">
                    <a:pos x="63" y="30"/>
                  </a:cxn>
                  <a:cxn ang="0">
                    <a:pos x="61" y="29"/>
                  </a:cxn>
                  <a:cxn ang="0">
                    <a:pos x="59" y="26"/>
                  </a:cxn>
                  <a:cxn ang="0">
                    <a:pos x="57" y="23"/>
                  </a:cxn>
                  <a:cxn ang="0">
                    <a:pos x="57" y="19"/>
                  </a:cxn>
                  <a:cxn ang="0">
                    <a:pos x="59" y="14"/>
                  </a:cxn>
                  <a:cxn ang="0">
                    <a:pos x="66" y="8"/>
                  </a:cxn>
                  <a:cxn ang="0">
                    <a:pos x="77" y="0"/>
                  </a:cxn>
                </a:cxnLst>
                <a:rect l="0" t="0" r="r" b="b"/>
                <a:pathLst>
                  <a:path w="124" h="110">
                    <a:moveTo>
                      <a:pt x="77" y="0"/>
                    </a:moveTo>
                    <a:lnTo>
                      <a:pt x="124" y="108"/>
                    </a:lnTo>
                    <a:lnTo>
                      <a:pt x="120" y="107"/>
                    </a:lnTo>
                    <a:lnTo>
                      <a:pt x="107" y="105"/>
                    </a:lnTo>
                    <a:lnTo>
                      <a:pt x="89" y="101"/>
                    </a:lnTo>
                    <a:lnTo>
                      <a:pt x="68" y="99"/>
                    </a:lnTo>
                    <a:lnTo>
                      <a:pt x="45" y="97"/>
                    </a:lnTo>
                    <a:lnTo>
                      <a:pt x="25" y="98"/>
                    </a:lnTo>
                    <a:lnTo>
                      <a:pt x="9" y="102"/>
                    </a:lnTo>
                    <a:lnTo>
                      <a:pt x="0" y="110"/>
                    </a:lnTo>
                    <a:lnTo>
                      <a:pt x="4" y="98"/>
                    </a:lnTo>
                    <a:lnTo>
                      <a:pt x="8" y="89"/>
                    </a:lnTo>
                    <a:lnTo>
                      <a:pt x="16" y="82"/>
                    </a:lnTo>
                    <a:lnTo>
                      <a:pt x="25" y="76"/>
                    </a:lnTo>
                    <a:lnTo>
                      <a:pt x="36" y="72"/>
                    </a:lnTo>
                    <a:lnTo>
                      <a:pt x="47" y="71"/>
                    </a:lnTo>
                    <a:lnTo>
                      <a:pt x="59" y="71"/>
                    </a:lnTo>
                    <a:lnTo>
                      <a:pt x="72" y="74"/>
                    </a:lnTo>
                    <a:lnTo>
                      <a:pt x="73" y="71"/>
                    </a:lnTo>
                    <a:lnTo>
                      <a:pt x="70" y="56"/>
                    </a:lnTo>
                    <a:lnTo>
                      <a:pt x="67" y="38"/>
                    </a:lnTo>
                    <a:lnTo>
                      <a:pt x="65" y="30"/>
                    </a:lnTo>
                    <a:lnTo>
                      <a:pt x="63" y="30"/>
                    </a:lnTo>
                    <a:lnTo>
                      <a:pt x="61" y="29"/>
                    </a:lnTo>
                    <a:lnTo>
                      <a:pt x="59" y="26"/>
                    </a:lnTo>
                    <a:lnTo>
                      <a:pt x="57" y="23"/>
                    </a:lnTo>
                    <a:lnTo>
                      <a:pt x="57" y="19"/>
                    </a:lnTo>
                    <a:lnTo>
                      <a:pt x="59" y="14"/>
                    </a:lnTo>
                    <a:lnTo>
                      <a:pt x="66" y="8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2" name="Freeform 7"/>
              <p:cNvSpPr>
                <a:spLocks/>
              </p:cNvSpPr>
              <p:nvPr userDrawn="1"/>
            </p:nvSpPr>
            <p:spPr bwMode="ltGray">
              <a:xfrm rot="12185230" flipV="1">
                <a:off x="3978" y="969"/>
                <a:ext cx="245" cy="34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" y="1"/>
                  </a:cxn>
                  <a:cxn ang="0">
                    <a:pos x="18" y="5"/>
                  </a:cxn>
                  <a:cxn ang="0">
                    <a:pos x="37" y="12"/>
                  </a:cxn>
                  <a:cxn ang="0">
                    <a:pos x="58" y="24"/>
                  </a:cxn>
                  <a:cxn ang="0">
                    <a:pos x="78" y="44"/>
                  </a:cxn>
                  <a:cxn ang="0">
                    <a:pos x="96" y="71"/>
                  </a:cxn>
                  <a:cxn ang="0">
                    <a:pos x="107" y="108"/>
                  </a:cxn>
                  <a:cxn ang="0">
                    <a:pos x="109" y="156"/>
                  </a:cxn>
                  <a:cxn ang="0">
                    <a:pos x="105" y="156"/>
                  </a:cxn>
                  <a:cxn ang="0">
                    <a:pos x="99" y="156"/>
                  </a:cxn>
                  <a:cxn ang="0">
                    <a:pos x="93" y="156"/>
                  </a:cxn>
                  <a:cxn ang="0">
                    <a:pos x="87" y="154"/>
                  </a:cxn>
                  <a:cxn ang="0">
                    <a:pos x="81" y="153"/>
                  </a:cxn>
                  <a:cxn ang="0">
                    <a:pos x="74" y="150"/>
                  </a:cxn>
                  <a:cxn ang="0">
                    <a:pos x="66" y="145"/>
                  </a:cxn>
                  <a:cxn ang="0">
                    <a:pos x="58" y="139"/>
                  </a:cxn>
                  <a:cxn ang="0">
                    <a:pos x="53" y="126"/>
                  </a:cxn>
                  <a:cxn ang="0">
                    <a:pos x="53" y="111"/>
                  </a:cxn>
                  <a:cxn ang="0">
                    <a:pos x="56" y="96"/>
                  </a:cxn>
                  <a:cxn ang="0">
                    <a:pos x="59" y="80"/>
                  </a:cxn>
                  <a:cxn ang="0">
                    <a:pos x="56" y="62"/>
                  </a:cxn>
                  <a:cxn ang="0">
                    <a:pos x="48" y="43"/>
                  </a:cxn>
                  <a:cxn ang="0">
                    <a:pos x="31" y="23"/>
                  </a:cxn>
                  <a:cxn ang="0">
                    <a:pos x="0" y="0"/>
                  </a:cxn>
                </a:cxnLst>
                <a:rect l="0" t="0" r="r" b="b"/>
                <a:pathLst>
                  <a:path w="109" h="156">
                    <a:moveTo>
                      <a:pt x="0" y="0"/>
                    </a:moveTo>
                    <a:lnTo>
                      <a:pt x="5" y="1"/>
                    </a:lnTo>
                    <a:lnTo>
                      <a:pt x="18" y="5"/>
                    </a:lnTo>
                    <a:lnTo>
                      <a:pt x="37" y="12"/>
                    </a:lnTo>
                    <a:lnTo>
                      <a:pt x="58" y="24"/>
                    </a:lnTo>
                    <a:lnTo>
                      <a:pt x="78" y="44"/>
                    </a:lnTo>
                    <a:lnTo>
                      <a:pt x="96" y="71"/>
                    </a:lnTo>
                    <a:lnTo>
                      <a:pt x="107" y="108"/>
                    </a:lnTo>
                    <a:lnTo>
                      <a:pt x="109" y="156"/>
                    </a:lnTo>
                    <a:lnTo>
                      <a:pt x="105" y="156"/>
                    </a:lnTo>
                    <a:lnTo>
                      <a:pt x="99" y="156"/>
                    </a:lnTo>
                    <a:lnTo>
                      <a:pt x="93" y="156"/>
                    </a:lnTo>
                    <a:lnTo>
                      <a:pt x="87" y="154"/>
                    </a:lnTo>
                    <a:lnTo>
                      <a:pt x="81" y="153"/>
                    </a:lnTo>
                    <a:lnTo>
                      <a:pt x="74" y="150"/>
                    </a:lnTo>
                    <a:lnTo>
                      <a:pt x="66" y="145"/>
                    </a:lnTo>
                    <a:lnTo>
                      <a:pt x="58" y="139"/>
                    </a:lnTo>
                    <a:lnTo>
                      <a:pt x="53" y="126"/>
                    </a:lnTo>
                    <a:lnTo>
                      <a:pt x="53" y="111"/>
                    </a:lnTo>
                    <a:lnTo>
                      <a:pt x="56" y="96"/>
                    </a:lnTo>
                    <a:lnTo>
                      <a:pt x="59" y="80"/>
                    </a:lnTo>
                    <a:lnTo>
                      <a:pt x="56" y="62"/>
                    </a:lnTo>
                    <a:lnTo>
                      <a:pt x="48" y="43"/>
                    </a:lnTo>
                    <a:lnTo>
                      <a:pt x="31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3" name="Freeform 8"/>
              <p:cNvSpPr>
                <a:spLocks/>
              </p:cNvSpPr>
              <p:nvPr userDrawn="1"/>
            </p:nvSpPr>
            <p:spPr bwMode="ltGray">
              <a:xfrm rot="12185230" flipV="1">
                <a:off x="3838" y="2204"/>
                <a:ext cx="103" cy="209"/>
              </a:xfrm>
              <a:custGeom>
                <a:avLst/>
                <a:gdLst/>
                <a:ahLst/>
                <a:cxnLst>
                  <a:cxn ang="0">
                    <a:pos x="31" y="0"/>
                  </a:cxn>
                  <a:cxn ang="0">
                    <a:pos x="20" y="38"/>
                  </a:cxn>
                  <a:cxn ang="0">
                    <a:pos x="15" y="62"/>
                  </a:cxn>
                  <a:cxn ang="0">
                    <a:pos x="11" y="79"/>
                  </a:cxn>
                  <a:cxn ang="0">
                    <a:pos x="0" y="94"/>
                  </a:cxn>
                  <a:cxn ang="0">
                    <a:pos x="12" y="88"/>
                  </a:cxn>
                  <a:cxn ang="0">
                    <a:pos x="23" y="80"/>
                  </a:cxn>
                  <a:cxn ang="0">
                    <a:pos x="32" y="69"/>
                  </a:cxn>
                  <a:cxn ang="0">
                    <a:pos x="40" y="57"/>
                  </a:cxn>
                  <a:cxn ang="0">
                    <a:pos x="45" y="44"/>
                  </a:cxn>
                  <a:cxn ang="0">
                    <a:pos x="46" y="30"/>
                  </a:cxn>
                  <a:cxn ang="0">
                    <a:pos x="42" y="15"/>
                  </a:cxn>
                  <a:cxn ang="0">
                    <a:pos x="31" y="0"/>
                  </a:cxn>
                </a:cxnLst>
                <a:rect l="0" t="0" r="r" b="b"/>
                <a:pathLst>
                  <a:path w="46" h="94">
                    <a:moveTo>
                      <a:pt x="31" y="0"/>
                    </a:moveTo>
                    <a:lnTo>
                      <a:pt x="20" y="38"/>
                    </a:lnTo>
                    <a:lnTo>
                      <a:pt x="15" y="62"/>
                    </a:lnTo>
                    <a:lnTo>
                      <a:pt x="11" y="79"/>
                    </a:lnTo>
                    <a:lnTo>
                      <a:pt x="0" y="94"/>
                    </a:lnTo>
                    <a:lnTo>
                      <a:pt x="12" y="88"/>
                    </a:lnTo>
                    <a:lnTo>
                      <a:pt x="23" y="80"/>
                    </a:lnTo>
                    <a:lnTo>
                      <a:pt x="32" y="69"/>
                    </a:lnTo>
                    <a:lnTo>
                      <a:pt x="40" y="57"/>
                    </a:lnTo>
                    <a:lnTo>
                      <a:pt x="45" y="44"/>
                    </a:lnTo>
                    <a:lnTo>
                      <a:pt x="46" y="30"/>
                    </a:lnTo>
                    <a:lnTo>
                      <a:pt x="42" y="15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4" name="Freeform 9"/>
              <p:cNvSpPr>
                <a:spLocks/>
              </p:cNvSpPr>
              <p:nvPr userDrawn="1"/>
            </p:nvSpPr>
            <p:spPr bwMode="ltGray">
              <a:xfrm rot="12185230" flipV="1">
                <a:off x="3891" y="1319"/>
                <a:ext cx="120" cy="9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1"/>
                  </a:cxn>
                  <a:cxn ang="0">
                    <a:pos x="6" y="3"/>
                  </a:cxn>
                  <a:cxn ang="0">
                    <a:pos x="13" y="8"/>
                  </a:cxn>
                  <a:cxn ang="0">
                    <a:pos x="21" y="12"/>
                  </a:cxn>
                  <a:cxn ang="0">
                    <a:pos x="29" y="15"/>
                  </a:cxn>
                  <a:cxn ang="0">
                    <a:pos x="38" y="17"/>
                  </a:cxn>
                  <a:cxn ang="0">
                    <a:pos x="46" y="18"/>
                  </a:cxn>
                  <a:cxn ang="0">
                    <a:pos x="54" y="16"/>
                  </a:cxn>
                  <a:cxn ang="0">
                    <a:pos x="53" y="25"/>
                  </a:cxn>
                  <a:cxn ang="0">
                    <a:pos x="50" y="33"/>
                  </a:cxn>
                  <a:cxn ang="0">
                    <a:pos x="44" y="38"/>
                  </a:cxn>
                  <a:cxn ang="0">
                    <a:pos x="37" y="40"/>
                  </a:cxn>
                  <a:cxn ang="0">
                    <a:pos x="28" y="39"/>
                  </a:cxn>
                  <a:cxn ang="0">
                    <a:pos x="19" y="32"/>
                  </a:cxn>
                  <a:cxn ang="0">
                    <a:pos x="10" y="20"/>
                  </a:cxn>
                  <a:cxn ang="0">
                    <a:pos x="0" y="0"/>
                  </a:cxn>
                </a:cxnLst>
                <a:rect l="0" t="0" r="r" b="b"/>
                <a:pathLst>
                  <a:path w="54" h="40">
                    <a:moveTo>
                      <a:pt x="0" y="0"/>
                    </a:moveTo>
                    <a:lnTo>
                      <a:pt x="1" y="1"/>
                    </a:lnTo>
                    <a:lnTo>
                      <a:pt x="6" y="3"/>
                    </a:lnTo>
                    <a:lnTo>
                      <a:pt x="13" y="8"/>
                    </a:lnTo>
                    <a:lnTo>
                      <a:pt x="21" y="12"/>
                    </a:lnTo>
                    <a:lnTo>
                      <a:pt x="29" y="15"/>
                    </a:lnTo>
                    <a:lnTo>
                      <a:pt x="38" y="17"/>
                    </a:lnTo>
                    <a:lnTo>
                      <a:pt x="46" y="18"/>
                    </a:lnTo>
                    <a:lnTo>
                      <a:pt x="54" y="16"/>
                    </a:lnTo>
                    <a:lnTo>
                      <a:pt x="53" y="25"/>
                    </a:lnTo>
                    <a:lnTo>
                      <a:pt x="50" y="33"/>
                    </a:lnTo>
                    <a:lnTo>
                      <a:pt x="44" y="38"/>
                    </a:lnTo>
                    <a:lnTo>
                      <a:pt x="37" y="40"/>
                    </a:lnTo>
                    <a:lnTo>
                      <a:pt x="28" y="39"/>
                    </a:lnTo>
                    <a:lnTo>
                      <a:pt x="19" y="32"/>
                    </a:lnTo>
                    <a:lnTo>
                      <a:pt x="10" y="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5" name="Freeform 10"/>
              <p:cNvSpPr>
                <a:spLocks/>
              </p:cNvSpPr>
              <p:nvPr userDrawn="1"/>
            </p:nvSpPr>
            <p:spPr bwMode="ltGray">
              <a:xfrm rot="12185230" flipV="1">
                <a:off x="3010" y="2344"/>
                <a:ext cx="330" cy="20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6"/>
                  </a:cxn>
                  <a:cxn ang="0">
                    <a:pos x="16" y="14"/>
                  </a:cxn>
                  <a:cxn ang="0">
                    <a:pos x="28" y="24"/>
                  </a:cxn>
                  <a:cxn ang="0">
                    <a:pos x="41" y="37"/>
                  </a:cxn>
                  <a:cxn ang="0">
                    <a:pos x="58" y="53"/>
                  </a:cxn>
                  <a:cxn ang="0">
                    <a:pos x="73" y="70"/>
                  </a:cxn>
                  <a:cxn ang="0">
                    <a:pos x="88" y="90"/>
                  </a:cxn>
                  <a:cxn ang="0">
                    <a:pos x="100" y="113"/>
                  </a:cxn>
                  <a:cxn ang="0">
                    <a:pos x="112" y="137"/>
                  </a:cxn>
                  <a:cxn ang="0">
                    <a:pos x="120" y="165"/>
                  </a:cxn>
                  <a:cxn ang="0">
                    <a:pos x="124" y="196"/>
                  </a:cxn>
                  <a:cxn ang="0">
                    <a:pos x="126" y="228"/>
                  </a:cxn>
                  <a:cxn ang="0">
                    <a:pos x="120" y="264"/>
                  </a:cxn>
                  <a:cxn ang="0">
                    <a:pos x="109" y="302"/>
                  </a:cxn>
                  <a:cxn ang="0">
                    <a:pos x="92" y="342"/>
                  </a:cxn>
                  <a:cxn ang="0">
                    <a:pos x="67" y="386"/>
                  </a:cxn>
                  <a:cxn ang="0">
                    <a:pos x="39" y="436"/>
                  </a:cxn>
                  <a:cxn ang="0">
                    <a:pos x="21" y="482"/>
                  </a:cxn>
                  <a:cxn ang="0">
                    <a:pos x="10" y="525"/>
                  </a:cxn>
                  <a:cxn ang="0">
                    <a:pos x="6" y="566"/>
                  </a:cxn>
                  <a:cxn ang="0">
                    <a:pos x="6" y="605"/>
                  </a:cxn>
                  <a:cxn ang="0">
                    <a:pos x="8" y="641"/>
                  </a:cxn>
                  <a:cxn ang="0">
                    <a:pos x="12" y="673"/>
                  </a:cxn>
                  <a:cxn ang="0">
                    <a:pos x="14" y="704"/>
                  </a:cxn>
                  <a:cxn ang="0">
                    <a:pos x="41" y="688"/>
                  </a:cxn>
                  <a:cxn ang="0">
                    <a:pos x="39" y="680"/>
                  </a:cxn>
                  <a:cxn ang="0">
                    <a:pos x="36" y="657"/>
                  </a:cxn>
                  <a:cxn ang="0">
                    <a:pos x="33" y="622"/>
                  </a:cxn>
                  <a:cxn ang="0">
                    <a:pos x="35" y="575"/>
                  </a:cxn>
                  <a:cxn ang="0">
                    <a:pos x="41" y="519"/>
                  </a:cxn>
                  <a:cxn ang="0">
                    <a:pos x="58" y="455"/>
                  </a:cxn>
                  <a:cxn ang="0">
                    <a:pos x="86" y="386"/>
                  </a:cxn>
                  <a:cxn ang="0">
                    <a:pos x="129" y="313"/>
                  </a:cxn>
                  <a:cxn ang="0">
                    <a:pos x="143" y="279"/>
                  </a:cxn>
                  <a:cxn ang="0">
                    <a:pos x="149" y="235"/>
                  </a:cxn>
                  <a:cxn ang="0">
                    <a:pos x="144" y="184"/>
                  </a:cxn>
                  <a:cxn ang="0">
                    <a:pos x="131" y="134"/>
                  </a:cxn>
                  <a:cxn ang="0">
                    <a:pos x="109" y="85"/>
                  </a:cxn>
                  <a:cxn ang="0">
                    <a:pos x="81" y="44"/>
                  </a:cxn>
                  <a:cxn ang="0">
                    <a:pos x="44" y="14"/>
                  </a:cxn>
                  <a:cxn ang="0">
                    <a:pos x="0" y="0"/>
                  </a:cxn>
                </a:cxnLst>
                <a:rect l="0" t="0" r="r" b="b"/>
                <a:pathLst>
                  <a:path w="149" h="704">
                    <a:moveTo>
                      <a:pt x="0" y="0"/>
                    </a:moveTo>
                    <a:lnTo>
                      <a:pt x="6" y="6"/>
                    </a:lnTo>
                    <a:lnTo>
                      <a:pt x="16" y="14"/>
                    </a:lnTo>
                    <a:lnTo>
                      <a:pt x="28" y="24"/>
                    </a:lnTo>
                    <a:lnTo>
                      <a:pt x="41" y="37"/>
                    </a:lnTo>
                    <a:lnTo>
                      <a:pt x="58" y="53"/>
                    </a:lnTo>
                    <a:lnTo>
                      <a:pt x="73" y="70"/>
                    </a:lnTo>
                    <a:lnTo>
                      <a:pt x="88" y="90"/>
                    </a:lnTo>
                    <a:lnTo>
                      <a:pt x="100" y="113"/>
                    </a:lnTo>
                    <a:lnTo>
                      <a:pt x="112" y="137"/>
                    </a:lnTo>
                    <a:lnTo>
                      <a:pt x="120" y="165"/>
                    </a:lnTo>
                    <a:lnTo>
                      <a:pt x="124" y="196"/>
                    </a:lnTo>
                    <a:lnTo>
                      <a:pt x="126" y="228"/>
                    </a:lnTo>
                    <a:lnTo>
                      <a:pt x="120" y="264"/>
                    </a:lnTo>
                    <a:lnTo>
                      <a:pt x="109" y="302"/>
                    </a:lnTo>
                    <a:lnTo>
                      <a:pt x="92" y="342"/>
                    </a:lnTo>
                    <a:lnTo>
                      <a:pt x="67" y="386"/>
                    </a:lnTo>
                    <a:lnTo>
                      <a:pt x="39" y="436"/>
                    </a:lnTo>
                    <a:lnTo>
                      <a:pt x="21" y="482"/>
                    </a:lnTo>
                    <a:lnTo>
                      <a:pt x="10" y="525"/>
                    </a:lnTo>
                    <a:lnTo>
                      <a:pt x="6" y="566"/>
                    </a:lnTo>
                    <a:lnTo>
                      <a:pt x="6" y="605"/>
                    </a:lnTo>
                    <a:lnTo>
                      <a:pt x="8" y="641"/>
                    </a:lnTo>
                    <a:lnTo>
                      <a:pt x="12" y="673"/>
                    </a:lnTo>
                    <a:lnTo>
                      <a:pt x="14" y="704"/>
                    </a:lnTo>
                    <a:lnTo>
                      <a:pt x="41" y="688"/>
                    </a:lnTo>
                    <a:lnTo>
                      <a:pt x="39" y="680"/>
                    </a:lnTo>
                    <a:lnTo>
                      <a:pt x="36" y="657"/>
                    </a:lnTo>
                    <a:lnTo>
                      <a:pt x="33" y="622"/>
                    </a:lnTo>
                    <a:lnTo>
                      <a:pt x="35" y="575"/>
                    </a:lnTo>
                    <a:lnTo>
                      <a:pt x="41" y="519"/>
                    </a:lnTo>
                    <a:lnTo>
                      <a:pt x="58" y="455"/>
                    </a:lnTo>
                    <a:lnTo>
                      <a:pt x="86" y="386"/>
                    </a:lnTo>
                    <a:lnTo>
                      <a:pt x="129" y="313"/>
                    </a:lnTo>
                    <a:lnTo>
                      <a:pt x="143" y="279"/>
                    </a:lnTo>
                    <a:lnTo>
                      <a:pt x="149" y="235"/>
                    </a:lnTo>
                    <a:lnTo>
                      <a:pt x="144" y="184"/>
                    </a:lnTo>
                    <a:lnTo>
                      <a:pt x="131" y="134"/>
                    </a:lnTo>
                    <a:lnTo>
                      <a:pt x="109" y="85"/>
                    </a:lnTo>
                    <a:lnTo>
                      <a:pt x="81" y="44"/>
                    </a:lnTo>
                    <a:lnTo>
                      <a:pt x="44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  <p:sp>
          <p:nvSpPr>
            <p:cNvPr id="6" name="Freeform 11"/>
            <p:cNvSpPr>
              <a:spLocks/>
            </p:cNvSpPr>
            <p:nvPr userDrawn="1"/>
          </p:nvSpPr>
          <p:spPr bwMode="ltGray">
            <a:xfrm rot="373331" flipH="1">
              <a:off x="22" y="1957"/>
              <a:ext cx="323" cy="649"/>
            </a:xfrm>
            <a:custGeom>
              <a:avLst/>
              <a:gdLst/>
              <a:ahLst/>
              <a:cxnLst>
                <a:cxn ang="0">
                  <a:pos x="94" y="0"/>
                </a:cxn>
                <a:cxn ang="0">
                  <a:pos x="105" y="9"/>
                </a:cxn>
                <a:cxn ang="0">
                  <a:pos x="115" y="27"/>
                </a:cxn>
                <a:cxn ang="0">
                  <a:pos x="123" y="50"/>
                </a:cxn>
                <a:cxn ang="0">
                  <a:pos x="128" y="78"/>
                </a:cxn>
                <a:cxn ang="0">
                  <a:pos x="127" y="111"/>
                </a:cxn>
                <a:cxn ang="0">
                  <a:pos x="116" y="145"/>
                </a:cxn>
                <a:cxn ang="0">
                  <a:pos x="94" y="181"/>
                </a:cxn>
                <a:cxn ang="0">
                  <a:pos x="60" y="217"/>
                </a:cxn>
                <a:cxn ang="0">
                  <a:pos x="49" y="213"/>
                </a:cxn>
                <a:cxn ang="0">
                  <a:pos x="38" y="210"/>
                </a:cxn>
                <a:cxn ang="0">
                  <a:pos x="26" y="205"/>
                </a:cxn>
                <a:cxn ang="0">
                  <a:pos x="16" y="201"/>
                </a:cxn>
                <a:cxn ang="0">
                  <a:pos x="8" y="196"/>
                </a:cxn>
                <a:cxn ang="0">
                  <a:pos x="2" y="190"/>
                </a:cxn>
                <a:cxn ang="0">
                  <a:pos x="0" y="183"/>
                </a:cxn>
                <a:cxn ang="0">
                  <a:pos x="1" y="178"/>
                </a:cxn>
                <a:cxn ang="0">
                  <a:pos x="13" y="171"/>
                </a:cxn>
                <a:cxn ang="0">
                  <a:pos x="29" y="161"/>
                </a:cxn>
                <a:cxn ang="0">
                  <a:pos x="46" y="150"/>
                </a:cxn>
                <a:cxn ang="0">
                  <a:pos x="63" y="134"/>
                </a:cxn>
                <a:cxn ang="0">
                  <a:pos x="79" y="112"/>
                </a:cxn>
                <a:cxn ang="0">
                  <a:pos x="91" y="83"/>
                </a:cxn>
                <a:cxn ang="0">
                  <a:pos x="97" y="46"/>
                </a:cxn>
                <a:cxn ang="0">
                  <a:pos x="94" y="0"/>
                </a:cxn>
              </a:cxnLst>
              <a:rect l="0" t="0" r="r" b="b"/>
              <a:pathLst>
                <a:path w="128" h="217">
                  <a:moveTo>
                    <a:pt x="94" y="0"/>
                  </a:moveTo>
                  <a:lnTo>
                    <a:pt x="105" y="9"/>
                  </a:lnTo>
                  <a:lnTo>
                    <a:pt x="115" y="27"/>
                  </a:lnTo>
                  <a:lnTo>
                    <a:pt x="123" y="50"/>
                  </a:lnTo>
                  <a:lnTo>
                    <a:pt x="128" y="78"/>
                  </a:lnTo>
                  <a:lnTo>
                    <a:pt x="127" y="111"/>
                  </a:lnTo>
                  <a:lnTo>
                    <a:pt x="116" y="145"/>
                  </a:lnTo>
                  <a:lnTo>
                    <a:pt x="94" y="181"/>
                  </a:lnTo>
                  <a:lnTo>
                    <a:pt x="60" y="217"/>
                  </a:lnTo>
                  <a:lnTo>
                    <a:pt x="49" y="213"/>
                  </a:lnTo>
                  <a:lnTo>
                    <a:pt x="38" y="210"/>
                  </a:lnTo>
                  <a:lnTo>
                    <a:pt x="26" y="205"/>
                  </a:lnTo>
                  <a:lnTo>
                    <a:pt x="16" y="201"/>
                  </a:lnTo>
                  <a:lnTo>
                    <a:pt x="8" y="196"/>
                  </a:lnTo>
                  <a:lnTo>
                    <a:pt x="2" y="190"/>
                  </a:lnTo>
                  <a:lnTo>
                    <a:pt x="0" y="183"/>
                  </a:lnTo>
                  <a:lnTo>
                    <a:pt x="1" y="178"/>
                  </a:lnTo>
                  <a:lnTo>
                    <a:pt x="13" y="171"/>
                  </a:lnTo>
                  <a:lnTo>
                    <a:pt x="29" y="161"/>
                  </a:lnTo>
                  <a:lnTo>
                    <a:pt x="46" y="150"/>
                  </a:lnTo>
                  <a:lnTo>
                    <a:pt x="63" y="134"/>
                  </a:lnTo>
                  <a:lnTo>
                    <a:pt x="79" y="112"/>
                  </a:lnTo>
                  <a:lnTo>
                    <a:pt x="91" y="83"/>
                  </a:lnTo>
                  <a:lnTo>
                    <a:pt x="97" y="46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7" name="Freeform 12"/>
            <p:cNvSpPr>
              <a:spLocks/>
            </p:cNvSpPr>
            <p:nvPr userDrawn="1"/>
          </p:nvSpPr>
          <p:spPr bwMode="ltGray">
            <a:xfrm>
              <a:off x="168" y="1260"/>
              <a:ext cx="1259" cy="1532"/>
            </a:xfrm>
            <a:custGeom>
              <a:avLst/>
              <a:gdLst/>
              <a:ahLst/>
              <a:cxnLst>
                <a:cxn ang="0">
                  <a:pos x="891" y="1532"/>
                </a:cxn>
                <a:cxn ang="0">
                  <a:pos x="954" y="1452"/>
                </a:cxn>
                <a:cxn ang="0">
                  <a:pos x="1032" y="1338"/>
                </a:cxn>
                <a:cxn ang="0">
                  <a:pos x="1115" y="1188"/>
                </a:cxn>
                <a:cxn ang="0">
                  <a:pos x="1194" y="1023"/>
                </a:cxn>
                <a:cxn ang="0">
                  <a:pos x="1244" y="841"/>
                </a:cxn>
                <a:cxn ang="0">
                  <a:pos x="1259" y="647"/>
                </a:cxn>
                <a:cxn ang="0">
                  <a:pos x="1230" y="463"/>
                </a:cxn>
                <a:cxn ang="0">
                  <a:pos x="1140" y="294"/>
                </a:cxn>
                <a:cxn ang="0">
                  <a:pos x="1043" y="190"/>
                </a:cxn>
                <a:cxn ang="0">
                  <a:pos x="961" y="109"/>
                </a:cxn>
                <a:cxn ang="0">
                  <a:pos x="894" y="65"/>
                </a:cxn>
                <a:cxn ang="0">
                  <a:pos x="786" y="18"/>
                </a:cxn>
                <a:cxn ang="0">
                  <a:pos x="642" y="0"/>
                </a:cxn>
                <a:cxn ang="0">
                  <a:pos x="440" y="23"/>
                </a:cxn>
                <a:cxn ang="0">
                  <a:pos x="366" y="44"/>
                </a:cxn>
                <a:cxn ang="0">
                  <a:pos x="292" y="58"/>
                </a:cxn>
                <a:cxn ang="0">
                  <a:pos x="229" y="79"/>
                </a:cxn>
                <a:cxn ang="0">
                  <a:pos x="178" y="103"/>
                </a:cxn>
                <a:cxn ang="0">
                  <a:pos x="127" y="127"/>
                </a:cxn>
                <a:cxn ang="0">
                  <a:pos x="82" y="158"/>
                </a:cxn>
                <a:cxn ang="0">
                  <a:pos x="41" y="197"/>
                </a:cxn>
                <a:cxn ang="0">
                  <a:pos x="0" y="243"/>
                </a:cxn>
                <a:cxn ang="0">
                  <a:pos x="76" y="215"/>
                </a:cxn>
                <a:cxn ang="0">
                  <a:pos x="144" y="194"/>
                </a:cxn>
                <a:cxn ang="0">
                  <a:pos x="212" y="179"/>
                </a:cxn>
                <a:cxn ang="0">
                  <a:pos x="280" y="164"/>
                </a:cxn>
                <a:cxn ang="0">
                  <a:pos x="336" y="149"/>
                </a:cxn>
                <a:cxn ang="0">
                  <a:pos x="397" y="149"/>
                </a:cxn>
                <a:cxn ang="0">
                  <a:pos x="458" y="141"/>
                </a:cxn>
                <a:cxn ang="0">
                  <a:pos x="511" y="146"/>
                </a:cxn>
                <a:cxn ang="0">
                  <a:pos x="565" y="152"/>
                </a:cxn>
                <a:cxn ang="0">
                  <a:pos x="618" y="166"/>
                </a:cxn>
                <a:cxn ang="0">
                  <a:pos x="669" y="186"/>
                </a:cxn>
                <a:cxn ang="0">
                  <a:pos x="715" y="205"/>
                </a:cxn>
                <a:cxn ang="0">
                  <a:pos x="760" y="239"/>
                </a:cxn>
                <a:cxn ang="0">
                  <a:pos x="811" y="267"/>
                </a:cxn>
                <a:cxn ang="0">
                  <a:pos x="855" y="307"/>
                </a:cxn>
                <a:cxn ang="0">
                  <a:pos x="899" y="348"/>
                </a:cxn>
                <a:cxn ang="0">
                  <a:pos x="971" y="464"/>
                </a:cxn>
                <a:cxn ang="0">
                  <a:pos x="1016" y="606"/>
                </a:cxn>
                <a:cxn ang="0">
                  <a:pos x="1027" y="774"/>
                </a:cxn>
                <a:cxn ang="0">
                  <a:pos x="1022" y="939"/>
                </a:cxn>
                <a:cxn ang="0">
                  <a:pos x="1002" y="1117"/>
                </a:cxn>
                <a:cxn ang="0">
                  <a:pos x="966" y="1279"/>
                </a:cxn>
                <a:cxn ang="0">
                  <a:pos x="933" y="1421"/>
                </a:cxn>
                <a:cxn ang="0">
                  <a:pos x="891" y="1532"/>
                </a:cxn>
              </a:cxnLst>
              <a:rect l="0" t="0" r="r" b="b"/>
              <a:pathLst>
                <a:path w="1259" h="1532">
                  <a:moveTo>
                    <a:pt x="891" y="1532"/>
                  </a:moveTo>
                  <a:lnTo>
                    <a:pt x="954" y="1452"/>
                  </a:lnTo>
                  <a:lnTo>
                    <a:pt x="1032" y="1338"/>
                  </a:lnTo>
                  <a:lnTo>
                    <a:pt x="1115" y="1188"/>
                  </a:lnTo>
                  <a:lnTo>
                    <a:pt x="1194" y="1023"/>
                  </a:lnTo>
                  <a:lnTo>
                    <a:pt x="1244" y="841"/>
                  </a:lnTo>
                  <a:lnTo>
                    <a:pt x="1259" y="647"/>
                  </a:lnTo>
                  <a:lnTo>
                    <a:pt x="1230" y="463"/>
                  </a:lnTo>
                  <a:lnTo>
                    <a:pt x="1140" y="294"/>
                  </a:lnTo>
                  <a:lnTo>
                    <a:pt x="1043" y="190"/>
                  </a:lnTo>
                  <a:lnTo>
                    <a:pt x="961" y="109"/>
                  </a:lnTo>
                  <a:lnTo>
                    <a:pt x="894" y="65"/>
                  </a:lnTo>
                  <a:lnTo>
                    <a:pt x="786" y="18"/>
                  </a:lnTo>
                  <a:lnTo>
                    <a:pt x="642" y="0"/>
                  </a:lnTo>
                  <a:lnTo>
                    <a:pt x="440" y="23"/>
                  </a:lnTo>
                  <a:lnTo>
                    <a:pt x="366" y="44"/>
                  </a:lnTo>
                  <a:lnTo>
                    <a:pt x="292" y="58"/>
                  </a:lnTo>
                  <a:lnTo>
                    <a:pt x="229" y="79"/>
                  </a:lnTo>
                  <a:lnTo>
                    <a:pt x="178" y="103"/>
                  </a:lnTo>
                  <a:lnTo>
                    <a:pt x="127" y="127"/>
                  </a:lnTo>
                  <a:lnTo>
                    <a:pt x="82" y="158"/>
                  </a:lnTo>
                  <a:lnTo>
                    <a:pt x="41" y="197"/>
                  </a:lnTo>
                  <a:lnTo>
                    <a:pt x="0" y="243"/>
                  </a:lnTo>
                  <a:lnTo>
                    <a:pt x="76" y="215"/>
                  </a:lnTo>
                  <a:lnTo>
                    <a:pt x="144" y="194"/>
                  </a:lnTo>
                  <a:lnTo>
                    <a:pt x="212" y="179"/>
                  </a:lnTo>
                  <a:lnTo>
                    <a:pt x="280" y="164"/>
                  </a:lnTo>
                  <a:lnTo>
                    <a:pt x="336" y="149"/>
                  </a:lnTo>
                  <a:lnTo>
                    <a:pt x="397" y="149"/>
                  </a:lnTo>
                  <a:lnTo>
                    <a:pt x="458" y="141"/>
                  </a:lnTo>
                  <a:lnTo>
                    <a:pt x="511" y="146"/>
                  </a:lnTo>
                  <a:lnTo>
                    <a:pt x="565" y="152"/>
                  </a:lnTo>
                  <a:lnTo>
                    <a:pt x="618" y="166"/>
                  </a:lnTo>
                  <a:lnTo>
                    <a:pt x="669" y="186"/>
                  </a:lnTo>
                  <a:lnTo>
                    <a:pt x="715" y="205"/>
                  </a:lnTo>
                  <a:lnTo>
                    <a:pt x="760" y="239"/>
                  </a:lnTo>
                  <a:lnTo>
                    <a:pt x="811" y="267"/>
                  </a:lnTo>
                  <a:lnTo>
                    <a:pt x="855" y="307"/>
                  </a:lnTo>
                  <a:lnTo>
                    <a:pt x="899" y="348"/>
                  </a:lnTo>
                  <a:lnTo>
                    <a:pt x="971" y="464"/>
                  </a:lnTo>
                  <a:lnTo>
                    <a:pt x="1016" y="606"/>
                  </a:lnTo>
                  <a:lnTo>
                    <a:pt x="1027" y="774"/>
                  </a:lnTo>
                  <a:lnTo>
                    <a:pt x="1022" y="939"/>
                  </a:lnTo>
                  <a:lnTo>
                    <a:pt x="1002" y="1117"/>
                  </a:lnTo>
                  <a:lnTo>
                    <a:pt x="966" y="1279"/>
                  </a:lnTo>
                  <a:lnTo>
                    <a:pt x="933" y="1421"/>
                  </a:lnTo>
                  <a:lnTo>
                    <a:pt x="891" y="1532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8" name="Freeform 13"/>
            <p:cNvSpPr>
              <a:spLocks/>
            </p:cNvSpPr>
            <p:nvPr userDrawn="1"/>
          </p:nvSpPr>
          <p:spPr bwMode="ltGray">
            <a:xfrm>
              <a:off x="0" y="2610"/>
              <a:ext cx="801" cy="4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7" y="69"/>
                </a:cxn>
                <a:cxn ang="0">
                  <a:pos x="68" y="132"/>
                </a:cxn>
                <a:cxn ang="0">
                  <a:pos x="110" y="188"/>
                </a:cxn>
                <a:cxn ang="0">
                  <a:pos x="149" y="229"/>
                </a:cxn>
                <a:cxn ang="0">
                  <a:pos x="192" y="278"/>
                </a:cxn>
                <a:cxn ang="0">
                  <a:pos x="250" y="314"/>
                </a:cxn>
                <a:cxn ang="0">
                  <a:pos x="308" y="336"/>
                </a:cxn>
                <a:cxn ang="0">
                  <a:pos x="365" y="365"/>
                </a:cxn>
                <a:cxn ang="0">
                  <a:pos x="430" y="381"/>
                </a:cxn>
                <a:cxn ang="0">
                  <a:pos x="501" y="390"/>
                </a:cxn>
                <a:cxn ang="0">
                  <a:pos x="573" y="392"/>
                </a:cxn>
                <a:cxn ang="0">
                  <a:pos x="646" y="381"/>
                </a:cxn>
                <a:cxn ang="0">
                  <a:pos x="726" y="362"/>
                </a:cxn>
                <a:cxn ang="0">
                  <a:pos x="801" y="335"/>
                </a:cxn>
                <a:cxn ang="0">
                  <a:pos x="731" y="377"/>
                </a:cxn>
                <a:cxn ang="0">
                  <a:pos x="662" y="404"/>
                </a:cxn>
                <a:cxn ang="0">
                  <a:pos x="594" y="432"/>
                </a:cxn>
                <a:cxn ang="0">
                  <a:pos x="532" y="445"/>
                </a:cxn>
                <a:cxn ang="0">
                  <a:pos x="471" y="459"/>
                </a:cxn>
                <a:cxn ang="0">
                  <a:pos x="411" y="458"/>
                </a:cxn>
                <a:cxn ang="0">
                  <a:pos x="350" y="458"/>
                </a:cxn>
                <a:cxn ang="0">
                  <a:pos x="291" y="450"/>
                </a:cxn>
                <a:cxn ang="0">
                  <a:pos x="244" y="436"/>
                </a:cxn>
                <a:cxn ang="0">
                  <a:pos x="192" y="415"/>
                </a:cxn>
                <a:cxn ang="0">
                  <a:pos x="145" y="394"/>
                </a:cxn>
                <a:cxn ang="0">
                  <a:pos x="100" y="373"/>
                </a:cxn>
                <a:cxn ang="0">
                  <a:pos x="60" y="347"/>
                </a:cxn>
                <a:cxn ang="0">
                  <a:pos x="0" y="294"/>
                </a:cxn>
                <a:cxn ang="0">
                  <a:pos x="0" y="0"/>
                </a:cxn>
              </a:cxnLst>
              <a:rect l="0" t="0" r="r" b="b"/>
              <a:pathLst>
                <a:path w="801" h="459">
                  <a:moveTo>
                    <a:pt x="0" y="0"/>
                  </a:moveTo>
                  <a:lnTo>
                    <a:pt x="37" y="69"/>
                  </a:lnTo>
                  <a:lnTo>
                    <a:pt x="68" y="132"/>
                  </a:lnTo>
                  <a:lnTo>
                    <a:pt x="110" y="188"/>
                  </a:lnTo>
                  <a:lnTo>
                    <a:pt x="149" y="229"/>
                  </a:lnTo>
                  <a:lnTo>
                    <a:pt x="192" y="278"/>
                  </a:lnTo>
                  <a:lnTo>
                    <a:pt x="250" y="314"/>
                  </a:lnTo>
                  <a:lnTo>
                    <a:pt x="308" y="336"/>
                  </a:lnTo>
                  <a:lnTo>
                    <a:pt x="365" y="365"/>
                  </a:lnTo>
                  <a:lnTo>
                    <a:pt x="430" y="381"/>
                  </a:lnTo>
                  <a:lnTo>
                    <a:pt x="501" y="390"/>
                  </a:lnTo>
                  <a:lnTo>
                    <a:pt x="573" y="392"/>
                  </a:lnTo>
                  <a:lnTo>
                    <a:pt x="646" y="381"/>
                  </a:lnTo>
                  <a:lnTo>
                    <a:pt x="726" y="362"/>
                  </a:lnTo>
                  <a:lnTo>
                    <a:pt x="801" y="335"/>
                  </a:lnTo>
                  <a:lnTo>
                    <a:pt x="731" y="377"/>
                  </a:lnTo>
                  <a:lnTo>
                    <a:pt x="662" y="404"/>
                  </a:lnTo>
                  <a:lnTo>
                    <a:pt x="594" y="432"/>
                  </a:lnTo>
                  <a:lnTo>
                    <a:pt x="532" y="445"/>
                  </a:lnTo>
                  <a:lnTo>
                    <a:pt x="471" y="459"/>
                  </a:lnTo>
                  <a:lnTo>
                    <a:pt x="411" y="458"/>
                  </a:lnTo>
                  <a:lnTo>
                    <a:pt x="350" y="458"/>
                  </a:lnTo>
                  <a:lnTo>
                    <a:pt x="291" y="450"/>
                  </a:lnTo>
                  <a:lnTo>
                    <a:pt x="244" y="436"/>
                  </a:lnTo>
                  <a:lnTo>
                    <a:pt x="192" y="415"/>
                  </a:lnTo>
                  <a:lnTo>
                    <a:pt x="145" y="394"/>
                  </a:lnTo>
                  <a:lnTo>
                    <a:pt x="100" y="373"/>
                  </a:lnTo>
                  <a:lnTo>
                    <a:pt x="60" y="347"/>
                  </a:lnTo>
                  <a:lnTo>
                    <a:pt x="0" y="2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9" name="Freeform 14"/>
            <p:cNvSpPr>
              <a:spLocks/>
            </p:cNvSpPr>
            <p:nvPr userDrawn="1"/>
          </p:nvSpPr>
          <p:spPr bwMode="ltGray">
            <a:xfrm rot="373331" flipH="1">
              <a:off x="898" y="2855"/>
              <a:ext cx="354" cy="464"/>
            </a:xfrm>
            <a:custGeom>
              <a:avLst/>
              <a:gdLst/>
              <a:ahLst/>
              <a:cxnLst>
                <a:cxn ang="0">
                  <a:pos x="75" y="0"/>
                </a:cxn>
                <a:cxn ang="0">
                  <a:pos x="0" y="25"/>
                </a:cxn>
                <a:cxn ang="0">
                  <a:pos x="3" y="26"/>
                </a:cxn>
                <a:cxn ang="0">
                  <a:pos x="14" y="29"/>
                </a:cxn>
                <a:cxn ang="0">
                  <a:pos x="29" y="36"/>
                </a:cxn>
                <a:cxn ang="0">
                  <a:pos x="46" y="47"/>
                </a:cxn>
                <a:cxn ang="0">
                  <a:pos x="66" y="62"/>
                </a:cxn>
                <a:cxn ang="0">
                  <a:pos x="84" y="80"/>
                </a:cxn>
                <a:cxn ang="0">
                  <a:pos x="102" y="103"/>
                </a:cxn>
                <a:cxn ang="0">
                  <a:pos x="116" y="132"/>
                </a:cxn>
                <a:cxn ang="0">
                  <a:pos x="117" y="120"/>
                </a:cxn>
                <a:cxn ang="0">
                  <a:pos x="115" y="107"/>
                </a:cxn>
                <a:cxn ang="0">
                  <a:pos x="108" y="90"/>
                </a:cxn>
                <a:cxn ang="0">
                  <a:pos x="99" y="74"/>
                </a:cxn>
                <a:cxn ang="0">
                  <a:pos x="89" y="58"/>
                </a:cxn>
                <a:cxn ang="0">
                  <a:pos x="78" y="45"/>
                </a:cxn>
                <a:cxn ang="0">
                  <a:pos x="67" y="36"/>
                </a:cxn>
                <a:cxn ang="0">
                  <a:pos x="58" y="32"/>
                </a:cxn>
                <a:cxn ang="0">
                  <a:pos x="69" y="29"/>
                </a:cxn>
                <a:cxn ang="0">
                  <a:pos x="79" y="28"/>
                </a:cxn>
                <a:cxn ang="0">
                  <a:pos x="89" y="26"/>
                </a:cxn>
                <a:cxn ang="0">
                  <a:pos x="98" y="25"/>
                </a:cxn>
                <a:cxn ang="0">
                  <a:pos x="105" y="24"/>
                </a:cxn>
                <a:cxn ang="0">
                  <a:pos x="109" y="22"/>
                </a:cxn>
                <a:cxn ang="0">
                  <a:pos x="113" y="21"/>
                </a:cxn>
                <a:cxn ang="0">
                  <a:pos x="114" y="21"/>
                </a:cxn>
                <a:cxn ang="0">
                  <a:pos x="75" y="0"/>
                </a:cxn>
              </a:cxnLst>
              <a:rect l="0" t="0" r="r" b="b"/>
              <a:pathLst>
                <a:path w="117" h="132">
                  <a:moveTo>
                    <a:pt x="75" y="0"/>
                  </a:moveTo>
                  <a:lnTo>
                    <a:pt x="0" y="25"/>
                  </a:lnTo>
                  <a:lnTo>
                    <a:pt x="3" y="26"/>
                  </a:lnTo>
                  <a:lnTo>
                    <a:pt x="14" y="29"/>
                  </a:lnTo>
                  <a:lnTo>
                    <a:pt x="29" y="36"/>
                  </a:lnTo>
                  <a:lnTo>
                    <a:pt x="46" y="47"/>
                  </a:lnTo>
                  <a:lnTo>
                    <a:pt x="66" y="62"/>
                  </a:lnTo>
                  <a:lnTo>
                    <a:pt x="84" y="80"/>
                  </a:lnTo>
                  <a:lnTo>
                    <a:pt x="102" y="103"/>
                  </a:lnTo>
                  <a:lnTo>
                    <a:pt x="116" y="132"/>
                  </a:lnTo>
                  <a:lnTo>
                    <a:pt x="117" y="120"/>
                  </a:lnTo>
                  <a:lnTo>
                    <a:pt x="115" y="107"/>
                  </a:lnTo>
                  <a:lnTo>
                    <a:pt x="108" y="90"/>
                  </a:lnTo>
                  <a:lnTo>
                    <a:pt x="99" y="74"/>
                  </a:lnTo>
                  <a:lnTo>
                    <a:pt x="89" y="58"/>
                  </a:lnTo>
                  <a:lnTo>
                    <a:pt x="78" y="45"/>
                  </a:lnTo>
                  <a:lnTo>
                    <a:pt x="67" y="36"/>
                  </a:lnTo>
                  <a:lnTo>
                    <a:pt x="58" y="32"/>
                  </a:lnTo>
                  <a:lnTo>
                    <a:pt x="69" y="29"/>
                  </a:lnTo>
                  <a:lnTo>
                    <a:pt x="79" y="28"/>
                  </a:lnTo>
                  <a:lnTo>
                    <a:pt x="89" y="26"/>
                  </a:lnTo>
                  <a:lnTo>
                    <a:pt x="98" y="25"/>
                  </a:lnTo>
                  <a:lnTo>
                    <a:pt x="105" y="24"/>
                  </a:lnTo>
                  <a:lnTo>
                    <a:pt x="109" y="22"/>
                  </a:lnTo>
                  <a:lnTo>
                    <a:pt x="113" y="21"/>
                  </a:lnTo>
                  <a:lnTo>
                    <a:pt x="114" y="21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0" name="Freeform 15"/>
            <p:cNvSpPr>
              <a:spLocks/>
            </p:cNvSpPr>
            <p:nvPr userDrawn="1"/>
          </p:nvSpPr>
          <p:spPr bwMode="ltGray">
            <a:xfrm rot="373331" flipH="1">
              <a:off x="799" y="2979"/>
              <a:ext cx="87" cy="274"/>
            </a:xfrm>
            <a:custGeom>
              <a:avLst/>
              <a:gdLst/>
              <a:ahLst/>
              <a:cxnLst>
                <a:cxn ang="0">
                  <a:pos x="29" y="0"/>
                </a:cxn>
                <a:cxn ang="0">
                  <a:pos x="23" y="0"/>
                </a:cxn>
                <a:cxn ang="0">
                  <a:pos x="16" y="4"/>
                </a:cxn>
                <a:cxn ang="0">
                  <a:pos x="9" y="9"/>
                </a:cxn>
                <a:cxn ang="0">
                  <a:pos x="4" y="19"/>
                </a:cxn>
                <a:cxn ang="0">
                  <a:pos x="1" y="30"/>
                </a:cxn>
                <a:cxn ang="0">
                  <a:pos x="0" y="44"/>
                </a:cxn>
                <a:cxn ang="0">
                  <a:pos x="3" y="60"/>
                </a:cxn>
                <a:cxn ang="0">
                  <a:pos x="11" y="77"/>
                </a:cxn>
                <a:cxn ang="0">
                  <a:pos x="15" y="53"/>
                </a:cxn>
                <a:cxn ang="0">
                  <a:pos x="19" y="37"/>
                </a:cxn>
                <a:cxn ang="0">
                  <a:pos x="23" y="22"/>
                </a:cxn>
                <a:cxn ang="0">
                  <a:pos x="29" y="0"/>
                </a:cxn>
              </a:cxnLst>
              <a:rect l="0" t="0" r="r" b="b"/>
              <a:pathLst>
                <a:path w="29" h="77">
                  <a:moveTo>
                    <a:pt x="29" y="0"/>
                  </a:moveTo>
                  <a:lnTo>
                    <a:pt x="23" y="0"/>
                  </a:lnTo>
                  <a:lnTo>
                    <a:pt x="16" y="4"/>
                  </a:lnTo>
                  <a:lnTo>
                    <a:pt x="9" y="9"/>
                  </a:lnTo>
                  <a:lnTo>
                    <a:pt x="4" y="19"/>
                  </a:lnTo>
                  <a:lnTo>
                    <a:pt x="1" y="30"/>
                  </a:lnTo>
                  <a:lnTo>
                    <a:pt x="0" y="44"/>
                  </a:lnTo>
                  <a:lnTo>
                    <a:pt x="3" y="60"/>
                  </a:lnTo>
                  <a:lnTo>
                    <a:pt x="11" y="77"/>
                  </a:lnTo>
                  <a:lnTo>
                    <a:pt x="15" y="53"/>
                  </a:lnTo>
                  <a:lnTo>
                    <a:pt x="19" y="37"/>
                  </a:lnTo>
                  <a:lnTo>
                    <a:pt x="23" y="22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1" name="Freeform 16"/>
            <p:cNvSpPr>
              <a:spLocks/>
            </p:cNvSpPr>
            <p:nvPr userDrawn="1"/>
          </p:nvSpPr>
          <p:spPr bwMode="ltGray">
            <a:xfrm>
              <a:off x="1190" y="3273"/>
              <a:ext cx="1108" cy="1047"/>
            </a:xfrm>
            <a:custGeom>
              <a:avLst/>
              <a:gdLst/>
              <a:ahLst/>
              <a:cxnLst>
                <a:cxn ang="0">
                  <a:pos x="784" y="1047"/>
                </a:cxn>
                <a:cxn ang="0">
                  <a:pos x="692" y="1011"/>
                </a:cxn>
                <a:cxn ang="0">
                  <a:pos x="607" y="945"/>
                </a:cxn>
                <a:cxn ang="0">
                  <a:pos x="517" y="861"/>
                </a:cxn>
                <a:cxn ang="0">
                  <a:pos x="432" y="776"/>
                </a:cxn>
                <a:cxn ang="0">
                  <a:pos x="350" y="677"/>
                </a:cxn>
                <a:cxn ang="0">
                  <a:pos x="266" y="563"/>
                </a:cxn>
                <a:cxn ang="0">
                  <a:pos x="188" y="447"/>
                </a:cxn>
                <a:cxn ang="0">
                  <a:pos x="122" y="325"/>
                </a:cxn>
                <a:cxn ang="0">
                  <a:pos x="65" y="211"/>
                </a:cxn>
                <a:cxn ang="0">
                  <a:pos x="21" y="101"/>
                </a:cxn>
                <a:cxn ang="0">
                  <a:pos x="0" y="0"/>
                </a:cxn>
                <a:cxn ang="0">
                  <a:pos x="109" y="217"/>
                </a:cxn>
                <a:cxn ang="0">
                  <a:pos x="209" y="378"/>
                </a:cxn>
                <a:cxn ang="0">
                  <a:pos x="294" y="500"/>
                </a:cxn>
                <a:cxn ang="0">
                  <a:pos x="373" y="590"/>
                </a:cxn>
                <a:cxn ang="0">
                  <a:pos x="441" y="661"/>
                </a:cxn>
                <a:cxn ang="0">
                  <a:pos x="506" y="713"/>
                </a:cxn>
                <a:cxn ang="0">
                  <a:pos x="564" y="754"/>
                </a:cxn>
                <a:cxn ang="0">
                  <a:pos x="620" y="801"/>
                </a:cxn>
                <a:cxn ang="0">
                  <a:pos x="754" y="899"/>
                </a:cxn>
                <a:cxn ang="0">
                  <a:pos x="925" y="977"/>
                </a:cxn>
                <a:cxn ang="0">
                  <a:pos x="1108" y="1047"/>
                </a:cxn>
                <a:cxn ang="0">
                  <a:pos x="784" y="1047"/>
                </a:cxn>
              </a:cxnLst>
              <a:rect l="0" t="0" r="r" b="b"/>
              <a:pathLst>
                <a:path w="1108" h="1047">
                  <a:moveTo>
                    <a:pt x="784" y="1047"/>
                  </a:moveTo>
                  <a:lnTo>
                    <a:pt x="692" y="1011"/>
                  </a:lnTo>
                  <a:lnTo>
                    <a:pt x="607" y="945"/>
                  </a:lnTo>
                  <a:lnTo>
                    <a:pt x="517" y="861"/>
                  </a:lnTo>
                  <a:lnTo>
                    <a:pt x="432" y="776"/>
                  </a:lnTo>
                  <a:lnTo>
                    <a:pt x="350" y="677"/>
                  </a:lnTo>
                  <a:lnTo>
                    <a:pt x="266" y="563"/>
                  </a:lnTo>
                  <a:lnTo>
                    <a:pt x="188" y="447"/>
                  </a:lnTo>
                  <a:lnTo>
                    <a:pt x="122" y="325"/>
                  </a:lnTo>
                  <a:lnTo>
                    <a:pt x="65" y="211"/>
                  </a:lnTo>
                  <a:lnTo>
                    <a:pt x="21" y="101"/>
                  </a:lnTo>
                  <a:lnTo>
                    <a:pt x="0" y="0"/>
                  </a:lnTo>
                  <a:lnTo>
                    <a:pt x="109" y="217"/>
                  </a:lnTo>
                  <a:lnTo>
                    <a:pt x="209" y="378"/>
                  </a:lnTo>
                  <a:lnTo>
                    <a:pt x="294" y="500"/>
                  </a:lnTo>
                  <a:lnTo>
                    <a:pt x="373" y="590"/>
                  </a:lnTo>
                  <a:lnTo>
                    <a:pt x="441" y="661"/>
                  </a:lnTo>
                  <a:lnTo>
                    <a:pt x="506" y="713"/>
                  </a:lnTo>
                  <a:lnTo>
                    <a:pt x="564" y="754"/>
                  </a:lnTo>
                  <a:lnTo>
                    <a:pt x="620" y="801"/>
                  </a:lnTo>
                  <a:lnTo>
                    <a:pt x="754" y="899"/>
                  </a:lnTo>
                  <a:lnTo>
                    <a:pt x="925" y="977"/>
                  </a:lnTo>
                  <a:lnTo>
                    <a:pt x="1108" y="1047"/>
                  </a:lnTo>
                  <a:lnTo>
                    <a:pt x="784" y="1047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grpSp>
          <p:nvGrpSpPr>
            <p:cNvPr id="12" name="Group 17"/>
            <p:cNvGrpSpPr>
              <a:grpSpLocks/>
            </p:cNvGrpSpPr>
            <p:nvPr userDrawn="1"/>
          </p:nvGrpSpPr>
          <p:grpSpPr bwMode="auto">
            <a:xfrm rot="3220060">
              <a:off x="2631" y="754"/>
              <a:ext cx="569" cy="637"/>
              <a:chOff x="1727" y="866"/>
              <a:chExt cx="129" cy="157"/>
            </a:xfrm>
          </p:grpSpPr>
          <p:sp>
            <p:nvSpPr>
              <p:cNvPr id="36" name="Freeform 1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37" name="Freeform 1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38" name="Freeform 2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  <p:grpSp>
          <p:nvGrpSpPr>
            <p:cNvPr id="13" name="Group 21"/>
            <p:cNvGrpSpPr>
              <a:grpSpLocks/>
            </p:cNvGrpSpPr>
            <p:nvPr userDrawn="1"/>
          </p:nvGrpSpPr>
          <p:grpSpPr bwMode="auto">
            <a:xfrm rot="-6691250">
              <a:off x="3637" y="132"/>
              <a:ext cx="356" cy="607"/>
              <a:chOff x="1727" y="866"/>
              <a:chExt cx="129" cy="157"/>
            </a:xfrm>
          </p:grpSpPr>
          <p:sp>
            <p:nvSpPr>
              <p:cNvPr id="33" name="Freeform 22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34" name="Freeform 23"/>
              <p:cNvSpPr>
                <a:spLocks/>
              </p:cNvSpPr>
              <p:nvPr userDrawn="1"/>
            </p:nvSpPr>
            <p:spPr bwMode="ltGray">
              <a:xfrm>
                <a:off x="1788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35" name="Freeform 24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  <p:grpSp>
          <p:nvGrpSpPr>
            <p:cNvPr id="14" name="Group 25"/>
            <p:cNvGrpSpPr>
              <a:grpSpLocks/>
            </p:cNvGrpSpPr>
            <p:nvPr userDrawn="1"/>
          </p:nvGrpSpPr>
          <p:grpSpPr bwMode="auto">
            <a:xfrm rot="8524840">
              <a:off x="668" y="3321"/>
              <a:ext cx="501" cy="502"/>
              <a:chOff x="1727" y="866"/>
              <a:chExt cx="129" cy="157"/>
            </a:xfrm>
          </p:grpSpPr>
          <p:sp>
            <p:nvSpPr>
              <p:cNvPr id="30" name="Freeform 26"/>
              <p:cNvSpPr>
                <a:spLocks/>
              </p:cNvSpPr>
              <p:nvPr userDrawn="1"/>
            </p:nvSpPr>
            <p:spPr bwMode="ltGray">
              <a:xfrm>
                <a:off x="1727" y="868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31" name="Freeform 27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32" name="Freeform 28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  <p:grpSp>
          <p:nvGrpSpPr>
            <p:cNvPr id="15" name="Group 29"/>
            <p:cNvGrpSpPr>
              <a:grpSpLocks/>
            </p:cNvGrpSpPr>
            <p:nvPr userDrawn="1"/>
          </p:nvGrpSpPr>
          <p:grpSpPr bwMode="auto">
            <a:xfrm rot="4106450" flipH="1">
              <a:off x="393" y="262"/>
              <a:ext cx="709" cy="892"/>
              <a:chOff x="1727" y="866"/>
              <a:chExt cx="129" cy="157"/>
            </a:xfrm>
          </p:grpSpPr>
          <p:sp>
            <p:nvSpPr>
              <p:cNvPr id="27" name="Freeform 30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8" name="Freeform 31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9" name="Freeform 3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  <p:grpSp>
          <p:nvGrpSpPr>
            <p:cNvPr id="16" name="Group 33"/>
            <p:cNvGrpSpPr>
              <a:grpSpLocks/>
            </p:cNvGrpSpPr>
            <p:nvPr userDrawn="1"/>
          </p:nvGrpSpPr>
          <p:grpSpPr bwMode="auto">
            <a:xfrm rot="10015322" flipH="1">
              <a:off x="4625" y="2382"/>
              <a:ext cx="709" cy="892"/>
              <a:chOff x="1727" y="866"/>
              <a:chExt cx="129" cy="157"/>
            </a:xfrm>
          </p:grpSpPr>
          <p:sp>
            <p:nvSpPr>
              <p:cNvPr id="24" name="Freeform 3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5" name="Freeform 3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6" name="Freeform 3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  <p:sp>
          <p:nvSpPr>
            <p:cNvPr id="17" name="Freeform 37"/>
            <p:cNvSpPr>
              <a:spLocks/>
            </p:cNvSpPr>
            <p:nvPr userDrawn="1"/>
          </p:nvSpPr>
          <p:spPr bwMode="ltGray">
            <a:xfrm>
              <a:off x="1217" y="2"/>
              <a:ext cx="862" cy="88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107"/>
                </a:cxn>
                <a:cxn ang="0">
                  <a:pos x="37" y="262"/>
                </a:cxn>
                <a:cxn ang="0">
                  <a:pos x="83" y="410"/>
                </a:cxn>
                <a:cxn ang="0">
                  <a:pos x="149" y="546"/>
                </a:cxn>
                <a:cxn ang="0">
                  <a:pos x="237" y="666"/>
                </a:cxn>
                <a:cxn ang="0">
                  <a:pos x="338" y="764"/>
                </a:cxn>
                <a:cxn ang="0">
                  <a:pos x="450" y="838"/>
                </a:cxn>
                <a:cxn ang="0">
                  <a:pos x="579" y="879"/>
                </a:cxn>
                <a:cxn ang="0">
                  <a:pos x="714" y="886"/>
                </a:cxn>
                <a:cxn ang="0">
                  <a:pos x="862" y="851"/>
                </a:cxn>
                <a:cxn ang="0">
                  <a:pos x="784" y="856"/>
                </a:cxn>
                <a:cxn ang="0">
                  <a:pos x="700" y="835"/>
                </a:cxn>
                <a:cxn ang="0">
                  <a:pos x="621" y="794"/>
                </a:cxn>
                <a:cxn ang="0">
                  <a:pos x="542" y="728"/>
                </a:cxn>
                <a:cxn ang="0">
                  <a:pos x="466" y="649"/>
                </a:cxn>
                <a:cxn ang="0">
                  <a:pos x="397" y="557"/>
                </a:cxn>
                <a:cxn ang="0">
                  <a:pos x="334" y="454"/>
                </a:cxn>
                <a:cxn ang="0">
                  <a:pos x="279" y="339"/>
                </a:cxn>
                <a:cxn ang="0">
                  <a:pos x="238" y="225"/>
                </a:cxn>
                <a:cxn ang="0">
                  <a:pos x="205" y="105"/>
                </a:cxn>
                <a:cxn ang="0">
                  <a:pos x="184" y="3"/>
                </a:cxn>
              </a:cxnLst>
              <a:rect l="0" t="0" r="r" b="b"/>
              <a:pathLst>
                <a:path w="862" h="886">
                  <a:moveTo>
                    <a:pt x="0" y="0"/>
                  </a:moveTo>
                  <a:lnTo>
                    <a:pt x="6" y="107"/>
                  </a:lnTo>
                  <a:lnTo>
                    <a:pt x="37" y="262"/>
                  </a:lnTo>
                  <a:lnTo>
                    <a:pt x="83" y="410"/>
                  </a:lnTo>
                  <a:lnTo>
                    <a:pt x="149" y="546"/>
                  </a:lnTo>
                  <a:lnTo>
                    <a:pt x="237" y="666"/>
                  </a:lnTo>
                  <a:lnTo>
                    <a:pt x="338" y="764"/>
                  </a:lnTo>
                  <a:lnTo>
                    <a:pt x="450" y="838"/>
                  </a:lnTo>
                  <a:lnTo>
                    <a:pt x="579" y="879"/>
                  </a:lnTo>
                  <a:lnTo>
                    <a:pt x="714" y="886"/>
                  </a:lnTo>
                  <a:lnTo>
                    <a:pt x="862" y="851"/>
                  </a:lnTo>
                  <a:lnTo>
                    <a:pt x="784" y="856"/>
                  </a:lnTo>
                  <a:lnTo>
                    <a:pt x="700" y="835"/>
                  </a:lnTo>
                  <a:lnTo>
                    <a:pt x="621" y="794"/>
                  </a:lnTo>
                  <a:lnTo>
                    <a:pt x="542" y="728"/>
                  </a:lnTo>
                  <a:lnTo>
                    <a:pt x="466" y="649"/>
                  </a:lnTo>
                  <a:lnTo>
                    <a:pt x="397" y="557"/>
                  </a:lnTo>
                  <a:lnTo>
                    <a:pt x="334" y="454"/>
                  </a:lnTo>
                  <a:lnTo>
                    <a:pt x="279" y="339"/>
                  </a:lnTo>
                  <a:lnTo>
                    <a:pt x="238" y="225"/>
                  </a:lnTo>
                  <a:lnTo>
                    <a:pt x="205" y="105"/>
                  </a:lnTo>
                  <a:lnTo>
                    <a:pt x="184" y="3"/>
                  </a:lnTo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8" name="Freeform 38"/>
            <p:cNvSpPr>
              <a:spLocks/>
            </p:cNvSpPr>
            <p:nvPr userDrawn="1"/>
          </p:nvSpPr>
          <p:spPr bwMode="ltGray">
            <a:xfrm rot="9832527" flipV="1">
              <a:off x="2158" y="102"/>
              <a:ext cx="681" cy="59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5"/>
                </a:cxn>
                <a:cxn ang="0">
                  <a:pos x="3" y="50"/>
                </a:cxn>
                <a:cxn ang="0">
                  <a:pos x="6" y="75"/>
                </a:cxn>
                <a:cxn ang="0">
                  <a:pos x="11" y="98"/>
                </a:cxn>
                <a:cxn ang="0">
                  <a:pos x="18" y="119"/>
                </a:cxn>
                <a:cxn ang="0">
                  <a:pos x="27" y="141"/>
                </a:cxn>
                <a:cxn ang="0">
                  <a:pos x="38" y="161"/>
                </a:cxn>
                <a:cxn ang="0">
                  <a:pos x="51" y="178"/>
                </a:cxn>
                <a:cxn ang="0">
                  <a:pos x="67" y="194"/>
                </a:cxn>
                <a:cxn ang="0">
                  <a:pos x="86" y="208"/>
                </a:cxn>
                <a:cxn ang="0">
                  <a:pos x="106" y="219"/>
                </a:cxn>
                <a:cxn ang="0">
                  <a:pos x="131" y="228"/>
                </a:cxn>
                <a:cxn ang="0">
                  <a:pos x="158" y="234"/>
                </a:cxn>
                <a:cxn ang="0">
                  <a:pos x="188" y="237"/>
                </a:cxn>
                <a:cxn ang="0">
                  <a:pos x="220" y="236"/>
                </a:cxn>
                <a:cxn ang="0">
                  <a:pos x="257" y="232"/>
                </a:cxn>
                <a:cxn ang="0">
                  <a:pos x="224" y="227"/>
                </a:cxn>
                <a:cxn ang="0">
                  <a:pos x="195" y="220"/>
                </a:cxn>
                <a:cxn ang="0">
                  <a:pos x="170" y="212"/>
                </a:cxn>
                <a:cxn ang="0">
                  <a:pos x="148" y="204"/>
                </a:cxn>
                <a:cxn ang="0">
                  <a:pos x="128" y="193"/>
                </a:cxn>
                <a:cxn ang="0">
                  <a:pos x="112" y="182"/>
                </a:cxn>
                <a:cxn ang="0">
                  <a:pos x="97" y="169"/>
                </a:cxn>
                <a:cxn ang="0">
                  <a:pos x="84" y="155"/>
                </a:cxn>
                <a:cxn ang="0">
                  <a:pos x="72" y="141"/>
                </a:cxn>
                <a:cxn ang="0">
                  <a:pos x="61" y="125"/>
                </a:cxn>
                <a:cxn ang="0">
                  <a:pos x="52" y="107"/>
                </a:cxn>
                <a:cxn ang="0">
                  <a:pos x="43" y="88"/>
                </a:cxn>
                <a:cxn ang="0">
                  <a:pos x="33" y="69"/>
                </a:cxn>
                <a:cxn ang="0">
                  <a:pos x="23" y="47"/>
                </a:cxn>
                <a:cxn ang="0">
                  <a:pos x="12" y="24"/>
                </a:cxn>
                <a:cxn ang="0">
                  <a:pos x="0" y="0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9" name="Freeform 39"/>
            <p:cNvSpPr>
              <a:spLocks/>
            </p:cNvSpPr>
            <p:nvPr userDrawn="1"/>
          </p:nvSpPr>
          <p:spPr bwMode="ltGray">
            <a:xfrm rot="9832527" flipV="1">
              <a:off x="1997" y="858"/>
              <a:ext cx="330" cy="278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124" y="108"/>
                </a:cxn>
                <a:cxn ang="0">
                  <a:pos x="120" y="107"/>
                </a:cxn>
                <a:cxn ang="0">
                  <a:pos x="107" y="105"/>
                </a:cxn>
                <a:cxn ang="0">
                  <a:pos x="89" y="101"/>
                </a:cxn>
                <a:cxn ang="0">
                  <a:pos x="68" y="99"/>
                </a:cxn>
                <a:cxn ang="0">
                  <a:pos x="45" y="97"/>
                </a:cxn>
                <a:cxn ang="0">
                  <a:pos x="25" y="98"/>
                </a:cxn>
                <a:cxn ang="0">
                  <a:pos x="9" y="102"/>
                </a:cxn>
                <a:cxn ang="0">
                  <a:pos x="0" y="110"/>
                </a:cxn>
                <a:cxn ang="0">
                  <a:pos x="4" y="98"/>
                </a:cxn>
                <a:cxn ang="0">
                  <a:pos x="8" y="89"/>
                </a:cxn>
                <a:cxn ang="0">
                  <a:pos x="16" y="82"/>
                </a:cxn>
                <a:cxn ang="0">
                  <a:pos x="25" y="76"/>
                </a:cxn>
                <a:cxn ang="0">
                  <a:pos x="36" y="72"/>
                </a:cxn>
                <a:cxn ang="0">
                  <a:pos x="47" y="71"/>
                </a:cxn>
                <a:cxn ang="0">
                  <a:pos x="59" y="71"/>
                </a:cxn>
                <a:cxn ang="0">
                  <a:pos x="72" y="74"/>
                </a:cxn>
                <a:cxn ang="0">
                  <a:pos x="73" y="71"/>
                </a:cxn>
                <a:cxn ang="0">
                  <a:pos x="70" y="56"/>
                </a:cxn>
                <a:cxn ang="0">
                  <a:pos x="67" y="38"/>
                </a:cxn>
                <a:cxn ang="0">
                  <a:pos x="65" y="30"/>
                </a:cxn>
                <a:cxn ang="0">
                  <a:pos x="63" y="30"/>
                </a:cxn>
                <a:cxn ang="0">
                  <a:pos x="61" y="29"/>
                </a:cxn>
                <a:cxn ang="0">
                  <a:pos x="59" y="26"/>
                </a:cxn>
                <a:cxn ang="0">
                  <a:pos x="57" y="23"/>
                </a:cxn>
                <a:cxn ang="0">
                  <a:pos x="57" y="19"/>
                </a:cxn>
                <a:cxn ang="0">
                  <a:pos x="59" y="14"/>
                </a:cxn>
                <a:cxn ang="0">
                  <a:pos x="66" y="8"/>
                </a:cxn>
                <a:cxn ang="0">
                  <a:pos x="77" y="0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0" name="Freeform 40"/>
            <p:cNvSpPr>
              <a:spLocks/>
            </p:cNvSpPr>
            <p:nvPr userDrawn="1"/>
          </p:nvSpPr>
          <p:spPr bwMode="ltGray">
            <a:xfrm rot="9832527" flipV="1">
              <a:off x="2224" y="808"/>
              <a:ext cx="123" cy="233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20" y="38"/>
                </a:cxn>
                <a:cxn ang="0">
                  <a:pos x="15" y="62"/>
                </a:cxn>
                <a:cxn ang="0">
                  <a:pos x="11" y="79"/>
                </a:cxn>
                <a:cxn ang="0">
                  <a:pos x="0" y="94"/>
                </a:cxn>
                <a:cxn ang="0">
                  <a:pos x="12" y="88"/>
                </a:cxn>
                <a:cxn ang="0">
                  <a:pos x="23" y="80"/>
                </a:cxn>
                <a:cxn ang="0">
                  <a:pos x="32" y="69"/>
                </a:cxn>
                <a:cxn ang="0">
                  <a:pos x="40" y="57"/>
                </a:cxn>
                <a:cxn ang="0">
                  <a:pos x="45" y="44"/>
                </a:cxn>
                <a:cxn ang="0">
                  <a:pos x="46" y="30"/>
                </a:cxn>
                <a:cxn ang="0">
                  <a:pos x="42" y="15"/>
                </a:cxn>
                <a:cxn ang="0">
                  <a:pos x="31" y="0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1" name="Freeform 41"/>
            <p:cNvSpPr>
              <a:spLocks/>
            </p:cNvSpPr>
            <p:nvPr userDrawn="1"/>
          </p:nvSpPr>
          <p:spPr bwMode="ltGray">
            <a:xfrm>
              <a:off x="1603" y="0"/>
              <a:ext cx="124" cy="121"/>
            </a:xfrm>
            <a:custGeom>
              <a:avLst/>
              <a:gdLst/>
              <a:ahLst/>
              <a:cxnLst>
                <a:cxn ang="0">
                  <a:pos x="124" y="0"/>
                </a:cxn>
                <a:cxn ang="0">
                  <a:pos x="113" y="9"/>
                </a:cxn>
                <a:cxn ang="0">
                  <a:pos x="99" y="25"/>
                </a:cxn>
                <a:cxn ang="0">
                  <a:pos x="81" y="41"/>
                </a:cxn>
                <a:cxn ang="0">
                  <a:pos x="63" y="54"/>
                </a:cxn>
                <a:cxn ang="0">
                  <a:pos x="41" y="66"/>
                </a:cxn>
                <a:cxn ang="0">
                  <a:pos x="22" y="74"/>
                </a:cxn>
                <a:cxn ang="0">
                  <a:pos x="0" y="75"/>
                </a:cxn>
                <a:cxn ang="0">
                  <a:pos x="10" y="96"/>
                </a:cxn>
                <a:cxn ang="0">
                  <a:pos x="23" y="113"/>
                </a:cxn>
                <a:cxn ang="0">
                  <a:pos x="41" y="121"/>
                </a:cxn>
                <a:cxn ang="0">
                  <a:pos x="60" y="121"/>
                </a:cxn>
                <a:cxn ang="0">
                  <a:pos x="83" y="111"/>
                </a:cxn>
                <a:cxn ang="0">
                  <a:pos x="101" y="88"/>
                </a:cxn>
                <a:cxn ang="0">
                  <a:pos x="116" y="53"/>
                </a:cxn>
                <a:cxn ang="0">
                  <a:pos x="124" y="0"/>
                </a:cxn>
              </a:cxnLst>
              <a:rect l="0" t="0" r="r" b="b"/>
              <a:pathLst>
                <a:path w="124" h="121">
                  <a:moveTo>
                    <a:pt x="124" y="0"/>
                  </a:moveTo>
                  <a:lnTo>
                    <a:pt x="113" y="9"/>
                  </a:lnTo>
                  <a:lnTo>
                    <a:pt x="99" y="25"/>
                  </a:lnTo>
                  <a:lnTo>
                    <a:pt x="81" y="41"/>
                  </a:lnTo>
                  <a:lnTo>
                    <a:pt x="63" y="54"/>
                  </a:lnTo>
                  <a:lnTo>
                    <a:pt x="41" y="66"/>
                  </a:lnTo>
                  <a:lnTo>
                    <a:pt x="22" y="74"/>
                  </a:lnTo>
                  <a:lnTo>
                    <a:pt x="0" y="75"/>
                  </a:lnTo>
                  <a:lnTo>
                    <a:pt x="10" y="96"/>
                  </a:lnTo>
                  <a:lnTo>
                    <a:pt x="23" y="113"/>
                  </a:lnTo>
                  <a:lnTo>
                    <a:pt x="41" y="121"/>
                  </a:lnTo>
                  <a:lnTo>
                    <a:pt x="60" y="121"/>
                  </a:lnTo>
                  <a:lnTo>
                    <a:pt x="83" y="111"/>
                  </a:lnTo>
                  <a:lnTo>
                    <a:pt x="101" y="88"/>
                  </a:lnTo>
                  <a:lnTo>
                    <a:pt x="116" y="53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" name="Freeform 42"/>
            <p:cNvSpPr>
              <a:spLocks/>
            </p:cNvSpPr>
            <p:nvPr userDrawn="1"/>
          </p:nvSpPr>
          <p:spPr bwMode="ltGray">
            <a:xfrm rot="9832527" flipV="1">
              <a:off x="2173" y="1238"/>
              <a:ext cx="393" cy="23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6"/>
                </a:cxn>
                <a:cxn ang="0">
                  <a:pos x="16" y="14"/>
                </a:cxn>
                <a:cxn ang="0">
                  <a:pos x="28" y="24"/>
                </a:cxn>
                <a:cxn ang="0">
                  <a:pos x="41" y="37"/>
                </a:cxn>
                <a:cxn ang="0">
                  <a:pos x="58" y="53"/>
                </a:cxn>
                <a:cxn ang="0">
                  <a:pos x="73" y="70"/>
                </a:cxn>
                <a:cxn ang="0">
                  <a:pos x="88" y="90"/>
                </a:cxn>
                <a:cxn ang="0">
                  <a:pos x="100" y="113"/>
                </a:cxn>
                <a:cxn ang="0">
                  <a:pos x="112" y="137"/>
                </a:cxn>
                <a:cxn ang="0">
                  <a:pos x="120" y="165"/>
                </a:cxn>
                <a:cxn ang="0">
                  <a:pos x="124" y="196"/>
                </a:cxn>
                <a:cxn ang="0">
                  <a:pos x="126" y="228"/>
                </a:cxn>
                <a:cxn ang="0">
                  <a:pos x="120" y="264"/>
                </a:cxn>
                <a:cxn ang="0">
                  <a:pos x="109" y="302"/>
                </a:cxn>
                <a:cxn ang="0">
                  <a:pos x="92" y="342"/>
                </a:cxn>
                <a:cxn ang="0">
                  <a:pos x="67" y="386"/>
                </a:cxn>
                <a:cxn ang="0">
                  <a:pos x="39" y="436"/>
                </a:cxn>
                <a:cxn ang="0">
                  <a:pos x="21" y="482"/>
                </a:cxn>
                <a:cxn ang="0">
                  <a:pos x="10" y="525"/>
                </a:cxn>
                <a:cxn ang="0">
                  <a:pos x="6" y="566"/>
                </a:cxn>
                <a:cxn ang="0">
                  <a:pos x="6" y="605"/>
                </a:cxn>
                <a:cxn ang="0">
                  <a:pos x="8" y="641"/>
                </a:cxn>
                <a:cxn ang="0">
                  <a:pos x="12" y="673"/>
                </a:cxn>
                <a:cxn ang="0">
                  <a:pos x="14" y="704"/>
                </a:cxn>
                <a:cxn ang="0">
                  <a:pos x="41" y="688"/>
                </a:cxn>
                <a:cxn ang="0">
                  <a:pos x="39" y="680"/>
                </a:cxn>
                <a:cxn ang="0">
                  <a:pos x="36" y="657"/>
                </a:cxn>
                <a:cxn ang="0">
                  <a:pos x="33" y="622"/>
                </a:cxn>
                <a:cxn ang="0">
                  <a:pos x="35" y="575"/>
                </a:cxn>
                <a:cxn ang="0">
                  <a:pos x="41" y="519"/>
                </a:cxn>
                <a:cxn ang="0">
                  <a:pos x="58" y="455"/>
                </a:cxn>
                <a:cxn ang="0">
                  <a:pos x="86" y="386"/>
                </a:cxn>
                <a:cxn ang="0">
                  <a:pos x="129" y="313"/>
                </a:cxn>
                <a:cxn ang="0">
                  <a:pos x="143" y="279"/>
                </a:cxn>
                <a:cxn ang="0">
                  <a:pos x="149" y="235"/>
                </a:cxn>
                <a:cxn ang="0">
                  <a:pos x="144" y="184"/>
                </a:cxn>
                <a:cxn ang="0">
                  <a:pos x="131" y="134"/>
                </a:cxn>
                <a:cxn ang="0">
                  <a:pos x="109" y="85"/>
                </a:cxn>
                <a:cxn ang="0">
                  <a:pos x="81" y="44"/>
                </a:cxn>
                <a:cxn ang="0">
                  <a:pos x="44" y="14"/>
                </a:cxn>
                <a:cxn ang="0">
                  <a:pos x="0" y="0"/>
                </a:cxn>
              </a:cxnLst>
              <a:rect l="0" t="0" r="r" b="b"/>
              <a:pathLst>
                <a:path w="149" h="704">
                  <a:moveTo>
                    <a:pt x="0" y="0"/>
                  </a:moveTo>
                  <a:lnTo>
                    <a:pt x="6" y="6"/>
                  </a:lnTo>
                  <a:lnTo>
                    <a:pt x="16" y="14"/>
                  </a:lnTo>
                  <a:lnTo>
                    <a:pt x="28" y="24"/>
                  </a:lnTo>
                  <a:lnTo>
                    <a:pt x="41" y="37"/>
                  </a:lnTo>
                  <a:lnTo>
                    <a:pt x="58" y="53"/>
                  </a:lnTo>
                  <a:lnTo>
                    <a:pt x="73" y="70"/>
                  </a:lnTo>
                  <a:lnTo>
                    <a:pt x="88" y="90"/>
                  </a:lnTo>
                  <a:lnTo>
                    <a:pt x="100" y="113"/>
                  </a:lnTo>
                  <a:lnTo>
                    <a:pt x="112" y="137"/>
                  </a:lnTo>
                  <a:lnTo>
                    <a:pt x="120" y="165"/>
                  </a:lnTo>
                  <a:lnTo>
                    <a:pt x="124" y="196"/>
                  </a:lnTo>
                  <a:lnTo>
                    <a:pt x="126" y="228"/>
                  </a:lnTo>
                  <a:lnTo>
                    <a:pt x="120" y="264"/>
                  </a:lnTo>
                  <a:lnTo>
                    <a:pt x="109" y="302"/>
                  </a:lnTo>
                  <a:lnTo>
                    <a:pt x="92" y="342"/>
                  </a:lnTo>
                  <a:lnTo>
                    <a:pt x="67" y="386"/>
                  </a:lnTo>
                  <a:lnTo>
                    <a:pt x="39" y="436"/>
                  </a:lnTo>
                  <a:lnTo>
                    <a:pt x="21" y="482"/>
                  </a:lnTo>
                  <a:lnTo>
                    <a:pt x="10" y="525"/>
                  </a:lnTo>
                  <a:lnTo>
                    <a:pt x="6" y="566"/>
                  </a:lnTo>
                  <a:lnTo>
                    <a:pt x="6" y="605"/>
                  </a:lnTo>
                  <a:lnTo>
                    <a:pt x="8" y="641"/>
                  </a:lnTo>
                  <a:lnTo>
                    <a:pt x="12" y="673"/>
                  </a:lnTo>
                  <a:lnTo>
                    <a:pt x="14" y="704"/>
                  </a:lnTo>
                  <a:lnTo>
                    <a:pt x="41" y="688"/>
                  </a:lnTo>
                  <a:lnTo>
                    <a:pt x="39" y="680"/>
                  </a:lnTo>
                  <a:lnTo>
                    <a:pt x="36" y="657"/>
                  </a:lnTo>
                  <a:lnTo>
                    <a:pt x="33" y="622"/>
                  </a:lnTo>
                  <a:lnTo>
                    <a:pt x="35" y="575"/>
                  </a:lnTo>
                  <a:lnTo>
                    <a:pt x="41" y="519"/>
                  </a:lnTo>
                  <a:lnTo>
                    <a:pt x="58" y="455"/>
                  </a:lnTo>
                  <a:lnTo>
                    <a:pt x="86" y="386"/>
                  </a:lnTo>
                  <a:lnTo>
                    <a:pt x="129" y="313"/>
                  </a:lnTo>
                  <a:lnTo>
                    <a:pt x="143" y="279"/>
                  </a:lnTo>
                  <a:lnTo>
                    <a:pt x="149" y="235"/>
                  </a:lnTo>
                  <a:lnTo>
                    <a:pt x="144" y="184"/>
                  </a:lnTo>
                  <a:lnTo>
                    <a:pt x="131" y="134"/>
                  </a:lnTo>
                  <a:lnTo>
                    <a:pt x="109" y="85"/>
                  </a:lnTo>
                  <a:lnTo>
                    <a:pt x="81" y="44"/>
                  </a:lnTo>
                  <a:lnTo>
                    <a:pt x="44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3" name="Freeform 43"/>
            <p:cNvSpPr>
              <a:spLocks/>
            </p:cNvSpPr>
            <p:nvPr userDrawn="1"/>
          </p:nvSpPr>
          <p:spPr bwMode="ltGray">
            <a:xfrm>
              <a:off x="0" y="1848"/>
              <a:ext cx="36" cy="1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" y="12"/>
                </a:cxn>
                <a:cxn ang="0">
                  <a:pos x="0" y="132"/>
                </a:cxn>
                <a:cxn ang="0">
                  <a:pos x="0" y="0"/>
                </a:cxn>
              </a:cxnLst>
              <a:rect l="0" t="0" r="r" b="b"/>
              <a:pathLst>
                <a:path w="36" h="132">
                  <a:moveTo>
                    <a:pt x="0" y="0"/>
                  </a:moveTo>
                  <a:lnTo>
                    <a:pt x="36" y="12"/>
                  </a:lnTo>
                  <a:lnTo>
                    <a:pt x="0" y="1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</p:grpSp>
      <p:sp>
        <p:nvSpPr>
          <p:cNvPr id="23599" name="Rectangle 47"/>
          <p:cNvSpPr>
            <a:spLocks noGrp="1" noChangeArrowheads="1"/>
          </p:cNvSpPr>
          <p:nvPr>
            <p:ph type="ctrTitle"/>
          </p:nvPr>
        </p:nvSpPr>
        <p:spPr>
          <a:xfrm>
            <a:off x="2455863" y="596900"/>
            <a:ext cx="6192837" cy="3581400"/>
          </a:xfrm>
        </p:spPr>
        <p:txBody>
          <a:bodyPr/>
          <a:lstStyle>
            <a:lvl1pPr>
              <a:defRPr sz="52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23600" name="Rectangle 48"/>
          <p:cNvSpPr>
            <a:spLocks noGrp="1" noChangeArrowheads="1"/>
          </p:cNvSpPr>
          <p:nvPr>
            <p:ph type="subTitle" idx="1"/>
          </p:nvPr>
        </p:nvSpPr>
        <p:spPr>
          <a:xfrm>
            <a:off x="2489200" y="4279900"/>
            <a:ext cx="6146800" cy="1485900"/>
          </a:xfrm>
        </p:spPr>
        <p:txBody>
          <a:bodyPr/>
          <a:lstStyle>
            <a:lvl1pPr marL="0" indent="0" algn="ctr">
              <a:buFontTx/>
              <a:buNone/>
              <a:defRPr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6" name="Rectangle 4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BE9010-274B-499F-97A3-7134C9E01410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47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8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082CFE-DF7A-46C3-91C1-490FCB8EA41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5F89C0-F548-40CE-8533-0C85E7770D30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D3FE3-3EBE-4275-99A3-27F29C5EF06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5821C6-58ED-4D3D-B2D9-77E6B2C485B2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EA97FE-1931-496A-92EF-6F33BB7BE01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A4C66B-FCA6-45DC-B329-5D9D1FDB6482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44A375-CACF-424C-91DE-020119C6FFD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D3847E-EC2D-4F74-9764-FC5D77ABC1C2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8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AF272F-59F0-4957-B185-DE97FBD1B0C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519F4A-E601-46FB-ABA7-75B3030BC196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4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8575C8-C8F5-4EF6-BA39-1AC86959F09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358FF0-02BF-4C05-8D37-5A8A7B749EF6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3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DECA98-1D7E-402C-9D2B-06C7393E676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942B67-9989-42BA-BE25-2DBB7C9CA5E6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FE36E6-A13C-4AF5-8BEA-56FFE17095F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F5EA02-36AB-4F44-8F53-ADD60C10BC83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13F626-3C37-47B5-8162-8B07DC0B20C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DFC23F-3B81-463B-BEA4-FBF0B0F6C3CB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55C252-A4A4-4482-A4B8-38763916BF6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912DD2-67AD-4FAA-8926-1A4F62A5F123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D25D3E-3F0E-498E-8F0B-E1D6276F5AF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6225" y="103188"/>
            <a:ext cx="2060575" cy="59531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42913" y="103188"/>
            <a:ext cx="6030912" cy="59531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D1EEB8-DB9A-4E53-9460-E4FFAE714201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C18509-CE0F-40C2-AE2D-A099E44A72B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1799FF-5260-4093-AA45-8FFBAD13415F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327CC9-CCBA-4716-964D-42551796095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74F2CC-852E-49AD-85C9-64997210E084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FC85E4-E8B2-4C14-BE37-FB7C48DA894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6EB2DD-DB3D-42CF-B663-20190D5BBE22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CF8DDF-FFE0-4957-8805-438BE15CB08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E9577C-EA31-4FFD-84F5-444B2A7A6796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FA161-0D16-48FE-95F4-4E11E9EFBAE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DA4CD5-6E67-415E-92F4-2C56A3E60685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A2AE23-6E4B-4ED3-8516-6D7247E7320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4D1C16-E839-42D2-B1FB-52EA382EEE24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5CE45B-9AB1-4C96-9B4A-4911A11EC07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7EAF3A-FC39-476A-9659-E294C3784E8A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1D66E6-38E8-45A5-B214-F5C2B86FF35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F04364D-ACB3-4387-A189-0A2EDE73B27F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3D7E411-FC04-4D7B-8AAA-7848026E8F5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1" r:id="rId2"/>
    <p:sldLayoutId id="2147483660" r:id="rId3"/>
    <p:sldLayoutId id="2147483659" r:id="rId4"/>
    <p:sldLayoutId id="2147483658" r:id="rId5"/>
    <p:sldLayoutId id="2147483657" r:id="rId6"/>
    <p:sldLayoutId id="2147483656" r:id="rId7"/>
    <p:sldLayoutId id="2147483655" r:id="rId8"/>
    <p:sldLayoutId id="2147483654" r:id="rId9"/>
    <p:sldLayoutId id="2147483653" r:id="rId10"/>
    <p:sldLayoutId id="2147483652" r:id="rId11"/>
    <p:sldLayoutId id="214748365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2"/>
          <p:cNvGrpSpPr>
            <a:grpSpLocks/>
          </p:cNvGrpSpPr>
          <p:nvPr/>
        </p:nvGrpSpPr>
        <p:grpSpPr bwMode="auto">
          <a:xfrm>
            <a:off x="-7938" y="0"/>
            <a:ext cx="2833688" cy="6856413"/>
            <a:chOff x="-5" y="0"/>
            <a:chExt cx="1785" cy="4319"/>
          </a:xfrm>
        </p:grpSpPr>
        <p:sp>
          <p:nvSpPr>
            <p:cNvPr id="22531" name="Freeform 3"/>
            <p:cNvSpPr>
              <a:spLocks/>
            </p:cNvSpPr>
            <p:nvPr/>
          </p:nvSpPr>
          <p:spPr bwMode="ltGray">
            <a:xfrm>
              <a:off x="-5" y="3262"/>
              <a:ext cx="472" cy="802"/>
            </a:xfrm>
            <a:custGeom>
              <a:avLst/>
              <a:gdLst/>
              <a:ahLst/>
              <a:cxnLst>
                <a:cxn ang="0">
                  <a:pos x="5" y="32"/>
                </a:cxn>
                <a:cxn ang="0">
                  <a:pos x="189" y="26"/>
                </a:cxn>
                <a:cxn ang="0">
                  <a:pos x="309" y="66"/>
                </a:cxn>
                <a:cxn ang="0">
                  <a:pos x="357" y="98"/>
                </a:cxn>
                <a:cxn ang="0">
                  <a:pos x="413" y="162"/>
                </a:cxn>
                <a:cxn ang="0">
                  <a:pos x="437" y="250"/>
                </a:cxn>
                <a:cxn ang="0">
                  <a:pos x="397" y="530"/>
                </a:cxn>
                <a:cxn ang="0">
                  <a:pos x="341" y="634"/>
                </a:cxn>
                <a:cxn ang="0">
                  <a:pos x="173" y="714"/>
                </a:cxn>
                <a:cxn ang="0">
                  <a:pos x="77" y="730"/>
                </a:cxn>
                <a:cxn ang="0">
                  <a:pos x="69" y="802"/>
                </a:cxn>
                <a:cxn ang="0">
                  <a:pos x="7" y="788"/>
                </a:cxn>
                <a:cxn ang="0">
                  <a:pos x="5" y="751"/>
                </a:cxn>
                <a:cxn ang="0">
                  <a:pos x="37" y="722"/>
                </a:cxn>
                <a:cxn ang="0">
                  <a:pos x="5" y="670"/>
                </a:cxn>
                <a:cxn ang="0">
                  <a:pos x="5" y="32"/>
                </a:cxn>
              </a:cxnLst>
              <a:rect l="0" t="0" r="r" b="b"/>
              <a:pathLst>
                <a:path w="472" h="802">
                  <a:moveTo>
                    <a:pt x="5" y="32"/>
                  </a:moveTo>
                  <a:cubicBezTo>
                    <a:pt x="101" y="0"/>
                    <a:pt x="20" y="17"/>
                    <a:pt x="189" y="26"/>
                  </a:cubicBezTo>
                  <a:cubicBezTo>
                    <a:pt x="221" y="37"/>
                    <a:pt x="280" y="47"/>
                    <a:pt x="309" y="66"/>
                  </a:cubicBezTo>
                  <a:cubicBezTo>
                    <a:pt x="325" y="77"/>
                    <a:pt x="357" y="98"/>
                    <a:pt x="357" y="98"/>
                  </a:cubicBezTo>
                  <a:cubicBezTo>
                    <a:pt x="394" y="154"/>
                    <a:pt x="373" y="135"/>
                    <a:pt x="413" y="162"/>
                  </a:cubicBezTo>
                  <a:cubicBezTo>
                    <a:pt x="433" y="223"/>
                    <a:pt x="426" y="193"/>
                    <a:pt x="437" y="250"/>
                  </a:cubicBezTo>
                  <a:cubicBezTo>
                    <a:pt x="433" y="370"/>
                    <a:pt x="472" y="455"/>
                    <a:pt x="397" y="530"/>
                  </a:cubicBezTo>
                  <a:cubicBezTo>
                    <a:pt x="385" y="567"/>
                    <a:pt x="368" y="607"/>
                    <a:pt x="341" y="634"/>
                  </a:cubicBezTo>
                  <a:cubicBezTo>
                    <a:pt x="319" y="701"/>
                    <a:pt x="233" y="707"/>
                    <a:pt x="173" y="714"/>
                  </a:cubicBezTo>
                  <a:cubicBezTo>
                    <a:pt x="142" y="724"/>
                    <a:pt x="100" y="707"/>
                    <a:pt x="77" y="730"/>
                  </a:cubicBezTo>
                  <a:cubicBezTo>
                    <a:pt x="60" y="747"/>
                    <a:pt x="72" y="778"/>
                    <a:pt x="69" y="802"/>
                  </a:cubicBezTo>
                  <a:cubicBezTo>
                    <a:pt x="53" y="799"/>
                    <a:pt x="23" y="792"/>
                    <a:pt x="7" y="788"/>
                  </a:cubicBezTo>
                  <a:cubicBezTo>
                    <a:pt x="5" y="788"/>
                    <a:pt x="0" y="762"/>
                    <a:pt x="5" y="751"/>
                  </a:cubicBezTo>
                  <a:cubicBezTo>
                    <a:pt x="10" y="740"/>
                    <a:pt x="37" y="735"/>
                    <a:pt x="37" y="722"/>
                  </a:cubicBezTo>
                  <a:cubicBezTo>
                    <a:pt x="26" y="682"/>
                    <a:pt x="22" y="685"/>
                    <a:pt x="5" y="670"/>
                  </a:cubicBezTo>
                  <a:cubicBezTo>
                    <a:pt x="5" y="541"/>
                    <a:pt x="5" y="233"/>
                    <a:pt x="5" y="32"/>
                  </a:cubicBezTo>
                  <a:close/>
                </a:path>
              </a:pathLst>
            </a:custGeom>
            <a:solidFill>
              <a:schemeClr val="folHlink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grpSp>
          <p:nvGrpSpPr>
            <p:cNvPr id="14345" name="Group 4"/>
            <p:cNvGrpSpPr>
              <a:grpSpLocks/>
            </p:cNvGrpSpPr>
            <p:nvPr/>
          </p:nvGrpSpPr>
          <p:grpSpPr bwMode="auto">
            <a:xfrm rot="14964908" flipH="1">
              <a:off x="104" y="2441"/>
              <a:ext cx="452" cy="444"/>
              <a:chOff x="1727" y="866"/>
              <a:chExt cx="129" cy="157"/>
            </a:xfrm>
          </p:grpSpPr>
          <p:sp>
            <p:nvSpPr>
              <p:cNvPr id="22533" name="Freeform 5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2534" name="Freeform 6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2535" name="Freeform 7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  <p:sp>
          <p:nvSpPr>
            <p:cNvPr id="22536" name="Freeform 8"/>
            <p:cNvSpPr>
              <a:spLocks/>
            </p:cNvSpPr>
            <p:nvPr/>
          </p:nvSpPr>
          <p:spPr bwMode="ltGray">
            <a:xfrm>
              <a:off x="90" y="1736"/>
              <a:ext cx="710" cy="768"/>
            </a:xfrm>
            <a:custGeom>
              <a:avLst/>
              <a:gdLst/>
              <a:ahLst/>
              <a:cxnLst>
                <a:cxn ang="0">
                  <a:pos x="14" y="416"/>
                </a:cxn>
                <a:cxn ang="0">
                  <a:pos x="14" y="272"/>
                </a:cxn>
                <a:cxn ang="0">
                  <a:pos x="102" y="144"/>
                </a:cxn>
                <a:cxn ang="0">
                  <a:pos x="150" y="96"/>
                </a:cxn>
                <a:cxn ang="0">
                  <a:pos x="198" y="64"/>
                </a:cxn>
                <a:cxn ang="0">
                  <a:pos x="350" y="0"/>
                </a:cxn>
                <a:cxn ang="0">
                  <a:pos x="534" y="8"/>
                </a:cxn>
                <a:cxn ang="0">
                  <a:pos x="662" y="96"/>
                </a:cxn>
                <a:cxn ang="0">
                  <a:pos x="710" y="200"/>
                </a:cxn>
                <a:cxn ang="0">
                  <a:pos x="702" y="400"/>
                </a:cxn>
                <a:cxn ang="0">
                  <a:pos x="678" y="448"/>
                </a:cxn>
                <a:cxn ang="0">
                  <a:pos x="550" y="632"/>
                </a:cxn>
                <a:cxn ang="0">
                  <a:pos x="518" y="656"/>
                </a:cxn>
                <a:cxn ang="0">
                  <a:pos x="470" y="664"/>
                </a:cxn>
                <a:cxn ang="0">
                  <a:pos x="518" y="680"/>
                </a:cxn>
                <a:cxn ang="0">
                  <a:pos x="566" y="696"/>
                </a:cxn>
                <a:cxn ang="0">
                  <a:pos x="574" y="720"/>
                </a:cxn>
                <a:cxn ang="0">
                  <a:pos x="526" y="736"/>
                </a:cxn>
                <a:cxn ang="0">
                  <a:pos x="502" y="752"/>
                </a:cxn>
                <a:cxn ang="0">
                  <a:pos x="454" y="768"/>
                </a:cxn>
                <a:cxn ang="0">
                  <a:pos x="438" y="712"/>
                </a:cxn>
                <a:cxn ang="0">
                  <a:pos x="246" y="688"/>
                </a:cxn>
                <a:cxn ang="0">
                  <a:pos x="134" y="648"/>
                </a:cxn>
                <a:cxn ang="0">
                  <a:pos x="110" y="624"/>
                </a:cxn>
                <a:cxn ang="0">
                  <a:pos x="78" y="576"/>
                </a:cxn>
                <a:cxn ang="0">
                  <a:pos x="54" y="464"/>
                </a:cxn>
                <a:cxn ang="0">
                  <a:pos x="30" y="408"/>
                </a:cxn>
                <a:cxn ang="0">
                  <a:pos x="22" y="384"/>
                </a:cxn>
                <a:cxn ang="0">
                  <a:pos x="14" y="416"/>
                </a:cxn>
              </a:cxnLst>
              <a:rect l="0" t="0" r="r" b="b"/>
              <a:pathLst>
                <a:path w="710" h="768">
                  <a:moveTo>
                    <a:pt x="14" y="416"/>
                  </a:moveTo>
                  <a:cubicBezTo>
                    <a:pt x="6" y="353"/>
                    <a:pt x="0" y="339"/>
                    <a:pt x="14" y="272"/>
                  </a:cubicBezTo>
                  <a:cubicBezTo>
                    <a:pt x="24" y="227"/>
                    <a:pt x="72" y="178"/>
                    <a:pt x="102" y="144"/>
                  </a:cubicBezTo>
                  <a:cubicBezTo>
                    <a:pt x="117" y="127"/>
                    <a:pt x="134" y="112"/>
                    <a:pt x="150" y="96"/>
                  </a:cubicBezTo>
                  <a:cubicBezTo>
                    <a:pt x="164" y="82"/>
                    <a:pt x="198" y="64"/>
                    <a:pt x="198" y="64"/>
                  </a:cubicBezTo>
                  <a:cubicBezTo>
                    <a:pt x="231" y="14"/>
                    <a:pt x="294" y="7"/>
                    <a:pt x="350" y="0"/>
                  </a:cubicBezTo>
                  <a:cubicBezTo>
                    <a:pt x="411" y="3"/>
                    <a:pt x="473" y="1"/>
                    <a:pt x="534" y="8"/>
                  </a:cubicBezTo>
                  <a:cubicBezTo>
                    <a:pt x="582" y="13"/>
                    <a:pt x="624" y="71"/>
                    <a:pt x="662" y="96"/>
                  </a:cubicBezTo>
                  <a:cubicBezTo>
                    <a:pt x="691" y="140"/>
                    <a:pt x="698" y="151"/>
                    <a:pt x="710" y="200"/>
                  </a:cubicBezTo>
                  <a:cubicBezTo>
                    <a:pt x="707" y="267"/>
                    <a:pt x="707" y="333"/>
                    <a:pt x="702" y="400"/>
                  </a:cubicBezTo>
                  <a:cubicBezTo>
                    <a:pt x="700" y="423"/>
                    <a:pt x="688" y="428"/>
                    <a:pt x="678" y="448"/>
                  </a:cubicBezTo>
                  <a:cubicBezTo>
                    <a:pt x="646" y="512"/>
                    <a:pt x="626" y="607"/>
                    <a:pt x="550" y="632"/>
                  </a:cubicBezTo>
                  <a:cubicBezTo>
                    <a:pt x="539" y="640"/>
                    <a:pt x="530" y="651"/>
                    <a:pt x="518" y="656"/>
                  </a:cubicBezTo>
                  <a:cubicBezTo>
                    <a:pt x="503" y="662"/>
                    <a:pt x="470" y="648"/>
                    <a:pt x="470" y="664"/>
                  </a:cubicBezTo>
                  <a:cubicBezTo>
                    <a:pt x="470" y="681"/>
                    <a:pt x="502" y="675"/>
                    <a:pt x="518" y="680"/>
                  </a:cubicBezTo>
                  <a:cubicBezTo>
                    <a:pt x="534" y="685"/>
                    <a:pt x="566" y="696"/>
                    <a:pt x="566" y="696"/>
                  </a:cubicBezTo>
                  <a:cubicBezTo>
                    <a:pt x="569" y="704"/>
                    <a:pt x="580" y="714"/>
                    <a:pt x="574" y="720"/>
                  </a:cubicBezTo>
                  <a:cubicBezTo>
                    <a:pt x="562" y="732"/>
                    <a:pt x="542" y="731"/>
                    <a:pt x="526" y="736"/>
                  </a:cubicBezTo>
                  <a:cubicBezTo>
                    <a:pt x="517" y="739"/>
                    <a:pt x="511" y="748"/>
                    <a:pt x="502" y="752"/>
                  </a:cubicBezTo>
                  <a:cubicBezTo>
                    <a:pt x="487" y="759"/>
                    <a:pt x="454" y="768"/>
                    <a:pt x="454" y="768"/>
                  </a:cubicBezTo>
                  <a:cubicBezTo>
                    <a:pt x="448" y="750"/>
                    <a:pt x="453" y="725"/>
                    <a:pt x="438" y="712"/>
                  </a:cubicBezTo>
                  <a:cubicBezTo>
                    <a:pt x="407" y="685"/>
                    <a:pt x="256" y="689"/>
                    <a:pt x="246" y="688"/>
                  </a:cubicBezTo>
                  <a:cubicBezTo>
                    <a:pt x="207" y="680"/>
                    <a:pt x="166" y="674"/>
                    <a:pt x="134" y="648"/>
                  </a:cubicBezTo>
                  <a:cubicBezTo>
                    <a:pt x="125" y="641"/>
                    <a:pt x="117" y="633"/>
                    <a:pt x="110" y="624"/>
                  </a:cubicBezTo>
                  <a:cubicBezTo>
                    <a:pt x="98" y="609"/>
                    <a:pt x="78" y="576"/>
                    <a:pt x="78" y="576"/>
                  </a:cubicBezTo>
                  <a:cubicBezTo>
                    <a:pt x="66" y="506"/>
                    <a:pt x="74" y="544"/>
                    <a:pt x="54" y="464"/>
                  </a:cubicBezTo>
                  <a:cubicBezTo>
                    <a:pt x="37" y="397"/>
                    <a:pt x="58" y="463"/>
                    <a:pt x="30" y="408"/>
                  </a:cubicBezTo>
                  <a:cubicBezTo>
                    <a:pt x="26" y="400"/>
                    <a:pt x="30" y="380"/>
                    <a:pt x="22" y="384"/>
                  </a:cubicBezTo>
                  <a:cubicBezTo>
                    <a:pt x="12" y="389"/>
                    <a:pt x="17" y="405"/>
                    <a:pt x="14" y="416"/>
                  </a:cubicBezTo>
                  <a:close/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grpSp>
          <p:nvGrpSpPr>
            <p:cNvPr id="14347" name="Group 9"/>
            <p:cNvGrpSpPr>
              <a:grpSpLocks/>
            </p:cNvGrpSpPr>
            <p:nvPr/>
          </p:nvGrpSpPr>
          <p:grpSpPr bwMode="auto">
            <a:xfrm rot="416244">
              <a:off x="9" y="1746"/>
              <a:ext cx="1771" cy="1741"/>
              <a:chOff x="41" y="2787"/>
              <a:chExt cx="902" cy="833"/>
            </a:xfrm>
          </p:grpSpPr>
          <p:sp>
            <p:nvSpPr>
              <p:cNvPr id="22538" name="Freeform 10"/>
              <p:cNvSpPr>
                <a:spLocks/>
              </p:cNvSpPr>
              <p:nvPr userDrawn="1"/>
            </p:nvSpPr>
            <p:spPr bwMode="ltGray">
              <a:xfrm rot="373331" flipH="1">
                <a:off x="125" y="2787"/>
                <a:ext cx="313" cy="303"/>
              </a:xfrm>
              <a:custGeom>
                <a:avLst/>
                <a:gdLst/>
                <a:ahLst/>
                <a:cxnLst>
                  <a:cxn ang="0">
                    <a:pos x="46" y="210"/>
                  </a:cxn>
                  <a:cxn ang="0">
                    <a:pos x="37" y="198"/>
                  </a:cxn>
                  <a:cxn ang="0">
                    <a:pos x="26" y="181"/>
                  </a:cxn>
                  <a:cxn ang="0">
                    <a:pos x="15" y="159"/>
                  </a:cxn>
                  <a:cxn ang="0">
                    <a:pos x="5" y="135"/>
                  </a:cxn>
                  <a:cxn ang="0">
                    <a:pos x="0" y="109"/>
                  </a:cxn>
                  <a:cxn ang="0">
                    <a:pos x="1" y="82"/>
                  </a:cxn>
                  <a:cxn ang="0">
                    <a:pos x="9" y="57"/>
                  </a:cxn>
                  <a:cxn ang="0">
                    <a:pos x="27" y="35"/>
                  </a:cxn>
                  <a:cxn ang="0">
                    <a:pos x="45" y="22"/>
                  </a:cxn>
                  <a:cxn ang="0">
                    <a:pos x="60" y="12"/>
                  </a:cxn>
                  <a:cxn ang="0">
                    <a:pos x="72" y="7"/>
                  </a:cxn>
                  <a:cxn ang="0">
                    <a:pos x="81" y="5"/>
                  </a:cxn>
                  <a:cxn ang="0">
                    <a:pos x="88" y="5"/>
                  </a:cxn>
                  <a:cxn ang="0">
                    <a:pos x="104" y="0"/>
                  </a:cxn>
                  <a:cxn ang="0">
                    <a:pos x="148" y="8"/>
                  </a:cxn>
                  <a:cxn ang="0">
                    <a:pos x="160" y="12"/>
                  </a:cxn>
                  <a:cxn ang="0">
                    <a:pos x="172" y="15"/>
                  </a:cxn>
                  <a:cxn ang="0">
                    <a:pos x="182" y="19"/>
                  </a:cxn>
                  <a:cxn ang="0">
                    <a:pos x="190" y="23"/>
                  </a:cxn>
                  <a:cxn ang="0">
                    <a:pos x="198" y="27"/>
                  </a:cxn>
                  <a:cxn ang="0">
                    <a:pos x="205" y="32"/>
                  </a:cxn>
                  <a:cxn ang="0">
                    <a:pos x="211" y="38"/>
                  </a:cxn>
                  <a:cxn ang="0">
                    <a:pos x="217" y="45"/>
                  </a:cxn>
                  <a:cxn ang="0">
                    <a:pos x="205" y="40"/>
                  </a:cxn>
                  <a:cxn ang="0">
                    <a:pos x="194" y="36"/>
                  </a:cxn>
                  <a:cxn ang="0">
                    <a:pos x="183" y="33"/>
                  </a:cxn>
                  <a:cxn ang="0">
                    <a:pos x="172" y="30"/>
                  </a:cxn>
                  <a:cxn ang="0">
                    <a:pos x="163" y="27"/>
                  </a:cxn>
                  <a:cxn ang="0">
                    <a:pos x="153" y="26"/>
                  </a:cxn>
                  <a:cxn ang="0">
                    <a:pos x="143" y="24"/>
                  </a:cxn>
                  <a:cxn ang="0">
                    <a:pos x="134" y="24"/>
                  </a:cxn>
                  <a:cxn ang="0">
                    <a:pos x="125" y="24"/>
                  </a:cxn>
                  <a:cxn ang="0">
                    <a:pos x="116" y="25"/>
                  </a:cxn>
                  <a:cxn ang="0">
                    <a:pos x="107" y="27"/>
                  </a:cxn>
                  <a:cxn ang="0">
                    <a:pos x="99" y="29"/>
                  </a:cxn>
                  <a:cxn ang="0">
                    <a:pos x="91" y="33"/>
                  </a:cxn>
                  <a:cxn ang="0">
                    <a:pos x="82" y="36"/>
                  </a:cxn>
                  <a:cxn ang="0">
                    <a:pos x="74" y="41"/>
                  </a:cxn>
                  <a:cxn ang="0">
                    <a:pos x="66" y="46"/>
                  </a:cxn>
                  <a:cxn ang="0">
                    <a:pos x="52" y="61"/>
                  </a:cxn>
                  <a:cxn ang="0">
                    <a:pos x="42" y="80"/>
                  </a:cxn>
                  <a:cxn ang="0">
                    <a:pos x="37" y="103"/>
                  </a:cxn>
                  <a:cxn ang="0">
                    <a:pos x="35" y="126"/>
                  </a:cxn>
                  <a:cxn ang="0">
                    <a:pos x="35" y="151"/>
                  </a:cxn>
                  <a:cxn ang="0">
                    <a:pos x="38" y="174"/>
                  </a:cxn>
                  <a:cxn ang="0">
                    <a:pos x="41" y="194"/>
                  </a:cxn>
                  <a:cxn ang="0">
                    <a:pos x="46" y="210"/>
                  </a:cxn>
                </a:cxnLst>
                <a:rect l="0" t="0" r="r" b="b"/>
                <a:pathLst>
                  <a:path w="217" h="210">
                    <a:moveTo>
                      <a:pt x="46" y="210"/>
                    </a:moveTo>
                    <a:lnTo>
                      <a:pt x="37" y="198"/>
                    </a:lnTo>
                    <a:lnTo>
                      <a:pt x="26" y="181"/>
                    </a:lnTo>
                    <a:lnTo>
                      <a:pt x="15" y="159"/>
                    </a:lnTo>
                    <a:lnTo>
                      <a:pt x="5" y="135"/>
                    </a:lnTo>
                    <a:lnTo>
                      <a:pt x="0" y="109"/>
                    </a:lnTo>
                    <a:lnTo>
                      <a:pt x="1" y="82"/>
                    </a:lnTo>
                    <a:lnTo>
                      <a:pt x="9" y="57"/>
                    </a:lnTo>
                    <a:lnTo>
                      <a:pt x="27" y="35"/>
                    </a:lnTo>
                    <a:lnTo>
                      <a:pt x="45" y="22"/>
                    </a:lnTo>
                    <a:lnTo>
                      <a:pt x="60" y="12"/>
                    </a:lnTo>
                    <a:lnTo>
                      <a:pt x="72" y="7"/>
                    </a:lnTo>
                    <a:lnTo>
                      <a:pt x="81" y="5"/>
                    </a:lnTo>
                    <a:lnTo>
                      <a:pt x="88" y="5"/>
                    </a:lnTo>
                    <a:lnTo>
                      <a:pt x="104" y="0"/>
                    </a:lnTo>
                    <a:lnTo>
                      <a:pt x="148" y="8"/>
                    </a:lnTo>
                    <a:lnTo>
                      <a:pt x="160" y="12"/>
                    </a:lnTo>
                    <a:lnTo>
                      <a:pt x="172" y="15"/>
                    </a:lnTo>
                    <a:lnTo>
                      <a:pt x="182" y="19"/>
                    </a:lnTo>
                    <a:lnTo>
                      <a:pt x="190" y="23"/>
                    </a:lnTo>
                    <a:lnTo>
                      <a:pt x="198" y="27"/>
                    </a:lnTo>
                    <a:lnTo>
                      <a:pt x="205" y="32"/>
                    </a:lnTo>
                    <a:lnTo>
                      <a:pt x="211" y="38"/>
                    </a:lnTo>
                    <a:lnTo>
                      <a:pt x="217" y="45"/>
                    </a:lnTo>
                    <a:lnTo>
                      <a:pt x="205" y="40"/>
                    </a:lnTo>
                    <a:lnTo>
                      <a:pt x="194" y="36"/>
                    </a:lnTo>
                    <a:lnTo>
                      <a:pt x="183" y="33"/>
                    </a:lnTo>
                    <a:lnTo>
                      <a:pt x="172" y="30"/>
                    </a:lnTo>
                    <a:lnTo>
                      <a:pt x="163" y="27"/>
                    </a:lnTo>
                    <a:lnTo>
                      <a:pt x="153" y="26"/>
                    </a:lnTo>
                    <a:lnTo>
                      <a:pt x="143" y="24"/>
                    </a:lnTo>
                    <a:lnTo>
                      <a:pt x="134" y="24"/>
                    </a:lnTo>
                    <a:lnTo>
                      <a:pt x="125" y="24"/>
                    </a:lnTo>
                    <a:lnTo>
                      <a:pt x="116" y="25"/>
                    </a:lnTo>
                    <a:lnTo>
                      <a:pt x="107" y="27"/>
                    </a:lnTo>
                    <a:lnTo>
                      <a:pt x="99" y="29"/>
                    </a:lnTo>
                    <a:lnTo>
                      <a:pt x="91" y="33"/>
                    </a:lnTo>
                    <a:lnTo>
                      <a:pt x="82" y="36"/>
                    </a:lnTo>
                    <a:lnTo>
                      <a:pt x="74" y="41"/>
                    </a:lnTo>
                    <a:lnTo>
                      <a:pt x="66" y="46"/>
                    </a:lnTo>
                    <a:lnTo>
                      <a:pt x="52" y="61"/>
                    </a:lnTo>
                    <a:lnTo>
                      <a:pt x="42" y="80"/>
                    </a:lnTo>
                    <a:lnTo>
                      <a:pt x="37" y="103"/>
                    </a:lnTo>
                    <a:lnTo>
                      <a:pt x="35" y="126"/>
                    </a:lnTo>
                    <a:lnTo>
                      <a:pt x="35" y="151"/>
                    </a:lnTo>
                    <a:lnTo>
                      <a:pt x="38" y="174"/>
                    </a:lnTo>
                    <a:lnTo>
                      <a:pt x="41" y="194"/>
                    </a:lnTo>
                    <a:lnTo>
                      <a:pt x="46" y="21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2539" name="Freeform 11"/>
              <p:cNvSpPr>
                <a:spLocks/>
              </p:cNvSpPr>
              <p:nvPr userDrawn="1"/>
            </p:nvSpPr>
            <p:spPr bwMode="ltGray">
              <a:xfrm rot="373331" flipH="1">
                <a:off x="41" y="2843"/>
                <a:ext cx="262" cy="308"/>
              </a:xfrm>
              <a:custGeom>
                <a:avLst/>
                <a:gdLst/>
                <a:ahLst/>
                <a:cxnLst>
                  <a:cxn ang="0">
                    <a:pos x="109" y="0"/>
                  </a:cxn>
                  <a:cxn ang="0">
                    <a:pos x="112" y="2"/>
                  </a:cxn>
                  <a:cxn ang="0">
                    <a:pos x="118" y="8"/>
                  </a:cxn>
                  <a:cxn ang="0">
                    <a:pos x="127" y="18"/>
                  </a:cxn>
                  <a:cxn ang="0">
                    <a:pos x="137" y="33"/>
                  </a:cxn>
                  <a:cxn ang="0">
                    <a:pos x="145" y="52"/>
                  </a:cxn>
                  <a:cxn ang="0">
                    <a:pos x="150" y="76"/>
                  </a:cxn>
                  <a:cxn ang="0">
                    <a:pos x="150" y="105"/>
                  </a:cxn>
                  <a:cxn ang="0">
                    <a:pos x="144" y="139"/>
                  </a:cxn>
                  <a:cxn ang="0">
                    <a:pos x="140" y="149"/>
                  </a:cxn>
                  <a:cxn ang="0">
                    <a:pos x="136" y="157"/>
                  </a:cxn>
                  <a:cxn ang="0">
                    <a:pos x="131" y="165"/>
                  </a:cxn>
                  <a:cxn ang="0">
                    <a:pos x="125" y="173"/>
                  </a:cxn>
                  <a:cxn ang="0">
                    <a:pos x="117" y="180"/>
                  </a:cxn>
                  <a:cxn ang="0">
                    <a:pos x="110" y="185"/>
                  </a:cxn>
                  <a:cxn ang="0">
                    <a:pos x="102" y="191"/>
                  </a:cxn>
                  <a:cxn ang="0">
                    <a:pos x="92" y="195"/>
                  </a:cxn>
                  <a:cxn ang="0">
                    <a:pos x="82" y="197"/>
                  </a:cxn>
                  <a:cxn ang="0">
                    <a:pos x="72" y="200"/>
                  </a:cxn>
                  <a:cxn ang="0">
                    <a:pos x="61" y="201"/>
                  </a:cxn>
                  <a:cxn ang="0">
                    <a:pos x="49" y="201"/>
                  </a:cxn>
                  <a:cxn ang="0">
                    <a:pos x="37" y="200"/>
                  </a:cxn>
                  <a:cxn ang="0">
                    <a:pos x="25" y="197"/>
                  </a:cxn>
                  <a:cxn ang="0">
                    <a:pos x="12" y="193"/>
                  </a:cxn>
                  <a:cxn ang="0">
                    <a:pos x="0" y="188"/>
                  </a:cxn>
                  <a:cxn ang="0">
                    <a:pos x="11" y="195"/>
                  </a:cxn>
                  <a:cxn ang="0">
                    <a:pos x="22" y="200"/>
                  </a:cxn>
                  <a:cxn ang="0">
                    <a:pos x="33" y="205"/>
                  </a:cxn>
                  <a:cxn ang="0">
                    <a:pos x="43" y="208"/>
                  </a:cxn>
                  <a:cxn ang="0">
                    <a:pos x="53" y="211"/>
                  </a:cxn>
                  <a:cxn ang="0">
                    <a:pos x="63" y="212"/>
                  </a:cxn>
                  <a:cxn ang="0">
                    <a:pos x="73" y="213"/>
                  </a:cxn>
                  <a:cxn ang="0">
                    <a:pos x="83" y="213"/>
                  </a:cxn>
                  <a:cxn ang="0">
                    <a:pos x="91" y="212"/>
                  </a:cxn>
                  <a:cxn ang="0">
                    <a:pos x="100" y="210"/>
                  </a:cxn>
                  <a:cxn ang="0">
                    <a:pos x="108" y="208"/>
                  </a:cxn>
                  <a:cxn ang="0">
                    <a:pos x="116" y="206"/>
                  </a:cxn>
                  <a:cxn ang="0">
                    <a:pos x="123" y="203"/>
                  </a:cxn>
                  <a:cxn ang="0">
                    <a:pos x="130" y="199"/>
                  </a:cxn>
                  <a:cxn ang="0">
                    <a:pos x="136" y="195"/>
                  </a:cxn>
                  <a:cxn ang="0">
                    <a:pos x="142" y="191"/>
                  </a:cxn>
                  <a:cxn ang="0">
                    <a:pos x="158" y="176"/>
                  </a:cxn>
                  <a:cxn ang="0">
                    <a:pos x="169" y="161"/>
                  </a:cxn>
                  <a:cxn ang="0">
                    <a:pos x="176" y="144"/>
                  </a:cxn>
                  <a:cxn ang="0">
                    <a:pos x="179" y="128"/>
                  </a:cxn>
                  <a:cxn ang="0">
                    <a:pos x="181" y="111"/>
                  </a:cxn>
                  <a:cxn ang="0">
                    <a:pos x="181" y="95"/>
                  </a:cxn>
                  <a:cxn ang="0">
                    <a:pos x="182" y="79"/>
                  </a:cxn>
                  <a:cxn ang="0">
                    <a:pos x="173" y="46"/>
                  </a:cxn>
                  <a:cxn ang="0">
                    <a:pos x="156" y="21"/>
                  </a:cxn>
                  <a:cxn ang="0">
                    <a:pos x="151" y="18"/>
                  </a:cxn>
                  <a:cxn ang="0">
                    <a:pos x="147" y="15"/>
                  </a:cxn>
                  <a:cxn ang="0">
                    <a:pos x="142" y="13"/>
                  </a:cxn>
                  <a:cxn ang="0">
                    <a:pos x="138" y="11"/>
                  </a:cxn>
                  <a:cxn ang="0">
                    <a:pos x="132" y="9"/>
                  </a:cxn>
                  <a:cxn ang="0">
                    <a:pos x="126" y="6"/>
                  </a:cxn>
                  <a:cxn ang="0">
                    <a:pos x="119" y="3"/>
                  </a:cxn>
                  <a:cxn ang="0">
                    <a:pos x="109" y="0"/>
                  </a:cxn>
                </a:cxnLst>
                <a:rect l="0" t="0" r="r" b="b"/>
                <a:pathLst>
                  <a:path w="182" h="213">
                    <a:moveTo>
                      <a:pt x="109" y="0"/>
                    </a:moveTo>
                    <a:lnTo>
                      <a:pt x="112" y="2"/>
                    </a:lnTo>
                    <a:lnTo>
                      <a:pt x="118" y="8"/>
                    </a:lnTo>
                    <a:lnTo>
                      <a:pt x="127" y="18"/>
                    </a:lnTo>
                    <a:lnTo>
                      <a:pt x="137" y="33"/>
                    </a:lnTo>
                    <a:lnTo>
                      <a:pt x="145" y="52"/>
                    </a:lnTo>
                    <a:lnTo>
                      <a:pt x="150" y="76"/>
                    </a:lnTo>
                    <a:lnTo>
                      <a:pt x="150" y="105"/>
                    </a:lnTo>
                    <a:lnTo>
                      <a:pt x="144" y="139"/>
                    </a:lnTo>
                    <a:lnTo>
                      <a:pt x="140" y="149"/>
                    </a:lnTo>
                    <a:lnTo>
                      <a:pt x="136" y="157"/>
                    </a:lnTo>
                    <a:lnTo>
                      <a:pt x="131" y="165"/>
                    </a:lnTo>
                    <a:lnTo>
                      <a:pt x="125" y="173"/>
                    </a:lnTo>
                    <a:lnTo>
                      <a:pt x="117" y="180"/>
                    </a:lnTo>
                    <a:lnTo>
                      <a:pt x="110" y="185"/>
                    </a:lnTo>
                    <a:lnTo>
                      <a:pt x="102" y="191"/>
                    </a:lnTo>
                    <a:lnTo>
                      <a:pt x="92" y="195"/>
                    </a:lnTo>
                    <a:lnTo>
                      <a:pt x="82" y="197"/>
                    </a:lnTo>
                    <a:lnTo>
                      <a:pt x="72" y="200"/>
                    </a:lnTo>
                    <a:lnTo>
                      <a:pt x="61" y="201"/>
                    </a:lnTo>
                    <a:lnTo>
                      <a:pt x="49" y="201"/>
                    </a:lnTo>
                    <a:lnTo>
                      <a:pt x="37" y="200"/>
                    </a:lnTo>
                    <a:lnTo>
                      <a:pt x="25" y="197"/>
                    </a:lnTo>
                    <a:lnTo>
                      <a:pt x="12" y="193"/>
                    </a:lnTo>
                    <a:lnTo>
                      <a:pt x="0" y="188"/>
                    </a:lnTo>
                    <a:lnTo>
                      <a:pt x="11" y="195"/>
                    </a:lnTo>
                    <a:lnTo>
                      <a:pt x="22" y="200"/>
                    </a:lnTo>
                    <a:lnTo>
                      <a:pt x="33" y="205"/>
                    </a:lnTo>
                    <a:lnTo>
                      <a:pt x="43" y="208"/>
                    </a:lnTo>
                    <a:lnTo>
                      <a:pt x="53" y="211"/>
                    </a:lnTo>
                    <a:lnTo>
                      <a:pt x="63" y="212"/>
                    </a:lnTo>
                    <a:lnTo>
                      <a:pt x="73" y="213"/>
                    </a:lnTo>
                    <a:lnTo>
                      <a:pt x="83" y="213"/>
                    </a:lnTo>
                    <a:lnTo>
                      <a:pt x="91" y="212"/>
                    </a:lnTo>
                    <a:lnTo>
                      <a:pt x="100" y="210"/>
                    </a:lnTo>
                    <a:lnTo>
                      <a:pt x="108" y="208"/>
                    </a:lnTo>
                    <a:lnTo>
                      <a:pt x="116" y="206"/>
                    </a:lnTo>
                    <a:lnTo>
                      <a:pt x="123" y="203"/>
                    </a:lnTo>
                    <a:lnTo>
                      <a:pt x="130" y="199"/>
                    </a:lnTo>
                    <a:lnTo>
                      <a:pt x="136" y="195"/>
                    </a:lnTo>
                    <a:lnTo>
                      <a:pt x="142" y="191"/>
                    </a:lnTo>
                    <a:lnTo>
                      <a:pt x="158" y="176"/>
                    </a:lnTo>
                    <a:lnTo>
                      <a:pt x="169" y="161"/>
                    </a:lnTo>
                    <a:lnTo>
                      <a:pt x="176" y="144"/>
                    </a:lnTo>
                    <a:lnTo>
                      <a:pt x="179" y="128"/>
                    </a:lnTo>
                    <a:lnTo>
                      <a:pt x="181" y="111"/>
                    </a:lnTo>
                    <a:lnTo>
                      <a:pt x="181" y="95"/>
                    </a:lnTo>
                    <a:lnTo>
                      <a:pt x="182" y="79"/>
                    </a:lnTo>
                    <a:lnTo>
                      <a:pt x="173" y="46"/>
                    </a:lnTo>
                    <a:lnTo>
                      <a:pt x="156" y="21"/>
                    </a:lnTo>
                    <a:lnTo>
                      <a:pt x="151" y="18"/>
                    </a:lnTo>
                    <a:lnTo>
                      <a:pt x="147" y="15"/>
                    </a:lnTo>
                    <a:lnTo>
                      <a:pt x="142" y="13"/>
                    </a:lnTo>
                    <a:lnTo>
                      <a:pt x="138" y="11"/>
                    </a:lnTo>
                    <a:lnTo>
                      <a:pt x="132" y="9"/>
                    </a:lnTo>
                    <a:lnTo>
                      <a:pt x="126" y="6"/>
                    </a:lnTo>
                    <a:lnTo>
                      <a:pt x="119" y="3"/>
                    </a:lnTo>
                    <a:lnTo>
                      <a:pt x="10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2540" name="Freeform 12"/>
              <p:cNvSpPr>
                <a:spLocks/>
              </p:cNvSpPr>
              <p:nvPr userDrawn="1"/>
            </p:nvSpPr>
            <p:spPr bwMode="ltGray">
              <a:xfrm rot="373331" flipH="1">
                <a:off x="121" y="2907"/>
                <a:ext cx="93" cy="156"/>
              </a:xfrm>
              <a:custGeom>
                <a:avLst/>
                <a:gdLst/>
                <a:ahLst/>
                <a:cxnLst>
                  <a:cxn ang="0">
                    <a:pos x="94" y="0"/>
                  </a:cxn>
                  <a:cxn ang="0">
                    <a:pos x="105" y="9"/>
                  </a:cxn>
                  <a:cxn ang="0">
                    <a:pos x="115" y="27"/>
                  </a:cxn>
                  <a:cxn ang="0">
                    <a:pos x="123" y="50"/>
                  </a:cxn>
                  <a:cxn ang="0">
                    <a:pos x="128" y="78"/>
                  </a:cxn>
                  <a:cxn ang="0">
                    <a:pos x="127" y="111"/>
                  </a:cxn>
                  <a:cxn ang="0">
                    <a:pos x="116" y="145"/>
                  </a:cxn>
                  <a:cxn ang="0">
                    <a:pos x="94" y="181"/>
                  </a:cxn>
                  <a:cxn ang="0">
                    <a:pos x="60" y="217"/>
                  </a:cxn>
                  <a:cxn ang="0">
                    <a:pos x="49" y="213"/>
                  </a:cxn>
                  <a:cxn ang="0">
                    <a:pos x="38" y="210"/>
                  </a:cxn>
                  <a:cxn ang="0">
                    <a:pos x="26" y="205"/>
                  </a:cxn>
                  <a:cxn ang="0">
                    <a:pos x="16" y="201"/>
                  </a:cxn>
                  <a:cxn ang="0">
                    <a:pos x="8" y="196"/>
                  </a:cxn>
                  <a:cxn ang="0">
                    <a:pos x="2" y="190"/>
                  </a:cxn>
                  <a:cxn ang="0">
                    <a:pos x="0" y="183"/>
                  </a:cxn>
                  <a:cxn ang="0">
                    <a:pos x="1" y="178"/>
                  </a:cxn>
                  <a:cxn ang="0">
                    <a:pos x="13" y="171"/>
                  </a:cxn>
                  <a:cxn ang="0">
                    <a:pos x="29" y="161"/>
                  </a:cxn>
                  <a:cxn ang="0">
                    <a:pos x="46" y="150"/>
                  </a:cxn>
                  <a:cxn ang="0">
                    <a:pos x="63" y="134"/>
                  </a:cxn>
                  <a:cxn ang="0">
                    <a:pos x="79" y="112"/>
                  </a:cxn>
                  <a:cxn ang="0">
                    <a:pos x="91" y="83"/>
                  </a:cxn>
                  <a:cxn ang="0">
                    <a:pos x="97" y="46"/>
                  </a:cxn>
                  <a:cxn ang="0">
                    <a:pos x="94" y="0"/>
                  </a:cxn>
                </a:cxnLst>
                <a:rect l="0" t="0" r="r" b="b"/>
                <a:pathLst>
                  <a:path w="128" h="217">
                    <a:moveTo>
                      <a:pt x="94" y="0"/>
                    </a:moveTo>
                    <a:lnTo>
                      <a:pt x="105" y="9"/>
                    </a:lnTo>
                    <a:lnTo>
                      <a:pt x="115" y="27"/>
                    </a:lnTo>
                    <a:lnTo>
                      <a:pt x="123" y="50"/>
                    </a:lnTo>
                    <a:lnTo>
                      <a:pt x="128" y="78"/>
                    </a:lnTo>
                    <a:lnTo>
                      <a:pt x="127" y="111"/>
                    </a:lnTo>
                    <a:lnTo>
                      <a:pt x="116" y="145"/>
                    </a:lnTo>
                    <a:lnTo>
                      <a:pt x="94" y="181"/>
                    </a:lnTo>
                    <a:lnTo>
                      <a:pt x="60" y="217"/>
                    </a:lnTo>
                    <a:lnTo>
                      <a:pt x="49" y="213"/>
                    </a:lnTo>
                    <a:lnTo>
                      <a:pt x="38" y="210"/>
                    </a:lnTo>
                    <a:lnTo>
                      <a:pt x="26" y="205"/>
                    </a:lnTo>
                    <a:lnTo>
                      <a:pt x="16" y="201"/>
                    </a:lnTo>
                    <a:lnTo>
                      <a:pt x="8" y="196"/>
                    </a:lnTo>
                    <a:lnTo>
                      <a:pt x="2" y="190"/>
                    </a:lnTo>
                    <a:lnTo>
                      <a:pt x="0" y="183"/>
                    </a:lnTo>
                    <a:lnTo>
                      <a:pt x="1" y="178"/>
                    </a:lnTo>
                    <a:lnTo>
                      <a:pt x="13" y="171"/>
                    </a:lnTo>
                    <a:lnTo>
                      <a:pt x="29" y="161"/>
                    </a:lnTo>
                    <a:lnTo>
                      <a:pt x="46" y="150"/>
                    </a:lnTo>
                    <a:lnTo>
                      <a:pt x="63" y="134"/>
                    </a:lnTo>
                    <a:lnTo>
                      <a:pt x="79" y="112"/>
                    </a:lnTo>
                    <a:lnTo>
                      <a:pt x="91" y="83"/>
                    </a:lnTo>
                    <a:lnTo>
                      <a:pt x="97" y="46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2541" name="Freeform 13"/>
              <p:cNvSpPr>
                <a:spLocks/>
              </p:cNvSpPr>
              <p:nvPr userDrawn="1"/>
            </p:nvSpPr>
            <p:spPr bwMode="ltGray">
              <a:xfrm rot="373331" flipH="1">
                <a:off x="313" y="3110"/>
                <a:ext cx="85" cy="93"/>
              </a:xfrm>
              <a:custGeom>
                <a:avLst/>
                <a:gdLst/>
                <a:ahLst/>
                <a:cxnLst>
                  <a:cxn ang="0">
                    <a:pos x="75" y="0"/>
                  </a:cxn>
                  <a:cxn ang="0">
                    <a:pos x="0" y="25"/>
                  </a:cxn>
                  <a:cxn ang="0">
                    <a:pos x="3" y="26"/>
                  </a:cxn>
                  <a:cxn ang="0">
                    <a:pos x="14" y="29"/>
                  </a:cxn>
                  <a:cxn ang="0">
                    <a:pos x="29" y="36"/>
                  </a:cxn>
                  <a:cxn ang="0">
                    <a:pos x="46" y="47"/>
                  </a:cxn>
                  <a:cxn ang="0">
                    <a:pos x="66" y="62"/>
                  </a:cxn>
                  <a:cxn ang="0">
                    <a:pos x="84" y="80"/>
                  </a:cxn>
                  <a:cxn ang="0">
                    <a:pos x="102" y="103"/>
                  </a:cxn>
                  <a:cxn ang="0">
                    <a:pos x="116" y="132"/>
                  </a:cxn>
                  <a:cxn ang="0">
                    <a:pos x="117" y="120"/>
                  </a:cxn>
                  <a:cxn ang="0">
                    <a:pos x="115" y="107"/>
                  </a:cxn>
                  <a:cxn ang="0">
                    <a:pos x="108" y="90"/>
                  </a:cxn>
                  <a:cxn ang="0">
                    <a:pos x="99" y="74"/>
                  </a:cxn>
                  <a:cxn ang="0">
                    <a:pos x="89" y="58"/>
                  </a:cxn>
                  <a:cxn ang="0">
                    <a:pos x="78" y="45"/>
                  </a:cxn>
                  <a:cxn ang="0">
                    <a:pos x="67" y="36"/>
                  </a:cxn>
                  <a:cxn ang="0">
                    <a:pos x="58" y="32"/>
                  </a:cxn>
                  <a:cxn ang="0">
                    <a:pos x="69" y="29"/>
                  </a:cxn>
                  <a:cxn ang="0">
                    <a:pos x="79" y="28"/>
                  </a:cxn>
                  <a:cxn ang="0">
                    <a:pos x="89" y="26"/>
                  </a:cxn>
                  <a:cxn ang="0">
                    <a:pos x="98" y="25"/>
                  </a:cxn>
                  <a:cxn ang="0">
                    <a:pos x="105" y="24"/>
                  </a:cxn>
                  <a:cxn ang="0">
                    <a:pos x="109" y="22"/>
                  </a:cxn>
                  <a:cxn ang="0">
                    <a:pos x="113" y="21"/>
                  </a:cxn>
                  <a:cxn ang="0">
                    <a:pos x="114" y="21"/>
                  </a:cxn>
                  <a:cxn ang="0">
                    <a:pos x="75" y="0"/>
                  </a:cxn>
                </a:cxnLst>
                <a:rect l="0" t="0" r="r" b="b"/>
                <a:pathLst>
                  <a:path w="117" h="132">
                    <a:moveTo>
                      <a:pt x="75" y="0"/>
                    </a:moveTo>
                    <a:lnTo>
                      <a:pt x="0" y="25"/>
                    </a:lnTo>
                    <a:lnTo>
                      <a:pt x="3" y="26"/>
                    </a:lnTo>
                    <a:lnTo>
                      <a:pt x="14" y="29"/>
                    </a:lnTo>
                    <a:lnTo>
                      <a:pt x="29" y="36"/>
                    </a:lnTo>
                    <a:lnTo>
                      <a:pt x="46" y="47"/>
                    </a:lnTo>
                    <a:lnTo>
                      <a:pt x="66" y="62"/>
                    </a:lnTo>
                    <a:lnTo>
                      <a:pt x="84" y="80"/>
                    </a:lnTo>
                    <a:lnTo>
                      <a:pt x="102" y="103"/>
                    </a:lnTo>
                    <a:lnTo>
                      <a:pt x="116" y="132"/>
                    </a:lnTo>
                    <a:lnTo>
                      <a:pt x="117" y="120"/>
                    </a:lnTo>
                    <a:lnTo>
                      <a:pt x="115" y="107"/>
                    </a:lnTo>
                    <a:lnTo>
                      <a:pt x="108" y="90"/>
                    </a:lnTo>
                    <a:lnTo>
                      <a:pt x="99" y="74"/>
                    </a:lnTo>
                    <a:lnTo>
                      <a:pt x="89" y="58"/>
                    </a:lnTo>
                    <a:lnTo>
                      <a:pt x="78" y="45"/>
                    </a:lnTo>
                    <a:lnTo>
                      <a:pt x="67" y="36"/>
                    </a:lnTo>
                    <a:lnTo>
                      <a:pt x="58" y="32"/>
                    </a:lnTo>
                    <a:lnTo>
                      <a:pt x="69" y="29"/>
                    </a:lnTo>
                    <a:lnTo>
                      <a:pt x="79" y="28"/>
                    </a:lnTo>
                    <a:lnTo>
                      <a:pt x="89" y="26"/>
                    </a:lnTo>
                    <a:lnTo>
                      <a:pt x="98" y="25"/>
                    </a:lnTo>
                    <a:lnTo>
                      <a:pt x="105" y="24"/>
                    </a:lnTo>
                    <a:lnTo>
                      <a:pt x="109" y="22"/>
                    </a:lnTo>
                    <a:lnTo>
                      <a:pt x="113" y="21"/>
                    </a:lnTo>
                    <a:lnTo>
                      <a:pt x="114" y="21"/>
                    </a:lnTo>
                    <a:lnTo>
                      <a:pt x="75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2542" name="Freeform 14"/>
              <p:cNvSpPr>
                <a:spLocks/>
              </p:cNvSpPr>
              <p:nvPr userDrawn="1"/>
            </p:nvSpPr>
            <p:spPr bwMode="ltGray">
              <a:xfrm rot="373331" flipH="1">
                <a:off x="289" y="3133"/>
                <a:ext cx="21" cy="55"/>
              </a:xfrm>
              <a:custGeom>
                <a:avLst/>
                <a:gdLst/>
                <a:ahLst/>
                <a:cxnLst>
                  <a:cxn ang="0">
                    <a:pos x="29" y="0"/>
                  </a:cxn>
                  <a:cxn ang="0">
                    <a:pos x="23" y="0"/>
                  </a:cxn>
                  <a:cxn ang="0">
                    <a:pos x="16" y="4"/>
                  </a:cxn>
                  <a:cxn ang="0">
                    <a:pos x="9" y="9"/>
                  </a:cxn>
                  <a:cxn ang="0">
                    <a:pos x="4" y="19"/>
                  </a:cxn>
                  <a:cxn ang="0">
                    <a:pos x="1" y="30"/>
                  </a:cxn>
                  <a:cxn ang="0">
                    <a:pos x="0" y="44"/>
                  </a:cxn>
                  <a:cxn ang="0">
                    <a:pos x="3" y="60"/>
                  </a:cxn>
                  <a:cxn ang="0">
                    <a:pos x="11" y="77"/>
                  </a:cxn>
                  <a:cxn ang="0">
                    <a:pos x="15" y="53"/>
                  </a:cxn>
                  <a:cxn ang="0">
                    <a:pos x="19" y="37"/>
                  </a:cxn>
                  <a:cxn ang="0">
                    <a:pos x="23" y="22"/>
                  </a:cxn>
                  <a:cxn ang="0">
                    <a:pos x="29" y="0"/>
                  </a:cxn>
                </a:cxnLst>
                <a:rect l="0" t="0" r="r" b="b"/>
                <a:pathLst>
                  <a:path w="29" h="77">
                    <a:moveTo>
                      <a:pt x="29" y="0"/>
                    </a:moveTo>
                    <a:lnTo>
                      <a:pt x="23" y="0"/>
                    </a:lnTo>
                    <a:lnTo>
                      <a:pt x="16" y="4"/>
                    </a:lnTo>
                    <a:lnTo>
                      <a:pt x="9" y="9"/>
                    </a:lnTo>
                    <a:lnTo>
                      <a:pt x="4" y="19"/>
                    </a:lnTo>
                    <a:lnTo>
                      <a:pt x="1" y="30"/>
                    </a:lnTo>
                    <a:lnTo>
                      <a:pt x="0" y="44"/>
                    </a:lnTo>
                    <a:lnTo>
                      <a:pt x="3" y="60"/>
                    </a:lnTo>
                    <a:lnTo>
                      <a:pt x="11" y="77"/>
                    </a:lnTo>
                    <a:lnTo>
                      <a:pt x="15" y="53"/>
                    </a:lnTo>
                    <a:lnTo>
                      <a:pt x="19" y="37"/>
                    </a:lnTo>
                    <a:lnTo>
                      <a:pt x="23" y="2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grpSp>
            <p:nvGrpSpPr>
              <p:cNvPr id="14379" name="Group 15"/>
              <p:cNvGrpSpPr>
                <a:grpSpLocks/>
              </p:cNvGrpSpPr>
              <p:nvPr userDrawn="1"/>
            </p:nvGrpSpPr>
            <p:grpSpPr bwMode="auto">
              <a:xfrm rot="10886446" flipH="1">
                <a:off x="335" y="3251"/>
                <a:ext cx="608" cy="369"/>
                <a:chOff x="-366" y="1704"/>
                <a:chExt cx="608" cy="369"/>
              </a:xfrm>
            </p:grpSpPr>
            <p:sp>
              <p:nvSpPr>
                <p:cNvPr id="22544" name="Freeform 16"/>
                <p:cNvSpPr>
                  <a:spLocks/>
                </p:cNvSpPr>
                <p:nvPr userDrawn="1"/>
              </p:nvSpPr>
              <p:spPr bwMode="ltGray">
                <a:xfrm rot="4200091">
                  <a:off x="-243" y="1807"/>
                  <a:ext cx="143" cy="390"/>
                </a:xfrm>
                <a:custGeom>
                  <a:avLst/>
                  <a:gdLst/>
                  <a:ahLst/>
                  <a:cxnLst>
                    <a:cxn ang="0">
                      <a:pos x="12" y="44"/>
                    </a:cxn>
                    <a:cxn ang="0">
                      <a:pos x="6" y="72"/>
                    </a:cxn>
                    <a:cxn ang="0">
                      <a:pos x="3" y="99"/>
                    </a:cxn>
                    <a:cxn ang="0">
                      <a:pos x="0" y="125"/>
                    </a:cxn>
                    <a:cxn ang="0">
                      <a:pos x="0" y="151"/>
                    </a:cxn>
                    <a:cxn ang="0">
                      <a:pos x="3" y="180"/>
                    </a:cxn>
                    <a:cxn ang="0">
                      <a:pos x="7" y="211"/>
                    </a:cxn>
                    <a:cxn ang="0">
                      <a:pos x="16" y="247"/>
                    </a:cxn>
                    <a:cxn ang="0">
                      <a:pos x="29" y="287"/>
                    </a:cxn>
                    <a:cxn ang="0">
                      <a:pos x="43" y="325"/>
                    </a:cxn>
                    <a:cxn ang="0">
                      <a:pos x="61" y="364"/>
                    </a:cxn>
                    <a:cxn ang="0">
                      <a:pos x="83" y="406"/>
                    </a:cxn>
                    <a:cxn ang="0">
                      <a:pos x="106" y="446"/>
                    </a:cxn>
                    <a:cxn ang="0">
                      <a:pos x="132" y="483"/>
                    </a:cxn>
                    <a:cxn ang="0">
                      <a:pos x="157" y="516"/>
                    </a:cxn>
                    <a:cxn ang="0">
                      <a:pos x="182" y="544"/>
                    </a:cxn>
                    <a:cxn ang="0">
                      <a:pos x="207" y="564"/>
                    </a:cxn>
                    <a:cxn ang="0">
                      <a:pos x="160" y="501"/>
                    </a:cxn>
                    <a:cxn ang="0">
                      <a:pos x="127" y="448"/>
                    </a:cxn>
                    <a:cxn ang="0">
                      <a:pos x="103" y="405"/>
                    </a:cxn>
                    <a:cxn ang="0">
                      <a:pos x="87" y="368"/>
                    </a:cxn>
                    <a:cxn ang="0">
                      <a:pos x="75" y="337"/>
                    </a:cxn>
                    <a:cxn ang="0">
                      <a:pos x="68" y="309"/>
                    </a:cxn>
                    <a:cxn ang="0">
                      <a:pos x="63" y="285"/>
                    </a:cxn>
                    <a:cxn ang="0">
                      <a:pos x="56" y="261"/>
                    </a:cxn>
                    <a:cxn ang="0">
                      <a:pos x="44" y="205"/>
                    </a:cxn>
                    <a:cxn ang="0">
                      <a:pos x="41" y="140"/>
                    </a:cxn>
                    <a:cxn ang="0">
                      <a:pos x="43" y="68"/>
                    </a:cxn>
                    <a:cxn ang="0">
                      <a:pos x="50" y="0"/>
                    </a:cxn>
                    <a:cxn ang="0">
                      <a:pos x="12" y="44"/>
                    </a:cxn>
                  </a:cxnLst>
                  <a:rect l="0" t="0" r="r" b="b"/>
                  <a:pathLst>
                    <a:path w="207" h="564">
                      <a:moveTo>
                        <a:pt x="12" y="44"/>
                      </a:moveTo>
                      <a:lnTo>
                        <a:pt x="6" y="72"/>
                      </a:lnTo>
                      <a:lnTo>
                        <a:pt x="3" y="99"/>
                      </a:lnTo>
                      <a:lnTo>
                        <a:pt x="0" y="125"/>
                      </a:lnTo>
                      <a:lnTo>
                        <a:pt x="0" y="151"/>
                      </a:lnTo>
                      <a:lnTo>
                        <a:pt x="3" y="180"/>
                      </a:lnTo>
                      <a:lnTo>
                        <a:pt x="7" y="211"/>
                      </a:lnTo>
                      <a:lnTo>
                        <a:pt x="16" y="247"/>
                      </a:lnTo>
                      <a:lnTo>
                        <a:pt x="29" y="287"/>
                      </a:lnTo>
                      <a:lnTo>
                        <a:pt x="43" y="325"/>
                      </a:lnTo>
                      <a:lnTo>
                        <a:pt x="61" y="364"/>
                      </a:lnTo>
                      <a:lnTo>
                        <a:pt x="83" y="406"/>
                      </a:lnTo>
                      <a:lnTo>
                        <a:pt x="106" y="446"/>
                      </a:lnTo>
                      <a:lnTo>
                        <a:pt x="132" y="483"/>
                      </a:lnTo>
                      <a:lnTo>
                        <a:pt x="157" y="516"/>
                      </a:lnTo>
                      <a:lnTo>
                        <a:pt x="182" y="544"/>
                      </a:lnTo>
                      <a:lnTo>
                        <a:pt x="207" y="564"/>
                      </a:lnTo>
                      <a:lnTo>
                        <a:pt x="160" y="501"/>
                      </a:lnTo>
                      <a:lnTo>
                        <a:pt x="127" y="448"/>
                      </a:lnTo>
                      <a:lnTo>
                        <a:pt x="103" y="405"/>
                      </a:lnTo>
                      <a:lnTo>
                        <a:pt x="87" y="368"/>
                      </a:lnTo>
                      <a:lnTo>
                        <a:pt x="75" y="337"/>
                      </a:lnTo>
                      <a:lnTo>
                        <a:pt x="68" y="309"/>
                      </a:lnTo>
                      <a:lnTo>
                        <a:pt x="63" y="285"/>
                      </a:lnTo>
                      <a:lnTo>
                        <a:pt x="56" y="261"/>
                      </a:lnTo>
                      <a:lnTo>
                        <a:pt x="44" y="205"/>
                      </a:lnTo>
                      <a:lnTo>
                        <a:pt x="41" y="140"/>
                      </a:lnTo>
                      <a:lnTo>
                        <a:pt x="43" y="68"/>
                      </a:lnTo>
                      <a:lnTo>
                        <a:pt x="50" y="0"/>
                      </a:lnTo>
                      <a:lnTo>
                        <a:pt x="12" y="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cs-CZ"/>
                </a:p>
              </p:txBody>
            </p:sp>
            <p:sp>
              <p:nvSpPr>
                <p:cNvPr id="22545" name="Freeform 17"/>
                <p:cNvSpPr>
                  <a:spLocks/>
                </p:cNvSpPr>
                <p:nvPr userDrawn="1"/>
              </p:nvSpPr>
              <p:spPr bwMode="ltGray">
                <a:xfrm rot="4200091">
                  <a:off x="124" y="1761"/>
                  <a:ext cx="33" cy="160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14" y="55"/>
                    </a:cxn>
                    <a:cxn ang="0">
                      <a:pos x="22" y="101"/>
                    </a:cxn>
                    <a:cxn ang="0">
                      <a:pos x="24" y="159"/>
                    </a:cxn>
                    <a:cxn ang="0">
                      <a:pos x="19" y="232"/>
                    </a:cxn>
                    <a:cxn ang="0">
                      <a:pos x="45" y="217"/>
                    </a:cxn>
                    <a:cxn ang="0">
                      <a:pos x="47" y="178"/>
                    </a:cxn>
                    <a:cxn ang="0">
                      <a:pos x="47" y="140"/>
                    </a:cxn>
                    <a:cxn ang="0">
                      <a:pos x="45" y="103"/>
                    </a:cxn>
                    <a:cxn ang="0">
                      <a:pos x="41" y="71"/>
                    </a:cxn>
                    <a:cxn ang="0">
                      <a:pos x="36" y="52"/>
                    </a:cxn>
                    <a:cxn ang="0">
                      <a:pos x="29" y="34"/>
                    </a:cxn>
                    <a:cxn ang="0">
                      <a:pos x="22" y="17"/>
                    </a:cxn>
                    <a:cxn ang="0">
                      <a:pos x="13" y="0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47" h="232">
                      <a:moveTo>
                        <a:pt x="0" y="19"/>
                      </a:moveTo>
                      <a:lnTo>
                        <a:pt x="14" y="55"/>
                      </a:lnTo>
                      <a:lnTo>
                        <a:pt x="22" y="101"/>
                      </a:lnTo>
                      <a:lnTo>
                        <a:pt x="24" y="159"/>
                      </a:lnTo>
                      <a:lnTo>
                        <a:pt x="19" y="232"/>
                      </a:lnTo>
                      <a:lnTo>
                        <a:pt x="45" y="217"/>
                      </a:lnTo>
                      <a:lnTo>
                        <a:pt x="47" y="178"/>
                      </a:lnTo>
                      <a:lnTo>
                        <a:pt x="47" y="140"/>
                      </a:lnTo>
                      <a:lnTo>
                        <a:pt x="45" y="103"/>
                      </a:lnTo>
                      <a:lnTo>
                        <a:pt x="41" y="71"/>
                      </a:lnTo>
                      <a:lnTo>
                        <a:pt x="36" y="52"/>
                      </a:lnTo>
                      <a:lnTo>
                        <a:pt x="29" y="34"/>
                      </a:lnTo>
                      <a:lnTo>
                        <a:pt x="22" y="17"/>
                      </a:lnTo>
                      <a:lnTo>
                        <a:pt x="13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cs-CZ"/>
                </a:p>
              </p:txBody>
            </p:sp>
            <p:sp>
              <p:nvSpPr>
                <p:cNvPr id="22546" name="Freeform 18"/>
                <p:cNvSpPr>
                  <a:spLocks/>
                </p:cNvSpPr>
                <p:nvPr userDrawn="1"/>
              </p:nvSpPr>
              <p:spPr bwMode="ltGray">
                <a:xfrm rot="4200091">
                  <a:off x="185" y="1723"/>
                  <a:ext cx="60" cy="27"/>
                </a:xfrm>
                <a:custGeom>
                  <a:avLst/>
                  <a:gdLst/>
                  <a:ahLst/>
                  <a:cxnLst>
                    <a:cxn ang="0">
                      <a:pos x="87" y="22"/>
                    </a:cxn>
                    <a:cxn ang="0">
                      <a:pos x="77" y="17"/>
                    </a:cxn>
                    <a:cxn ang="0">
                      <a:pos x="68" y="12"/>
                    </a:cxn>
                    <a:cxn ang="0">
                      <a:pos x="58" y="7"/>
                    </a:cxn>
                    <a:cxn ang="0">
                      <a:pos x="47" y="5"/>
                    </a:cxn>
                    <a:cxn ang="0">
                      <a:pos x="37" y="3"/>
                    </a:cxn>
                    <a:cxn ang="0">
                      <a:pos x="26" y="2"/>
                    </a:cxn>
                    <a:cxn ang="0">
                      <a:pos x="13" y="0"/>
                    </a:cxn>
                    <a:cxn ang="0">
                      <a:pos x="0" y="2"/>
                    </a:cxn>
                    <a:cxn ang="0">
                      <a:pos x="6" y="6"/>
                    </a:cxn>
                    <a:cxn ang="0">
                      <a:pos x="14" y="10"/>
                    </a:cxn>
                    <a:cxn ang="0">
                      <a:pos x="22" y="14"/>
                    </a:cxn>
                    <a:cxn ang="0">
                      <a:pos x="33" y="18"/>
                    </a:cxn>
                    <a:cxn ang="0">
                      <a:pos x="42" y="22"/>
                    </a:cxn>
                    <a:cxn ang="0">
                      <a:pos x="52" y="27"/>
                    </a:cxn>
                    <a:cxn ang="0">
                      <a:pos x="64" y="33"/>
                    </a:cxn>
                    <a:cxn ang="0">
                      <a:pos x="74" y="40"/>
                    </a:cxn>
                    <a:cxn ang="0">
                      <a:pos x="87" y="22"/>
                    </a:cxn>
                  </a:cxnLst>
                  <a:rect l="0" t="0" r="r" b="b"/>
                  <a:pathLst>
                    <a:path w="87" h="40">
                      <a:moveTo>
                        <a:pt x="87" y="22"/>
                      </a:moveTo>
                      <a:lnTo>
                        <a:pt x="77" y="17"/>
                      </a:lnTo>
                      <a:lnTo>
                        <a:pt x="68" y="12"/>
                      </a:lnTo>
                      <a:lnTo>
                        <a:pt x="58" y="7"/>
                      </a:lnTo>
                      <a:lnTo>
                        <a:pt x="47" y="5"/>
                      </a:lnTo>
                      <a:lnTo>
                        <a:pt x="37" y="3"/>
                      </a:lnTo>
                      <a:lnTo>
                        <a:pt x="26" y="2"/>
                      </a:lnTo>
                      <a:lnTo>
                        <a:pt x="13" y="0"/>
                      </a:lnTo>
                      <a:lnTo>
                        <a:pt x="0" y="2"/>
                      </a:lnTo>
                      <a:lnTo>
                        <a:pt x="6" y="6"/>
                      </a:lnTo>
                      <a:lnTo>
                        <a:pt x="14" y="10"/>
                      </a:lnTo>
                      <a:lnTo>
                        <a:pt x="22" y="14"/>
                      </a:lnTo>
                      <a:lnTo>
                        <a:pt x="33" y="18"/>
                      </a:lnTo>
                      <a:lnTo>
                        <a:pt x="42" y="22"/>
                      </a:lnTo>
                      <a:lnTo>
                        <a:pt x="52" y="27"/>
                      </a:lnTo>
                      <a:lnTo>
                        <a:pt x="64" y="33"/>
                      </a:lnTo>
                      <a:lnTo>
                        <a:pt x="74" y="40"/>
                      </a:lnTo>
                      <a:lnTo>
                        <a:pt x="87" y="2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cs-CZ"/>
                </a:p>
              </p:txBody>
            </p:sp>
          </p:grpSp>
        </p:grpSp>
        <p:grpSp>
          <p:nvGrpSpPr>
            <p:cNvPr id="14348" name="Group 19"/>
            <p:cNvGrpSpPr>
              <a:grpSpLocks/>
            </p:cNvGrpSpPr>
            <p:nvPr/>
          </p:nvGrpSpPr>
          <p:grpSpPr bwMode="auto">
            <a:xfrm rot="6248562">
              <a:off x="343" y="3854"/>
              <a:ext cx="392" cy="424"/>
              <a:chOff x="1727" y="866"/>
              <a:chExt cx="129" cy="157"/>
            </a:xfrm>
          </p:grpSpPr>
          <p:sp>
            <p:nvSpPr>
              <p:cNvPr id="22548" name="Freeform 20"/>
              <p:cNvSpPr>
                <a:spLocks/>
              </p:cNvSpPr>
              <p:nvPr userDrawn="1"/>
            </p:nvSpPr>
            <p:spPr bwMode="ltGray">
              <a:xfrm>
                <a:off x="1727" y="868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2549" name="Freeform 21"/>
              <p:cNvSpPr>
                <a:spLocks/>
              </p:cNvSpPr>
              <p:nvPr userDrawn="1"/>
            </p:nvSpPr>
            <p:spPr bwMode="ltGray">
              <a:xfrm>
                <a:off x="1786" y="896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2550" name="Freeform 2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  <p:grpSp>
          <p:nvGrpSpPr>
            <p:cNvPr id="14349" name="Group 23"/>
            <p:cNvGrpSpPr>
              <a:grpSpLocks/>
            </p:cNvGrpSpPr>
            <p:nvPr/>
          </p:nvGrpSpPr>
          <p:grpSpPr bwMode="auto">
            <a:xfrm rot="5003157">
              <a:off x="249" y="1102"/>
              <a:ext cx="412" cy="500"/>
              <a:chOff x="1727" y="866"/>
              <a:chExt cx="129" cy="157"/>
            </a:xfrm>
          </p:grpSpPr>
          <p:sp>
            <p:nvSpPr>
              <p:cNvPr id="22552" name="Freeform 2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2553" name="Freeform 2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2554" name="Freeform 2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  <p:grpSp>
          <p:nvGrpSpPr>
            <p:cNvPr id="14350" name="Group 27"/>
            <p:cNvGrpSpPr>
              <a:grpSpLocks/>
            </p:cNvGrpSpPr>
            <p:nvPr/>
          </p:nvGrpSpPr>
          <p:grpSpPr bwMode="auto">
            <a:xfrm>
              <a:off x="815" y="0"/>
              <a:ext cx="345" cy="367"/>
              <a:chOff x="1727" y="866"/>
              <a:chExt cx="129" cy="157"/>
            </a:xfrm>
          </p:grpSpPr>
          <p:sp>
            <p:nvSpPr>
              <p:cNvPr id="22556" name="Freeform 2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2557" name="Freeform 2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2558" name="Freeform 3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  <p:sp>
          <p:nvSpPr>
            <p:cNvPr id="22559" name="Freeform 31"/>
            <p:cNvSpPr>
              <a:spLocks/>
            </p:cNvSpPr>
            <p:nvPr/>
          </p:nvSpPr>
          <p:spPr bwMode="ltGray">
            <a:xfrm>
              <a:off x="87" y="94"/>
              <a:ext cx="699" cy="756"/>
            </a:xfrm>
            <a:custGeom>
              <a:avLst/>
              <a:gdLst/>
              <a:ahLst/>
              <a:cxnLst>
                <a:cxn ang="0">
                  <a:pos x="1" y="392"/>
                </a:cxn>
                <a:cxn ang="0">
                  <a:pos x="3" y="252"/>
                </a:cxn>
                <a:cxn ang="0">
                  <a:pos x="21" y="210"/>
                </a:cxn>
                <a:cxn ang="0">
                  <a:pos x="29" y="182"/>
                </a:cxn>
                <a:cxn ang="0">
                  <a:pos x="39" y="154"/>
                </a:cxn>
                <a:cxn ang="0">
                  <a:pos x="51" y="138"/>
                </a:cxn>
                <a:cxn ang="0">
                  <a:pos x="111" y="74"/>
                </a:cxn>
                <a:cxn ang="0">
                  <a:pos x="169" y="30"/>
                </a:cxn>
                <a:cxn ang="0">
                  <a:pos x="225" y="10"/>
                </a:cxn>
                <a:cxn ang="0">
                  <a:pos x="249" y="4"/>
                </a:cxn>
                <a:cxn ang="0">
                  <a:pos x="265" y="0"/>
                </a:cxn>
                <a:cxn ang="0">
                  <a:pos x="357" y="2"/>
                </a:cxn>
                <a:cxn ang="0">
                  <a:pos x="385" y="6"/>
                </a:cxn>
                <a:cxn ang="0">
                  <a:pos x="489" y="40"/>
                </a:cxn>
                <a:cxn ang="0">
                  <a:pos x="619" y="128"/>
                </a:cxn>
                <a:cxn ang="0">
                  <a:pos x="653" y="178"/>
                </a:cxn>
                <a:cxn ang="0">
                  <a:pos x="693" y="322"/>
                </a:cxn>
                <a:cxn ang="0">
                  <a:pos x="687" y="434"/>
                </a:cxn>
                <a:cxn ang="0">
                  <a:pos x="665" y="538"/>
                </a:cxn>
                <a:cxn ang="0">
                  <a:pos x="639" y="564"/>
                </a:cxn>
                <a:cxn ang="0">
                  <a:pos x="631" y="580"/>
                </a:cxn>
                <a:cxn ang="0">
                  <a:pos x="607" y="588"/>
                </a:cxn>
                <a:cxn ang="0">
                  <a:pos x="473" y="664"/>
                </a:cxn>
                <a:cxn ang="0">
                  <a:pos x="449" y="678"/>
                </a:cxn>
                <a:cxn ang="0">
                  <a:pos x="405" y="684"/>
                </a:cxn>
                <a:cxn ang="0">
                  <a:pos x="375" y="690"/>
                </a:cxn>
                <a:cxn ang="0">
                  <a:pos x="267" y="684"/>
                </a:cxn>
                <a:cxn ang="0">
                  <a:pos x="259" y="722"/>
                </a:cxn>
                <a:cxn ang="0">
                  <a:pos x="241" y="756"/>
                </a:cxn>
                <a:cxn ang="0">
                  <a:pos x="185" y="728"/>
                </a:cxn>
                <a:cxn ang="0">
                  <a:pos x="163" y="720"/>
                </a:cxn>
                <a:cxn ang="0">
                  <a:pos x="151" y="716"/>
                </a:cxn>
                <a:cxn ang="0">
                  <a:pos x="195" y="674"/>
                </a:cxn>
                <a:cxn ang="0">
                  <a:pos x="211" y="644"/>
                </a:cxn>
                <a:cxn ang="0">
                  <a:pos x="209" y="626"/>
                </a:cxn>
                <a:cxn ang="0">
                  <a:pos x="195" y="620"/>
                </a:cxn>
                <a:cxn ang="0">
                  <a:pos x="165" y="596"/>
                </a:cxn>
                <a:cxn ang="0">
                  <a:pos x="99" y="534"/>
                </a:cxn>
                <a:cxn ang="0">
                  <a:pos x="61" y="506"/>
                </a:cxn>
                <a:cxn ang="0">
                  <a:pos x="23" y="470"/>
                </a:cxn>
                <a:cxn ang="0">
                  <a:pos x="7" y="434"/>
                </a:cxn>
                <a:cxn ang="0">
                  <a:pos x="5" y="396"/>
                </a:cxn>
                <a:cxn ang="0">
                  <a:pos x="1" y="392"/>
                </a:cxn>
              </a:cxnLst>
              <a:rect l="0" t="0" r="r" b="b"/>
              <a:pathLst>
                <a:path w="699" h="756">
                  <a:moveTo>
                    <a:pt x="1" y="392"/>
                  </a:moveTo>
                  <a:cubicBezTo>
                    <a:pt x="2" y="345"/>
                    <a:pt x="2" y="299"/>
                    <a:pt x="3" y="252"/>
                  </a:cubicBezTo>
                  <a:cubicBezTo>
                    <a:pt x="3" y="238"/>
                    <a:pt x="16" y="224"/>
                    <a:pt x="21" y="210"/>
                  </a:cubicBezTo>
                  <a:cubicBezTo>
                    <a:pt x="24" y="202"/>
                    <a:pt x="29" y="182"/>
                    <a:pt x="29" y="182"/>
                  </a:cubicBezTo>
                  <a:cubicBezTo>
                    <a:pt x="32" y="173"/>
                    <a:pt x="34" y="163"/>
                    <a:pt x="39" y="154"/>
                  </a:cubicBezTo>
                  <a:cubicBezTo>
                    <a:pt x="42" y="148"/>
                    <a:pt x="51" y="138"/>
                    <a:pt x="51" y="138"/>
                  </a:cubicBezTo>
                  <a:cubicBezTo>
                    <a:pt x="58" y="116"/>
                    <a:pt x="88" y="82"/>
                    <a:pt x="111" y="74"/>
                  </a:cubicBezTo>
                  <a:cubicBezTo>
                    <a:pt x="128" y="61"/>
                    <a:pt x="149" y="37"/>
                    <a:pt x="169" y="30"/>
                  </a:cubicBezTo>
                  <a:cubicBezTo>
                    <a:pt x="182" y="17"/>
                    <a:pt x="207" y="15"/>
                    <a:pt x="225" y="10"/>
                  </a:cubicBezTo>
                  <a:cubicBezTo>
                    <a:pt x="233" y="8"/>
                    <a:pt x="241" y="6"/>
                    <a:pt x="249" y="4"/>
                  </a:cubicBezTo>
                  <a:cubicBezTo>
                    <a:pt x="254" y="3"/>
                    <a:pt x="265" y="0"/>
                    <a:pt x="265" y="0"/>
                  </a:cubicBezTo>
                  <a:cubicBezTo>
                    <a:pt x="296" y="1"/>
                    <a:pt x="326" y="0"/>
                    <a:pt x="357" y="2"/>
                  </a:cubicBezTo>
                  <a:cubicBezTo>
                    <a:pt x="366" y="2"/>
                    <a:pt x="385" y="6"/>
                    <a:pt x="385" y="6"/>
                  </a:cubicBezTo>
                  <a:cubicBezTo>
                    <a:pt x="417" y="17"/>
                    <a:pt x="463" y="14"/>
                    <a:pt x="489" y="40"/>
                  </a:cubicBezTo>
                  <a:cubicBezTo>
                    <a:pt x="528" y="60"/>
                    <a:pt x="592" y="105"/>
                    <a:pt x="619" y="128"/>
                  </a:cubicBezTo>
                  <a:cubicBezTo>
                    <a:pt x="635" y="134"/>
                    <a:pt x="643" y="164"/>
                    <a:pt x="653" y="178"/>
                  </a:cubicBezTo>
                  <a:cubicBezTo>
                    <a:pt x="667" y="234"/>
                    <a:pt x="687" y="265"/>
                    <a:pt x="693" y="322"/>
                  </a:cubicBezTo>
                  <a:cubicBezTo>
                    <a:pt x="699" y="365"/>
                    <a:pt x="692" y="398"/>
                    <a:pt x="687" y="434"/>
                  </a:cubicBezTo>
                  <a:cubicBezTo>
                    <a:pt x="686" y="469"/>
                    <a:pt x="691" y="510"/>
                    <a:pt x="665" y="538"/>
                  </a:cubicBezTo>
                  <a:cubicBezTo>
                    <a:pt x="657" y="547"/>
                    <a:pt x="644" y="553"/>
                    <a:pt x="639" y="564"/>
                  </a:cubicBezTo>
                  <a:cubicBezTo>
                    <a:pt x="636" y="569"/>
                    <a:pt x="636" y="576"/>
                    <a:pt x="631" y="580"/>
                  </a:cubicBezTo>
                  <a:cubicBezTo>
                    <a:pt x="624" y="585"/>
                    <a:pt x="607" y="588"/>
                    <a:pt x="607" y="588"/>
                  </a:cubicBezTo>
                  <a:cubicBezTo>
                    <a:pt x="581" y="602"/>
                    <a:pt x="499" y="649"/>
                    <a:pt x="473" y="664"/>
                  </a:cubicBezTo>
                  <a:cubicBezTo>
                    <a:pt x="465" y="666"/>
                    <a:pt x="449" y="678"/>
                    <a:pt x="449" y="678"/>
                  </a:cubicBezTo>
                  <a:cubicBezTo>
                    <a:pt x="438" y="685"/>
                    <a:pt x="417" y="679"/>
                    <a:pt x="405" y="684"/>
                  </a:cubicBezTo>
                  <a:cubicBezTo>
                    <a:pt x="396" y="687"/>
                    <a:pt x="385" y="688"/>
                    <a:pt x="375" y="690"/>
                  </a:cubicBezTo>
                  <a:cubicBezTo>
                    <a:pt x="328" y="689"/>
                    <a:pt x="307" y="687"/>
                    <a:pt x="267" y="684"/>
                  </a:cubicBezTo>
                  <a:cubicBezTo>
                    <a:pt x="249" y="690"/>
                    <a:pt x="264" y="683"/>
                    <a:pt x="259" y="722"/>
                  </a:cubicBezTo>
                  <a:cubicBezTo>
                    <a:pt x="258" y="733"/>
                    <a:pt x="250" y="750"/>
                    <a:pt x="241" y="756"/>
                  </a:cubicBezTo>
                  <a:cubicBezTo>
                    <a:pt x="218" y="752"/>
                    <a:pt x="207" y="735"/>
                    <a:pt x="185" y="728"/>
                  </a:cubicBezTo>
                  <a:cubicBezTo>
                    <a:pt x="176" y="725"/>
                    <a:pt x="171" y="724"/>
                    <a:pt x="163" y="720"/>
                  </a:cubicBezTo>
                  <a:cubicBezTo>
                    <a:pt x="159" y="718"/>
                    <a:pt x="151" y="716"/>
                    <a:pt x="151" y="716"/>
                  </a:cubicBezTo>
                  <a:cubicBezTo>
                    <a:pt x="157" y="695"/>
                    <a:pt x="180" y="689"/>
                    <a:pt x="195" y="674"/>
                  </a:cubicBezTo>
                  <a:cubicBezTo>
                    <a:pt x="198" y="665"/>
                    <a:pt x="205" y="652"/>
                    <a:pt x="211" y="644"/>
                  </a:cubicBezTo>
                  <a:cubicBezTo>
                    <a:pt x="210" y="638"/>
                    <a:pt x="212" y="631"/>
                    <a:pt x="209" y="626"/>
                  </a:cubicBezTo>
                  <a:cubicBezTo>
                    <a:pt x="207" y="621"/>
                    <a:pt x="199" y="623"/>
                    <a:pt x="195" y="620"/>
                  </a:cubicBezTo>
                  <a:cubicBezTo>
                    <a:pt x="185" y="612"/>
                    <a:pt x="173" y="606"/>
                    <a:pt x="165" y="596"/>
                  </a:cubicBezTo>
                  <a:cubicBezTo>
                    <a:pt x="146" y="573"/>
                    <a:pt x="123" y="552"/>
                    <a:pt x="99" y="534"/>
                  </a:cubicBezTo>
                  <a:cubicBezTo>
                    <a:pt x="87" y="525"/>
                    <a:pt x="72" y="517"/>
                    <a:pt x="61" y="506"/>
                  </a:cubicBezTo>
                  <a:cubicBezTo>
                    <a:pt x="49" y="494"/>
                    <a:pt x="37" y="480"/>
                    <a:pt x="23" y="470"/>
                  </a:cubicBezTo>
                  <a:cubicBezTo>
                    <a:pt x="13" y="456"/>
                    <a:pt x="10" y="451"/>
                    <a:pt x="7" y="434"/>
                  </a:cubicBezTo>
                  <a:cubicBezTo>
                    <a:pt x="6" y="421"/>
                    <a:pt x="7" y="408"/>
                    <a:pt x="5" y="396"/>
                  </a:cubicBezTo>
                  <a:cubicBezTo>
                    <a:pt x="5" y="394"/>
                    <a:pt x="0" y="391"/>
                    <a:pt x="1" y="392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560" name="Freeform 32"/>
            <p:cNvSpPr>
              <a:spLocks/>
            </p:cNvSpPr>
            <p:nvPr/>
          </p:nvSpPr>
          <p:spPr bwMode="ltGray">
            <a:xfrm rot="828663">
              <a:off x="242" y="3404"/>
              <a:ext cx="132" cy="16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"/>
                </a:cxn>
                <a:cxn ang="0">
                  <a:pos x="18" y="5"/>
                </a:cxn>
                <a:cxn ang="0">
                  <a:pos x="37" y="12"/>
                </a:cxn>
                <a:cxn ang="0">
                  <a:pos x="58" y="24"/>
                </a:cxn>
                <a:cxn ang="0">
                  <a:pos x="78" y="44"/>
                </a:cxn>
                <a:cxn ang="0">
                  <a:pos x="96" y="71"/>
                </a:cxn>
                <a:cxn ang="0">
                  <a:pos x="107" y="108"/>
                </a:cxn>
                <a:cxn ang="0">
                  <a:pos x="109" y="156"/>
                </a:cxn>
                <a:cxn ang="0">
                  <a:pos x="105" y="156"/>
                </a:cxn>
                <a:cxn ang="0">
                  <a:pos x="99" y="156"/>
                </a:cxn>
                <a:cxn ang="0">
                  <a:pos x="93" y="156"/>
                </a:cxn>
                <a:cxn ang="0">
                  <a:pos x="87" y="154"/>
                </a:cxn>
                <a:cxn ang="0">
                  <a:pos x="81" y="153"/>
                </a:cxn>
                <a:cxn ang="0">
                  <a:pos x="74" y="150"/>
                </a:cxn>
                <a:cxn ang="0">
                  <a:pos x="66" y="145"/>
                </a:cxn>
                <a:cxn ang="0">
                  <a:pos x="58" y="139"/>
                </a:cxn>
                <a:cxn ang="0">
                  <a:pos x="53" y="126"/>
                </a:cxn>
                <a:cxn ang="0">
                  <a:pos x="53" y="111"/>
                </a:cxn>
                <a:cxn ang="0">
                  <a:pos x="56" y="96"/>
                </a:cxn>
                <a:cxn ang="0">
                  <a:pos x="59" y="80"/>
                </a:cxn>
                <a:cxn ang="0">
                  <a:pos x="56" y="62"/>
                </a:cxn>
                <a:cxn ang="0">
                  <a:pos x="48" y="43"/>
                </a:cxn>
                <a:cxn ang="0">
                  <a:pos x="31" y="23"/>
                </a:cxn>
                <a:cxn ang="0">
                  <a:pos x="0" y="0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561" name="Freeform 33"/>
            <p:cNvSpPr>
              <a:spLocks/>
            </p:cNvSpPr>
            <p:nvPr/>
          </p:nvSpPr>
          <p:spPr bwMode="ltGray">
            <a:xfrm rot="828663">
              <a:off x="266" y="3592"/>
              <a:ext cx="66" cy="4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6" y="3"/>
                </a:cxn>
                <a:cxn ang="0">
                  <a:pos x="13" y="8"/>
                </a:cxn>
                <a:cxn ang="0">
                  <a:pos x="21" y="12"/>
                </a:cxn>
                <a:cxn ang="0">
                  <a:pos x="29" y="15"/>
                </a:cxn>
                <a:cxn ang="0">
                  <a:pos x="38" y="17"/>
                </a:cxn>
                <a:cxn ang="0">
                  <a:pos x="46" y="18"/>
                </a:cxn>
                <a:cxn ang="0">
                  <a:pos x="54" y="16"/>
                </a:cxn>
                <a:cxn ang="0">
                  <a:pos x="53" y="25"/>
                </a:cxn>
                <a:cxn ang="0">
                  <a:pos x="50" y="33"/>
                </a:cxn>
                <a:cxn ang="0">
                  <a:pos x="44" y="38"/>
                </a:cxn>
                <a:cxn ang="0">
                  <a:pos x="37" y="40"/>
                </a:cxn>
                <a:cxn ang="0">
                  <a:pos x="28" y="39"/>
                </a:cxn>
                <a:cxn ang="0">
                  <a:pos x="19" y="32"/>
                </a:cxn>
                <a:cxn ang="0">
                  <a:pos x="10" y="20"/>
                </a:cxn>
                <a:cxn ang="0">
                  <a:pos x="0" y="0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562" name="Freeform 34"/>
            <p:cNvSpPr>
              <a:spLocks/>
            </p:cNvSpPr>
            <p:nvPr/>
          </p:nvSpPr>
          <p:spPr bwMode="ltGray">
            <a:xfrm>
              <a:off x="11" y="4110"/>
              <a:ext cx="118" cy="20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8"/>
                </a:cxn>
                <a:cxn ang="0">
                  <a:pos x="15" y="19"/>
                </a:cxn>
                <a:cxn ang="0">
                  <a:pos x="26" y="33"/>
                </a:cxn>
                <a:cxn ang="0">
                  <a:pos x="38" y="51"/>
                </a:cxn>
                <a:cxn ang="0">
                  <a:pos x="54" y="72"/>
                </a:cxn>
                <a:cxn ang="0">
                  <a:pos x="67" y="94"/>
                </a:cxn>
                <a:cxn ang="0">
                  <a:pos x="79" y="119"/>
                </a:cxn>
                <a:cxn ang="0">
                  <a:pos x="87" y="146"/>
                </a:cxn>
                <a:cxn ang="0">
                  <a:pos x="94" y="175"/>
                </a:cxn>
                <a:cxn ang="0">
                  <a:pos x="91" y="209"/>
                </a:cxn>
                <a:cxn ang="0">
                  <a:pos x="118" y="209"/>
                </a:cxn>
                <a:cxn ang="0">
                  <a:pos x="117" y="177"/>
                </a:cxn>
                <a:cxn ang="0">
                  <a:pos x="104" y="119"/>
                </a:cxn>
                <a:cxn ang="0">
                  <a:pos x="82" y="69"/>
                </a:cxn>
                <a:cxn ang="0">
                  <a:pos x="47" y="27"/>
                </a:cxn>
                <a:cxn ang="0">
                  <a:pos x="0" y="0"/>
                </a:cxn>
              </a:cxnLst>
              <a:rect l="0" t="0" r="r" b="b"/>
              <a:pathLst>
                <a:path w="118" h="209">
                  <a:moveTo>
                    <a:pt x="0" y="0"/>
                  </a:moveTo>
                  <a:lnTo>
                    <a:pt x="6" y="8"/>
                  </a:lnTo>
                  <a:lnTo>
                    <a:pt x="15" y="19"/>
                  </a:lnTo>
                  <a:lnTo>
                    <a:pt x="26" y="33"/>
                  </a:lnTo>
                  <a:lnTo>
                    <a:pt x="38" y="51"/>
                  </a:lnTo>
                  <a:lnTo>
                    <a:pt x="54" y="72"/>
                  </a:lnTo>
                  <a:lnTo>
                    <a:pt x="67" y="94"/>
                  </a:lnTo>
                  <a:lnTo>
                    <a:pt x="79" y="119"/>
                  </a:lnTo>
                  <a:lnTo>
                    <a:pt x="87" y="146"/>
                  </a:lnTo>
                  <a:lnTo>
                    <a:pt x="94" y="175"/>
                  </a:lnTo>
                  <a:lnTo>
                    <a:pt x="91" y="209"/>
                  </a:lnTo>
                  <a:lnTo>
                    <a:pt x="118" y="209"/>
                  </a:lnTo>
                  <a:lnTo>
                    <a:pt x="117" y="177"/>
                  </a:lnTo>
                  <a:lnTo>
                    <a:pt x="104" y="119"/>
                  </a:lnTo>
                  <a:lnTo>
                    <a:pt x="82" y="69"/>
                  </a:lnTo>
                  <a:lnTo>
                    <a:pt x="47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563" name="Freeform 35"/>
            <p:cNvSpPr>
              <a:spLocks/>
            </p:cNvSpPr>
            <p:nvPr/>
          </p:nvSpPr>
          <p:spPr bwMode="ltGray">
            <a:xfrm>
              <a:off x="0" y="3968"/>
              <a:ext cx="130" cy="128"/>
            </a:xfrm>
            <a:custGeom>
              <a:avLst/>
              <a:gdLst/>
              <a:ahLst/>
              <a:cxnLst>
                <a:cxn ang="0">
                  <a:pos x="103" y="0"/>
                </a:cxn>
                <a:cxn ang="0">
                  <a:pos x="130" y="128"/>
                </a:cxn>
                <a:cxn ang="0">
                  <a:pos x="125" y="126"/>
                </a:cxn>
                <a:cxn ang="0">
                  <a:pos x="111" y="121"/>
                </a:cxn>
                <a:cxn ang="0">
                  <a:pos x="92" y="111"/>
                </a:cxn>
                <a:cxn ang="0">
                  <a:pos x="68" y="103"/>
                </a:cxn>
                <a:cxn ang="0">
                  <a:pos x="41" y="94"/>
                </a:cxn>
                <a:cxn ang="0">
                  <a:pos x="19" y="90"/>
                </a:cxn>
                <a:cxn ang="0">
                  <a:pos x="0" y="93"/>
                </a:cxn>
                <a:cxn ang="0">
                  <a:pos x="0" y="72"/>
                </a:cxn>
                <a:cxn ang="0">
                  <a:pos x="12" y="70"/>
                </a:cxn>
                <a:cxn ang="0">
                  <a:pos x="24" y="66"/>
                </a:cxn>
                <a:cxn ang="0">
                  <a:pos x="38" y="66"/>
                </a:cxn>
                <a:cxn ang="0">
                  <a:pos x="51" y="67"/>
                </a:cxn>
                <a:cxn ang="0">
                  <a:pos x="65" y="70"/>
                </a:cxn>
                <a:cxn ang="0">
                  <a:pos x="78" y="78"/>
                </a:cxn>
                <a:cxn ang="0">
                  <a:pos x="81" y="74"/>
                </a:cxn>
                <a:cxn ang="0">
                  <a:pos x="81" y="58"/>
                </a:cxn>
                <a:cxn ang="0">
                  <a:pos x="82" y="37"/>
                </a:cxn>
                <a:cxn ang="0">
                  <a:pos x="82" y="29"/>
                </a:cxn>
                <a:cxn ang="0">
                  <a:pos x="80" y="29"/>
                </a:cxn>
                <a:cxn ang="0">
                  <a:pos x="77" y="27"/>
                </a:cxn>
                <a:cxn ang="0">
                  <a:pos x="76" y="22"/>
                </a:cxn>
                <a:cxn ang="0">
                  <a:pos x="75" y="19"/>
                </a:cxn>
                <a:cxn ang="0">
                  <a:pos x="76" y="15"/>
                </a:cxn>
                <a:cxn ang="0">
                  <a:pos x="79" y="10"/>
                </a:cxn>
                <a:cxn ang="0">
                  <a:pos x="89" y="6"/>
                </a:cxn>
                <a:cxn ang="0">
                  <a:pos x="103" y="0"/>
                </a:cxn>
              </a:cxnLst>
              <a:rect l="0" t="0" r="r" b="b"/>
              <a:pathLst>
                <a:path w="130" h="128">
                  <a:moveTo>
                    <a:pt x="103" y="0"/>
                  </a:moveTo>
                  <a:lnTo>
                    <a:pt x="130" y="128"/>
                  </a:lnTo>
                  <a:lnTo>
                    <a:pt x="125" y="126"/>
                  </a:lnTo>
                  <a:lnTo>
                    <a:pt x="111" y="121"/>
                  </a:lnTo>
                  <a:lnTo>
                    <a:pt x="92" y="111"/>
                  </a:lnTo>
                  <a:lnTo>
                    <a:pt x="68" y="103"/>
                  </a:lnTo>
                  <a:lnTo>
                    <a:pt x="41" y="94"/>
                  </a:lnTo>
                  <a:lnTo>
                    <a:pt x="19" y="90"/>
                  </a:lnTo>
                  <a:lnTo>
                    <a:pt x="0" y="93"/>
                  </a:lnTo>
                  <a:lnTo>
                    <a:pt x="0" y="72"/>
                  </a:lnTo>
                  <a:lnTo>
                    <a:pt x="12" y="70"/>
                  </a:lnTo>
                  <a:lnTo>
                    <a:pt x="24" y="66"/>
                  </a:lnTo>
                  <a:lnTo>
                    <a:pt x="38" y="66"/>
                  </a:lnTo>
                  <a:lnTo>
                    <a:pt x="51" y="67"/>
                  </a:lnTo>
                  <a:lnTo>
                    <a:pt x="65" y="70"/>
                  </a:lnTo>
                  <a:lnTo>
                    <a:pt x="78" y="78"/>
                  </a:lnTo>
                  <a:lnTo>
                    <a:pt x="81" y="74"/>
                  </a:lnTo>
                  <a:lnTo>
                    <a:pt x="81" y="58"/>
                  </a:lnTo>
                  <a:lnTo>
                    <a:pt x="82" y="37"/>
                  </a:lnTo>
                  <a:lnTo>
                    <a:pt x="82" y="29"/>
                  </a:lnTo>
                  <a:lnTo>
                    <a:pt x="80" y="29"/>
                  </a:lnTo>
                  <a:lnTo>
                    <a:pt x="77" y="27"/>
                  </a:lnTo>
                  <a:lnTo>
                    <a:pt x="76" y="22"/>
                  </a:lnTo>
                  <a:lnTo>
                    <a:pt x="75" y="19"/>
                  </a:lnTo>
                  <a:lnTo>
                    <a:pt x="76" y="15"/>
                  </a:lnTo>
                  <a:lnTo>
                    <a:pt x="79" y="10"/>
                  </a:lnTo>
                  <a:lnTo>
                    <a:pt x="89" y="6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564" name="Freeform 36"/>
            <p:cNvSpPr>
              <a:spLocks/>
            </p:cNvSpPr>
            <p:nvPr/>
          </p:nvSpPr>
          <p:spPr bwMode="ltGray">
            <a:xfrm>
              <a:off x="0" y="3949"/>
              <a:ext cx="47" cy="86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15" y="37"/>
                </a:cxn>
                <a:cxn ang="0">
                  <a:pos x="0" y="59"/>
                </a:cxn>
                <a:cxn ang="0">
                  <a:pos x="0" y="86"/>
                </a:cxn>
                <a:cxn ang="0">
                  <a:pos x="8" y="82"/>
                </a:cxn>
                <a:cxn ang="0">
                  <a:pos x="20" y="73"/>
                </a:cxn>
                <a:cxn ang="0">
                  <a:pos x="33" y="63"/>
                </a:cxn>
                <a:cxn ang="0">
                  <a:pos x="42" y="51"/>
                </a:cxn>
                <a:cxn ang="0">
                  <a:pos x="47" y="36"/>
                </a:cxn>
                <a:cxn ang="0">
                  <a:pos x="46" y="19"/>
                </a:cxn>
                <a:cxn ang="0">
                  <a:pos x="37" y="0"/>
                </a:cxn>
              </a:cxnLst>
              <a:rect l="0" t="0" r="r" b="b"/>
              <a:pathLst>
                <a:path w="47" h="86">
                  <a:moveTo>
                    <a:pt x="37" y="0"/>
                  </a:moveTo>
                  <a:lnTo>
                    <a:pt x="15" y="37"/>
                  </a:lnTo>
                  <a:lnTo>
                    <a:pt x="0" y="59"/>
                  </a:lnTo>
                  <a:lnTo>
                    <a:pt x="0" y="86"/>
                  </a:lnTo>
                  <a:lnTo>
                    <a:pt x="8" y="82"/>
                  </a:lnTo>
                  <a:lnTo>
                    <a:pt x="20" y="73"/>
                  </a:lnTo>
                  <a:lnTo>
                    <a:pt x="33" y="63"/>
                  </a:lnTo>
                  <a:lnTo>
                    <a:pt x="42" y="51"/>
                  </a:lnTo>
                  <a:lnTo>
                    <a:pt x="47" y="36"/>
                  </a:lnTo>
                  <a:lnTo>
                    <a:pt x="46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565" name="Freeform 37"/>
            <p:cNvSpPr>
              <a:spLocks/>
            </p:cNvSpPr>
            <p:nvPr/>
          </p:nvSpPr>
          <p:spPr bwMode="ltGray">
            <a:xfrm>
              <a:off x="0" y="3239"/>
              <a:ext cx="497" cy="740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41" y="4"/>
                </a:cxn>
                <a:cxn ang="0">
                  <a:pos x="101" y="0"/>
                </a:cxn>
                <a:cxn ang="0">
                  <a:pos x="170" y="4"/>
                </a:cxn>
                <a:cxn ang="0">
                  <a:pos x="248" y="21"/>
                </a:cxn>
                <a:cxn ang="0">
                  <a:pos x="323" y="50"/>
                </a:cxn>
                <a:cxn ang="0">
                  <a:pos x="382" y="90"/>
                </a:cxn>
                <a:cxn ang="0">
                  <a:pos x="428" y="141"/>
                </a:cxn>
                <a:cxn ang="0">
                  <a:pos x="463" y="199"/>
                </a:cxn>
                <a:cxn ang="0">
                  <a:pos x="485" y="262"/>
                </a:cxn>
                <a:cxn ang="0">
                  <a:pos x="496" y="327"/>
                </a:cxn>
                <a:cxn ang="0">
                  <a:pos x="497" y="396"/>
                </a:cxn>
                <a:cxn ang="0">
                  <a:pos x="487" y="462"/>
                </a:cxn>
                <a:cxn ang="0">
                  <a:pos x="470" y="527"/>
                </a:cxn>
                <a:cxn ang="0">
                  <a:pos x="443" y="586"/>
                </a:cxn>
                <a:cxn ang="0">
                  <a:pos x="406" y="639"/>
                </a:cxn>
                <a:cxn ang="0">
                  <a:pos x="364" y="683"/>
                </a:cxn>
                <a:cxn ang="0">
                  <a:pos x="315" y="715"/>
                </a:cxn>
                <a:cxn ang="0">
                  <a:pos x="259" y="736"/>
                </a:cxn>
                <a:cxn ang="0">
                  <a:pos x="198" y="740"/>
                </a:cxn>
                <a:cxn ang="0">
                  <a:pos x="131" y="727"/>
                </a:cxn>
                <a:cxn ang="0">
                  <a:pos x="167" y="728"/>
                </a:cxn>
                <a:cxn ang="0">
                  <a:pos x="204" y="718"/>
                </a:cxn>
                <a:cxn ang="0">
                  <a:pos x="238" y="700"/>
                </a:cxn>
                <a:cxn ang="0">
                  <a:pos x="272" y="670"/>
                </a:cxn>
                <a:cxn ang="0">
                  <a:pos x="304" y="635"/>
                </a:cxn>
                <a:cxn ang="0">
                  <a:pos x="333" y="594"/>
                </a:cxn>
                <a:cxn ang="0">
                  <a:pos x="358" y="549"/>
                </a:cxn>
                <a:cxn ang="0">
                  <a:pos x="381" y="500"/>
                </a:cxn>
                <a:cxn ang="0">
                  <a:pos x="396" y="449"/>
                </a:cxn>
                <a:cxn ang="0">
                  <a:pos x="408" y="397"/>
                </a:cxn>
                <a:cxn ang="0">
                  <a:pos x="414" y="346"/>
                </a:cxn>
                <a:cxn ang="0">
                  <a:pos x="412" y="296"/>
                </a:cxn>
                <a:cxn ang="0">
                  <a:pos x="402" y="251"/>
                </a:cxn>
                <a:cxn ang="0">
                  <a:pos x="384" y="208"/>
                </a:cxn>
                <a:cxn ang="0">
                  <a:pos x="357" y="172"/>
                </a:cxn>
                <a:cxn ang="0">
                  <a:pos x="320" y="142"/>
                </a:cxn>
                <a:cxn ang="0">
                  <a:pos x="260" y="107"/>
                </a:cxn>
                <a:cxn ang="0">
                  <a:pos x="203" y="82"/>
                </a:cxn>
                <a:cxn ang="0">
                  <a:pos x="154" y="65"/>
                </a:cxn>
                <a:cxn ang="0">
                  <a:pos x="108" y="56"/>
                </a:cxn>
                <a:cxn ang="0">
                  <a:pos x="68" y="55"/>
                </a:cxn>
                <a:cxn ang="0">
                  <a:pos x="32" y="61"/>
                </a:cxn>
                <a:cxn ang="0">
                  <a:pos x="0" y="70"/>
                </a:cxn>
                <a:cxn ang="0">
                  <a:pos x="0" y="13"/>
                </a:cxn>
              </a:cxnLst>
              <a:rect l="0" t="0" r="r" b="b"/>
              <a:pathLst>
                <a:path w="497" h="740">
                  <a:moveTo>
                    <a:pt x="0" y="13"/>
                  </a:moveTo>
                  <a:lnTo>
                    <a:pt x="41" y="4"/>
                  </a:lnTo>
                  <a:lnTo>
                    <a:pt x="101" y="0"/>
                  </a:lnTo>
                  <a:lnTo>
                    <a:pt x="170" y="4"/>
                  </a:lnTo>
                  <a:lnTo>
                    <a:pt x="248" y="21"/>
                  </a:lnTo>
                  <a:lnTo>
                    <a:pt x="323" y="50"/>
                  </a:lnTo>
                  <a:lnTo>
                    <a:pt x="382" y="90"/>
                  </a:lnTo>
                  <a:lnTo>
                    <a:pt x="428" y="141"/>
                  </a:lnTo>
                  <a:lnTo>
                    <a:pt x="463" y="199"/>
                  </a:lnTo>
                  <a:lnTo>
                    <a:pt x="485" y="262"/>
                  </a:lnTo>
                  <a:lnTo>
                    <a:pt x="496" y="327"/>
                  </a:lnTo>
                  <a:lnTo>
                    <a:pt x="497" y="396"/>
                  </a:lnTo>
                  <a:lnTo>
                    <a:pt x="487" y="462"/>
                  </a:lnTo>
                  <a:lnTo>
                    <a:pt x="470" y="527"/>
                  </a:lnTo>
                  <a:lnTo>
                    <a:pt x="443" y="586"/>
                  </a:lnTo>
                  <a:lnTo>
                    <a:pt x="406" y="639"/>
                  </a:lnTo>
                  <a:lnTo>
                    <a:pt x="364" y="683"/>
                  </a:lnTo>
                  <a:lnTo>
                    <a:pt x="315" y="715"/>
                  </a:lnTo>
                  <a:lnTo>
                    <a:pt x="259" y="736"/>
                  </a:lnTo>
                  <a:lnTo>
                    <a:pt x="198" y="740"/>
                  </a:lnTo>
                  <a:lnTo>
                    <a:pt x="131" y="727"/>
                  </a:lnTo>
                  <a:lnTo>
                    <a:pt x="167" y="728"/>
                  </a:lnTo>
                  <a:lnTo>
                    <a:pt x="204" y="718"/>
                  </a:lnTo>
                  <a:lnTo>
                    <a:pt x="238" y="700"/>
                  </a:lnTo>
                  <a:lnTo>
                    <a:pt x="272" y="670"/>
                  </a:lnTo>
                  <a:lnTo>
                    <a:pt x="304" y="635"/>
                  </a:lnTo>
                  <a:lnTo>
                    <a:pt x="333" y="594"/>
                  </a:lnTo>
                  <a:lnTo>
                    <a:pt x="358" y="549"/>
                  </a:lnTo>
                  <a:lnTo>
                    <a:pt x="381" y="500"/>
                  </a:lnTo>
                  <a:lnTo>
                    <a:pt x="396" y="449"/>
                  </a:lnTo>
                  <a:lnTo>
                    <a:pt x="408" y="397"/>
                  </a:lnTo>
                  <a:lnTo>
                    <a:pt x="414" y="346"/>
                  </a:lnTo>
                  <a:lnTo>
                    <a:pt x="412" y="296"/>
                  </a:lnTo>
                  <a:lnTo>
                    <a:pt x="402" y="251"/>
                  </a:lnTo>
                  <a:lnTo>
                    <a:pt x="384" y="208"/>
                  </a:lnTo>
                  <a:lnTo>
                    <a:pt x="357" y="172"/>
                  </a:lnTo>
                  <a:lnTo>
                    <a:pt x="320" y="142"/>
                  </a:lnTo>
                  <a:lnTo>
                    <a:pt x="260" y="107"/>
                  </a:lnTo>
                  <a:lnTo>
                    <a:pt x="203" y="82"/>
                  </a:lnTo>
                  <a:lnTo>
                    <a:pt x="154" y="65"/>
                  </a:lnTo>
                  <a:lnTo>
                    <a:pt x="108" y="56"/>
                  </a:lnTo>
                  <a:lnTo>
                    <a:pt x="68" y="55"/>
                  </a:lnTo>
                  <a:lnTo>
                    <a:pt x="32" y="61"/>
                  </a:lnTo>
                  <a:lnTo>
                    <a:pt x="0" y="7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566" name="Freeform 38"/>
            <p:cNvSpPr>
              <a:spLocks/>
            </p:cNvSpPr>
            <p:nvPr/>
          </p:nvSpPr>
          <p:spPr bwMode="ltGray">
            <a:xfrm rot="1584153">
              <a:off x="20" y="410"/>
              <a:ext cx="344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5"/>
                </a:cxn>
                <a:cxn ang="0">
                  <a:pos x="3" y="50"/>
                </a:cxn>
                <a:cxn ang="0">
                  <a:pos x="6" y="75"/>
                </a:cxn>
                <a:cxn ang="0">
                  <a:pos x="11" y="98"/>
                </a:cxn>
                <a:cxn ang="0">
                  <a:pos x="18" y="119"/>
                </a:cxn>
                <a:cxn ang="0">
                  <a:pos x="27" y="141"/>
                </a:cxn>
                <a:cxn ang="0">
                  <a:pos x="38" y="161"/>
                </a:cxn>
                <a:cxn ang="0">
                  <a:pos x="51" y="178"/>
                </a:cxn>
                <a:cxn ang="0">
                  <a:pos x="67" y="194"/>
                </a:cxn>
                <a:cxn ang="0">
                  <a:pos x="86" y="208"/>
                </a:cxn>
                <a:cxn ang="0">
                  <a:pos x="106" y="219"/>
                </a:cxn>
                <a:cxn ang="0">
                  <a:pos x="131" y="228"/>
                </a:cxn>
                <a:cxn ang="0">
                  <a:pos x="158" y="234"/>
                </a:cxn>
                <a:cxn ang="0">
                  <a:pos x="188" y="237"/>
                </a:cxn>
                <a:cxn ang="0">
                  <a:pos x="220" y="236"/>
                </a:cxn>
                <a:cxn ang="0">
                  <a:pos x="257" y="232"/>
                </a:cxn>
                <a:cxn ang="0">
                  <a:pos x="224" y="227"/>
                </a:cxn>
                <a:cxn ang="0">
                  <a:pos x="195" y="220"/>
                </a:cxn>
                <a:cxn ang="0">
                  <a:pos x="170" y="212"/>
                </a:cxn>
                <a:cxn ang="0">
                  <a:pos x="148" y="204"/>
                </a:cxn>
                <a:cxn ang="0">
                  <a:pos x="128" y="193"/>
                </a:cxn>
                <a:cxn ang="0">
                  <a:pos x="112" y="182"/>
                </a:cxn>
                <a:cxn ang="0">
                  <a:pos x="97" y="169"/>
                </a:cxn>
                <a:cxn ang="0">
                  <a:pos x="84" y="155"/>
                </a:cxn>
                <a:cxn ang="0">
                  <a:pos x="72" y="141"/>
                </a:cxn>
                <a:cxn ang="0">
                  <a:pos x="61" y="125"/>
                </a:cxn>
                <a:cxn ang="0">
                  <a:pos x="52" y="107"/>
                </a:cxn>
                <a:cxn ang="0">
                  <a:pos x="43" y="88"/>
                </a:cxn>
                <a:cxn ang="0">
                  <a:pos x="33" y="69"/>
                </a:cxn>
                <a:cxn ang="0">
                  <a:pos x="23" y="47"/>
                </a:cxn>
                <a:cxn ang="0">
                  <a:pos x="12" y="24"/>
                </a:cxn>
                <a:cxn ang="0">
                  <a:pos x="0" y="0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567" name="Freeform 39"/>
            <p:cNvSpPr>
              <a:spLocks/>
            </p:cNvSpPr>
            <p:nvPr/>
          </p:nvSpPr>
          <p:spPr bwMode="ltGray">
            <a:xfrm rot="1584153">
              <a:off x="242" y="756"/>
              <a:ext cx="167" cy="115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124" y="108"/>
                </a:cxn>
                <a:cxn ang="0">
                  <a:pos x="120" y="107"/>
                </a:cxn>
                <a:cxn ang="0">
                  <a:pos x="107" y="105"/>
                </a:cxn>
                <a:cxn ang="0">
                  <a:pos x="89" y="101"/>
                </a:cxn>
                <a:cxn ang="0">
                  <a:pos x="68" y="99"/>
                </a:cxn>
                <a:cxn ang="0">
                  <a:pos x="45" y="97"/>
                </a:cxn>
                <a:cxn ang="0">
                  <a:pos x="25" y="98"/>
                </a:cxn>
                <a:cxn ang="0">
                  <a:pos x="9" y="102"/>
                </a:cxn>
                <a:cxn ang="0">
                  <a:pos x="0" y="110"/>
                </a:cxn>
                <a:cxn ang="0">
                  <a:pos x="4" y="98"/>
                </a:cxn>
                <a:cxn ang="0">
                  <a:pos x="8" y="89"/>
                </a:cxn>
                <a:cxn ang="0">
                  <a:pos x="16" y="82"/>
                </a:cxn>
                <a:cxn ang="0">
                  <a:pos x="25" y="76"/>
                </a:cxn>
                <a:cxn ang="0">
                  <a:pos x="36" y="72"/>
                </a:cxn>
                <a:cxn ang="0">
                  <a:pos x="47" y="71"/>
                </a:cxn>
                <a:cxn ang="0">
                  <a:pos x="59" y="71"/>
                </a:cxn>
                <a:cxn ang="0">
                  <a:pos x="72" y="74"/>
                </a:cxn>
                <a:cxn ang="0">
                  <a:pos x="73" y="71"/>
                </a:cxn>
                <a:cxn ang="0">
                  <a:pos x="70" y="56"/>
                </a:cxn>
                <a:cxn ang="0">
                  <a:pos x="67" y="38"/>
                </a:cxn>
                <a:cxn ang="0">
                  <a:pos x="65" y="30"/>
                </a:cxn>
                <a:cxn ang="0">
                  <a:pos x="63" y="30"/>
                </a:cxn>
                <a:cxn ang="0">
                  <a:pos x="61" y="29"/>
                </a:cxn>
                <a:cxn ang="0">
                  <a:pos x="59" y="26"/>
                </a:cxn>
                <a:cxn ang="0">
                  <a:pos x="57" y="23"/>
                </a:cxn>
                <a:cxn ang="0">
                  <a:pos x="57" y="19"/>
                </a:cxn>
                <a:cxn ang="0">
                  <a:pos x="59" y="14"/>
                </a:cxn>
                <a:cxn ang="0">
                  <a:pos x="66" y="8"/>
                </a:cxn>
                <a:cxn ang="0">
                  <a:pos x="77" y="0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568" name="Freeform 40"/>
            <p:cNvSpPr>
              <a:spLocks/>
            </p:cNvSpPr>
            <p:nvPr/>
          </p:nvSpPr>
          <p:spPr bwMode="ltGray">
            <a:xfrm rot="1584153">
              <a:off x="574" y="286"/>
              <a:ext cx="147" cy="16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"/>
                </a:cxn>
                <a:cxn ang="0">
                  <a:pos x="18" y="5"/>
                </a:cxn>
                <a:cxn ang="0">
                  <a:pos x="37" y="12"/>
                </a:cxn>
                <a:cxn ang="0">
                  <a:pos x="58" y="24"/>
                </a:cxn>
                <a:cxn ang="0">
                  <a:pos x="78" y="44"/>
                </a:cxn>
                <a:cxn ang="0">
                  <a:pos x="96" y="71"/>
                </a:cxn>
                <a:cxn ang="0">
                  <a:pos x="107" y="108"/>
                </a:cxn>
                <a:cxn ang="0">
                  <a:pos x="109" y="156"/>
                </a:cxn>
                <a:cxn ang="0">
                  <a:pos x="105" y="156"/>
                </a:cxn>
                <a:cxn ang="0">
                  <a:pos x="99" y="156"/>
                </a:cxn>
                <a:cxn ang="0">
                  <a:pos x="93" y="156"/>
                </a:cxn>
                <a:cxn ang="0">
                  <a:pos x="87" y="154"/>
                </a:cxn>
                <a:cxn ang="0">
                  <a:pos x="81" y="153"/>
                </a:cxn>
                <a:cxn ang="0">
                  <a:pos x="74" y="150"/>
                </a:cxn>
                <a:cxn ang="0">
                  <a:pos x="66" y="145"/>
                </a:cxn>
                <a:cxn ang="0">
                  <a:pos x="58" y="139"/>
                </a:cxn>
                <a:cxn ang="0">
                  <a:pos x="53" y="126"/>
                </a:cxn>
                <a:cxn ang="0">
                  <a:pos x="53" y="111"/>
                </a:cxn>
                <a:cxn ang="0">
                  <a:pos x="56" y="96"/>
                </a:cxn>
                <a:cxn ang="0">
                  <a:pos x="59" y="80"/>
                </a:cxn>
                <a:cxn ang="0">
                  <a:pos x="56" y="62"/>
                </a:cxn>
                <a:cxn ang="0">
                  <a:pos x="48" y="43"/>
                </a:cxn>
                <a:cxn ang="0">
                  <a:pos x="31" y="23"/>
                </a:cxn>
                <a:cxn ang="0">
                  <a:pos x="0" y="0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569" name="Freeform 41"/>
            <p:cNvSpPr>
              <a:spLocks/>
            </p:cNvSpPr>
            <p:nvPr/>
          </p:nvSpPr>
          <p:spPr bwMode="ltGray">
            <a:xfrm rot="1584153">
              <a:off x="236" y="721"/>
              <a:ext cx="62" cy="97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20" y="38"/>
                </a:cxn>
                <a:cxn ang="0">
                  <a:pos x="15" y="62"/>
                </a:cxn>
                <a:cxn ang="0">
                  <a:pos x="11" y="79"/>
                </a:cxn>
                <a:cxn ang="0">
                  <a:pos x="0" y="94"/>
                </a:cxn>
                <a:cxn ang="0">
                  <a:pos x="12" y="88"/>
                </a:cxn>
                <a:cxn ang="0">
                  <a:pos x="23" y="80"/>
                </a:cxn>
                <a:cxn ang="0">
                  <a:pos x="32" y="69"/>
                </a:cxn>
                <a:cxn ang="0">
                  <a:pos x="40" y="57"/>
                </a:cxn>
                <a:cxn ang="0">
                  <a:pos x="45" y="44"/>
                </a:cxn>
                <a:cxn ang="0">
                  <a:pos x="46" y="30"/>
                </a:cxn>
                <a:cxn ang="0">
                  <a:pos x="42" y="15"/>
                </a:cxn>
                <a:cxn ang="0">
                  <a:pos x="31" y="0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570" name="Freeform 42"/>
            <p:cNvSpPr>
              <a:spLocks/>
            </p:cNvSpPr>
            <p:nvPr/>
          </p:nvSpPr>
          <p:spPr bwMode="ltGray">
            <a:xfrm rot="1584153">
              <a:off x="585" y="466"/>
              <a:ext cx="72" cy="4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6" y="3"/>
                </a:cxn>
                <a:cxn ang="0">
                  <a:pos x="13" y="8"/>
                </a:cxn>
                <a:cxn ang="0">
                  <a:pos x="21" y="12"/>
                </a:cxn>
                <a:cxn ang="0">
                  <a:pos x="29" y="15"/>
                </a:cxn>
                <a:cxn ang="0">
                  <a:pos x="38" y="17"/>
                </a:cxn>
                <a:cxn ang="0">
                  <a:pos x="46" y="18"/>
                </a:cxn>
                <a:cxn ang="0">
                  <a:pos x="54" y="16"/>
                </a:cxn>
                <a:cxn ang="0">
                  <a:pos x="53" y="25"/>
                </a:cxn>
                <a:cxn ang="0">
                  <a:pos x="50" y="33"/>
                </a:cxn>
                <a:cxn ang="0">
                  <a:pos x="44" y="38"/>
                </a:cxn>
                <a:cxn ang="0">
                  <a:pos x="37" y="40"/>
                </a:cxn>
                <a:cxn ang="0">
                  <a:pos x="28" y="39"/>
                </a:cxn>
                <a:cxn ang="0">
                  <a:pos x="19" y="32"/>
                </a:cxn>
                <a:cxn ang="0">
                  <a:pos x="10" y="20"/>
                </a:cxn>
                <a:cxn ang="0">
                  <a:pos x="0" y="0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571" name="Freeform 43"/>
            <p:cNvSpPr>
              <a:spLocks/>
            </p:cNvSpPr>
            <p:nvPr/>
          </p:nvSpPr>
          <p:spPr bwMode="ltGray">
            <a:xfrm>
              <a:off x="0" y="886"/>
              <a:ext cx="360" cy="650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69" y="9"/>
                </a:cxn>
                <a:cxn ang="0">
                  <a:pos x="277" y="22"/>
                </a:cxn>
                <a:cxn ang="0">
                  <a:pos x="286" y="39"/>
                </a:cxn>
                <a:cxn ang="0">
                  <a:pos x="297" y="58"/>
                </a:cxn>
                <a:cxn ang="0">
                  <a:pos x="309" y="83"/>
                </a:cxn>
                <a:cxn ang="0">
                  <a:pos x="319" y="108"/>
                </a:cxn>
                <a:cxn ang="0">
                  <a:pos x="329" y="136"/>
                </a:cxn>
                <a:cxn ang="0">
                  <a:pos x="333" y="163"/>
                </a:cxn>
                <a:cxn ang="0">
                  <a:pos x="336" y="193"/>
                </a:cxn>
                <a:cxn ang="0">
                  <a:pos x="332" y="223"/>
                </a:cxn>
                <a:cxn ang="0">
                  <a:pos x="323" y="255"/>
                </a:cxn>
                <a:cxn ang="0">
                  <a:pos x="310" y="285"/>
                </a:cxn>
                <a:cxn ang="0">
                  <a:pos x="287" y="315"/>
                </a:cxn>
                <a:cxn ang="0">
                  <a:pos x="257" y="343"/>
                </a:cxn>
                <a:cxn ang="0">
                  <a:pos x="218" y="370"/>
                </a:cxn>
                <a:cxn ang="0">
                  <a:pos x="167" y="396"/>
                </a:cxn>
                <a:cxn ang="0">
                  <a:pos x="111" y="425"/>
                </a:cxn>
                <a:cxn ang="0">
                  <a:pos x="69" y="457"/>
                </a:cxn>
                <a:cxn ang="0">
                  <a:pos x="35" y="490"/>
                </a:cxn>
                <a:cxn ang="0">
                  <a:pos x="12" y="526"/>
                </a:cxn>
                <a:cxn ang="0">
                  <a:pos x="0" y="553"/>
                </a:cxn>
                <a:cxn ang="0">
                  <a:pos x="0" y="650"/>
                </a:cxn>
                <a:cxn ang="0">
                  <a:pos x="6" y="628"/>
                </a:cxn>
                <a:cxn ang="0">
                  <a:pos x="19" y="594"/>
                </a:cxn>
                <a:cxn ang="0">
                  <a:pos x="43" y="551"/>
                </a:cxn>
                <a:cxn ang="0">
                  <a:pos x="76" y="503"/>
                </a:cxn>
                <a:cxn ang="0">
                  <a:pos x="125" y="454"/>
                </a:cxn>
                <a:cxn ang="0">
                  <a:pos x="190" y="408"/>
                </a:cxn>
                <a:cxn ang="0">
                  <a:pos x="275" y="365"/>
                </a:cxn>
                <a:cxn ang="0">
                  <a:pos x="308" y="342"/>
                </a:cxn>
                <a:cxn ang="0">
                  <a:pos x="335" y="305"/>
                </a:cxn>
                <a:cxn ang="0">
                  <a:pos x="352" y="255"/>
                </a:cxn>
                <a:cxn ang="0">
                  <a:pos x="360" y="201"/>
                </a:cxn>
                <a:cxn ang="0">
                  <a:pos x="356" y="144"/>
                </a:cxn>
                <a:cxn ang="0">
                  <a:pos x="341" y="88"/>
                </a:cxn>
                <a:cxn ang="0">
                  <a:pos x="311" y="39"/>
                </a:cxn>
                <a:cxn ang="0">
                  <a:pos x="264" y="0"/>
                </a:cxn>
              </a:cxnLst>
              <a:rect l="0" t="0" r="r" b="b"/>
              <a:pathLst>
                <a:path w="360" h="650">
                  <a:moveTo>
                    <a:pt x="264" y="0"/>
                  </a:moveTo>
                  <a:lnTo>
                    <a:pt x="269" y="9"/>
                  </a:lnTo>
                  <a:lnTo>
                    <a:pt x="277" y="22"/>
                  </a:lnTo>
                  <a:lnTo>
                    <a:pt x="286" y="39"/>
                  </a:lnTo>
                  <a:lnTo>
                    <a:pt x="297" y="58"/>
                  </a:lnTo>
                  <a:lnTo>
                    <a:pt x="309" y="83"/>
                  </a:lnTo>
                  <a:lnTo>
                    <a:pt x="319" y="108"/>
                  </a:lnTo>
                  <a:lnTo>
                    <a:pt x="329" y="136"/>
                  </a:lnTo>
                  <a:lnTo>
                    <a:pt x="333" y="163"/>
                  </a:lnTo>
                  <a:lnTo>
                    <a:pt x="336" y="193"/>
                  </a:lnTo>
                  <a:lnTo>
                    <a:pt x="332" y="223"/>
                  </a:lnTo>
                  <a:lnTo>
                    <a:pt x="323" y="255"/>
                  </a:lnTo>
                  <a:lnTo>
                    <a:pt x="310" y="285"/>
                  </a:lnTo>
                  <a:lnTo>
                    <a:pt x="287" y="315"/>
                  </a:lnTo>
                  <a:lnTo>
                    <a:pt x="257" y="343"/>
                  </a:lnTo>
                  <a:lnTo>
                    <a:pt x="218" y="370"/>
                  </a:lnTo>
                  <a:lnTo>
                    <a:pt x="167" y="396"/>
                  </a:lnTo>
                  <a:lnTo>
                    <a:pt x="111" y="425"/>
                  </a:lnTo>
                  <a:lnTo>
                    <a:pt x="69" y="457"/>
                  </a:lnTo>
                  <a:lnTo>
                    <a:pt x="35" y="490"/>
                  </a:lnTo>
                  <a:lnTo>
                    <a:pt x="12" y="526"/>
                  </a:lnTo>
                  <a:lnTo>
                    <a:pt x="0" y="553"/>
                  </a:lnTo>
                  <a:lnTo>
                    <a:pt x="0" y="650"/>
                  </a:lnTo>
                  <a:lnTo>
                    <a:pt x="6" y="628"/>
                  </a:lnTo>
                  <a:lnTo>
                    <a:pt x="19" y="594"/>
                  </a:lnTo>
                  <a:lnTo>
                    <a:pt x="43" y="551"/>
                  </a:lnTo>
                  <a:lnTo>
                    <a:pt x="76" y="503"/>
                  </a:lnTo>
                  <a:lnTo>
                    <a:pt x="125" y="454"/>
                  </a:lnTo>
                  <a:lnTo>
                    <a:pt x="190" y="408"/>
                  </a:lnTo>
                  <a:lnTo>
                    <a:pt x="275" y="365"/>
                  </a:lnTo>
                  <a:lnTo>
                    <a:pt x="308" y="342"/>
                  </a:lnTo>
                  <a:lnTo>
                    <a:pt x="335" y="305"/>
                  </a:lnTo>
                  <a:lnTo>
                    <a:pt x="352" y="255"/>
                  </a:lnTo>
                  <a:lnTo>
                    <a:pt x="360" y="201"/>
                  </a:lnTo>
                  <a:lnTo>
                    <a:pt x="356" y="144"/>
                  </a:lnTo>
                  <a:lnTo>
                    <a:pt x="341" y="88"/>
                  </a:lnTo>
                  <a:lnTo>
                    <a:pt x="311" y="39"/>
                  </a:lnTo>
                  <a:lnTo>
                    <a:pt x="264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572" name="Freeform 44"/>
            <p:cNvSpPr>
              <a:spLocks/>
            </p:cNvSpPr>
            <p:nvPr/>
          </p:nvSpPr>
          <p:spPr bwMode="ltGray">
            <a:xfrm rot="1584153">
              <a:off x="56" y="84"/>
              <a:ext cx="804" cy="686"/>
            </a:xfrm>
            <a:custGeom>
              <a:avLst/>
              <a:gdLst/>
              <a:ahLst/>
              <a:cxnLst>
                <a:cxn ang="0">
                  <a:pos x="16" y="370"/>
                </a:cxn>
                <a:cxn ang="0">
                  <a:pos x="6" y="341"/>
                </a:cxn>
                <a:cxn ang="0">
                  <a:pos x="0" y="289"/>
                </a:cxn>
                <a:cxn ang="0">
                  <a:pos x="4" y="222"/>
                </a:cxn>
                <a:cxn ang="0">
                  <a:pos x="25" y="151"/>
                </a:cxn>
                <a:cxn ang="0">
                  <a:pos x="69" y="84"/>
                </a:cxn>
                <a:cxn ang="0">
                  <a:pos x="142" y="31"/>
                </a:cxn>
                <a:cxn ang="0">
                  <a:pos x="247" y="2"/>
                </a:cxn>
                <a:cxn ang="0">
                  <a:pos x="380" y="9"/>
                </a:cxn>
                <a:cxn ang="0">
                  <a:pos x="484" y="68"/>
                </a:cxn>
                <a:cxn ang="0">
                  <a:pos x="554" y="165"/>
                </a:cxn>
                <a:cxn ang="0">
                  <a:pos x="591" y="284"/>
                </a:cxn>
                <a:cxn ang="0">
                  <a:pos x="595" y="409"/>
                </a:cxn>
                <a:cxn ang="0">
                  <a:pos x="566" y="525"/>
                </a:cxn>
                <a:cxn ang="0">
                  <a:pos x="507" y="615"/>
                </a:cxn>
                <a:cxn ang="0">
                  <a:pos x="417" y="663"/>
                </a:cxn>
                <a:cxn ang="0">
                  <a:pos x="389" y="659"/>
                </a:cxn>
                <a:cxn ang="0">
                  <a:pos x="441" y="617"/>
                </a:cxn>
                <a:cxn ang="0">
                  <a:pos x="482" y="544"/>
                </a:cxn>
                <a:cxn ang="0">
                  <a:pos x="509" y="454"/>
                </a:cxn>
                <a:cxn ang="0">
                  <a:pos x="520" y="355"/>
                </a:cxn>
                <a:cxn ang="0">
                  <a:pos x="514" y="258"/>
                </a:cxn>
                <a:cxn ang="0">
                  <a:pos x="485" y="174"/>
                </a:cxn>
                <a:cxn ang="0">
                  <a:pos x="433" y="112"/>
                </a:cxn>
                <a:cxn ang="0">
                  <a:pos x="341" y="75"/>
                </a:cxn>
                <a:cxn ang="0">
                  <a:pos x="246" y="61"/>
                </a:cxn>
                <a:cxn ang="0">
                  <a:pos x="174" y="71"/>
                </a:cxn>
                <a:cxn ang="0">
                  <a:pos x="121" y="101"/>
                </a:cxn>
                <a:cxn ang="0">
                  <a:pos x="84" y="149"/>
                </a:cxn>
                <a:cxn ang="0">
                  <a:pos x="57" y="206"/>
                </a:cxn>
                <a:cxn ang="0">
                  <a:pos x="40" y="272"/>
                </a:cxn>
                <a:cxn ang="0">
                  <a:pos x="28" y="339"/>
                </a:cxn>
              </a:cxnLst>
              <a:rect l="0" t="0" r="r" b="b"/>
              <a:pathLst>
                <a:path w="596" h="666">
                  <a:moveTo>
                    <a:pt x="22" y="372"/>
                  </a:moveTo>
                  <a:lnTo>
                    <a:pt x="16" y="370"/>
                  </a:lnTo>
                  <a:lnTo>
                    <a:pt x="10" y="360"/>
                  </a:lnTo>
                  <a:lnTo>
                    <a:pt x="6" y="341"/>
                  </a:lnTo>
                  <a:lnTo>
                    <a:pt x="1" y="318"/>
                  </a:lnTo>
                  <a:lnTo>
                    <a:pt x="0" y="289"/>
                  </a:lnTo>
                  <a:lnTo>
                    <a:pt x="0" y="257"/>
                  </a:lnTo>
                  <a:lnTo>
                    <a:pt x="4" y="222"/>
                  </a:lnTo>
                  <a:lnTo>
                    <a:pt x="13" y="187"/>
                  </a:lnTo>
                  <a:lnTo>
                    <a:pt x="25" y="151"/>
                  </a:lnTo>
                  <a:lnTo>
                    <a:pt x="45" y="116"/>
                  </a:lnTo>
                  <a:lnTo>
                    <a:pt x="69" y="84"/>
                  </a:lnTo>
                  <a:lnTo>
                    <a:pt x="101" y="55"/>
                  </a:lnTo>
                  <a:lnTo>
                    <a:pt x="142" y="31"/>
                  </a:lnTo>
                  <a:lnTo>
                    <a:pt x="190" y="13"/>
                  </a:lnTo>
                  <a:lnTo>
                    <a:pt x="247" y="2"/>
                  </a:lnTo>
                  <a:lnTo>
                    <a:pt x="314" y="0"/>
                  </a:lnTo>
                  <a:lnTo>
                    <a:pt x="380" y="9"/>
                  </a:lnTo>
                  <a:lnTo>
                    <a:pt x="436" y="33"/>
                  </a:lnTo>
                  <a:lnTo>
                    <a:pt x="484" y="68"/>
                  </a:lnTo>
                  <a:lnTo>
                    <a:pt x="524" y="113"/>
                  </a:lnTo>
                  <a:lnTo>
                    <a:pt x="554" y="165"/>
                  </a:lnTo>
                  <a:lnTo>
                    <a:pt x="577" y="222"/>
                  </a:lnTo>
                  <a:lnTo>
                    <a:pt x="591" y="284"/>
                  </a:lnTo>
                  <a:lnTo>
                    <a:pt x="596" y="347"/>
                  </a:lnTo>
                  <a:lnTo>
                    <a:pt x="595" y="409"/>
                  </a:lnTo>
                  <a:lnTo>
                    <a:pt x="585" y="469"/>
                  </a:lnTo>
                  <a:lnTo>
                    <a:pt x="566" y="525"/>
                  </a:lnTo>
                  <a:lnTo>
                    <a:pt x="540" y="574"/>
                  </a:lnTo>
                  <a:lnTo>
                    <a:pt x="507" y="615"/>
                  </a:lnTo>
                  <a:lnTo>
                    <a:pt x="465" y="645"/>
                  </a:lnTo>
                  <a:lnTo>
                    <a:pt x="417" y="663"/>
                  </a:lnTo>
                  <a:lnTo>
                    <a:pt x="360" y="666"/>
                  </a:lnTo>
                  <a:lnTo>
                    <a:pt x="389" y="659"/>
                  </a:lnTo>
                  <a:lnTo>
                    <a:pt x="417" y="642"/>
                  </a:lnTo>
                  <a:lnTo>
                    <a:pt x="441" y="617"/>
                  </a:lnTo>
                  <a:lnTo>
                    <a:pt x="463" y="583"/>
                  </a:lnTo>
                  <a:lnTo>
                    <a:pt x="482" y="544"/>
                  </a:lnTo>
                  <a:lnTo>
                    <a:pt x="497" y="501"/>
                  </a:lnTo>
                  <a:lnTo>
                    <a:pt x="509" y="454"/>
                  </a:lnTo>
                  <a:lnTo>
                    <a:pt x="517" y="404"/>
                  </a:lnTo>
                  <a:lnTo>
                    <a:pt x="520" y="355"/>
                  </a:lnTo>
                  <a:lnTo>
                    <a:pt x="519" y="305"/>
                  </a:lnTo>
                  <a:lnTo>
                    <a:pt x="514" y="258"/>
                  </a:lnTo>
                  <a:lnTo>
                    <a:pt x="502" y="213"/>
                  </a:lnTo>
                  <a:lnTo>
                    <a:pt x="485" y="174"/>
                  </a:lnTo>
                  <a:lnTo>
                    <a:pt x="462" y="139"/>
                  </a:lnTo>
                  <a:lnTo>
                    <a:pt x="433" y="112"/>
                  </a:lnTo>
                  <a:lnTo>
                    <a:pt x="397" y="93"/>
                  </a:lnTo>
                  <a:lnTo>
                    <a:pt x="341" y="75"/>
                  </a:lnTo>
                  <a:lnTo>
                    <a:pt x="290" y="65"/>
                  </a:lnTo>
                  <a:lnTo>
                    <a:pt x="246" y="61"/>
                  </a:lnTo>
                  <a:lnTo>
                    <a:pt x="207" y="63"/>
                  </a:lnTo>
                  <a:lnTo>
                    <a:pt x="174" y="71"/>
                  </a:lnTo>
                  <a:lnTo>
                    <a:pt x="146" y="84"/>
                  </a:lnTo>
                  <a:lnTo>
                    <a:pt x="121" y="101"/>
                  </a:lnTo>
                  <a:lnTo>
                    <a:pt x="101" y="123"/>
                  </a:lnTo>
                  <a:lnTo>
                    <a:pt x="84" y="149"/>
                  </a:lnTo>
                  <a:lnTo>
                    <a:pt x="69" y="176"/>
                  </a:lnTo>
                  <a:lnTo>
                    <a:pt x="57" y="206"/>
                  </a:lnTo>
                  <a:lnTo>
                    <a:pt x="48" y="239"/>
                  </a:lnTo>
                  <a:lnTo>
                    <a:pt x="40" y="272"/>
                  </a:lnTo>
                  <a:lnTo>
                    <a:pt x="33" y="305"/>
                  </a:lnTo>
                  <a:lnTo>
                    <a:pt x="28" y="339"/>
                  </a:lnTo>
                  <a:lnTo>
                    <a:pt x="22" y="372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</p:grpSp>
      <p:sp>
        <p:nvSpPr>
          <p:cNvPr id="22573" name="Rectangle 45"/>
          <p:cNvSpPr>
            <a:spLocks noGrp="1" noChangeArrowheads="1"/>
          </p:cNvSpPr>
          <p:nvPr>
            <p:ph type="title"/>
          </p:nvPr>
        </p:nvSpPr>
        <p:spPr bwMode="auto">
          <a:xfrm>
            <a:off x="442913" y="103188"/>
            <a:ext cx="8243887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4340" name="Rectangle 4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5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22575" name="Rectangle 4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fld id="{D0B8AF1F-260E-4C12-835C-F9E7031C1E8B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22576" name="Rectangle 4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2577" name="Rectangle 4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AD798777-A16A-49FF-835D-6240121E807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71" r:id="rId3"/>
    <p:sldLayoutId id="2147483670" r:id="rId4"/>
    <p:sldLayoutId id="2147483669" r:id="rId5"/>
    <p:sldLayoutId id="2147483668" r:id="rId6"/>
    <p:sldLayoutId id="2147483667" r:id="rId7"/>
    <p:sldLayoutId id="2147483666" r:id="rId8"/>
    <p:sldLayoutId id="2147483665" r:id="rId9"/>
    <p:sldLayoutId id="2147483664" r:id="rId10"/>
    <p:sldLayoutId id="2147483663" r:id="rId11"/>
  </p:sldLayoutIdLst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office.microsoft.com/fr-fr/images/results.aspx?qu=lave+linge&amp;ex=1" TargetMode="External"/><Relationship Id="rId3" Type="http://schemas.openxmlformats.org/officeDocument/2006/relationships/hyperlink" Target="http://office.microsoft.com/fr-fr/images/results.aspx?qu=m%C3%A9nage" TargetMode="External"/><Relationship Id="rId7" Type="http://schemas.openxmlformats.org/officeDocument/2006/relationships/hyperlink" Target="http://office.microsoft.com/fr-fr/images/results.aspx?qu=machine+a+laver&amp;ex=1" TargetMode="External"/><Relationship Id="rId2" Type="http://schemas.openxmlformats.org/officeDocument/2006/relationships/hyperlink" Target="http://office.microsoft.com/fr-fr/images/results.aspx?qu=faire+la+vaisselle&amp;ex=1" TargetMode="External"/><Relationship Id="rId1" Type="http://schemas.openxmlformats.org/officeDocument/2006/relationships/slideLayout" Target="../slideLayouts/slideLayout19.xml"/><Relationship Id="rId6" Type="http://schemas.openxmlformats.org/officeDocument/2006/relationships/hyperlink" Target="http://office.microsoft.com/fr-fr/images/results.aspx?qu=aspirateur&amp;ex=1" TargetMode="External"/><Relationship Id="rId5" Type="http://schemas.openxmlformats.org/officeDocument/2006/relationships/hyperlink" Target="http://office.microsoft.com/fr-fr/images/results.aspx?qu=repasser&amp;ex=1" TargetMode="External"/><Relationship Id="rId10" Type="http://schemas.openxmlformats.org/officeDocument/2006/relationships/hyperlink" Target="http://office.microsoft.com/fr-fr/images/results.aspx?qu=balai&amp;ex=1" TargetMode="External"/><Relationship Id="rId4" Type="http://schemas.openxmlformats.org/officeDocument/2006/relationships/hyperlink" Target="http://office.microsoft.com/fr-fr/images/results.aspx?qu=m%C3%A9nage&amp;ex=1" TargetMode="External"/><Relationship Id="rId9" Type="http://schemas.openxmlformats.org/officeDocument/2006/relationships/hyperlink" Target="http://office.microsoft.com/fr-fr/images/results.aspx?qu=couvert&amp;ex=1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Nadpis 1"/>
          <p:cNvSpPr>
            <a:spLocks noGrp="1"/>
          </p:cNvSpPr>
          <p:nvPr>
            <p:ph type="ctrTitle"/>
          </p:nvPr>
        </p:nvSpPr>
        <p:spPr>
          <a:xfrm>
            <a:off x="685800" y="1773238"/>
            <a:ext cx="7772400" cy="431800"/>
          </a:xfrm>
        </p:spPr>
        <p:txBody>
          <a:bodyPr/>
          <a:lstStyle/>
          <a:p>
            <a:pPr eaLnBrk="1" hangingPunct="1"/>
            <a:r>
              <a:rPr lang="cs-CZ" sz="3600" b="1" dirty="0" smtClean="0"/>
              <a:t>Les </a:t>
            </a:r>
            <a:r>
              <a:rPr lang="cs-CZ" sz="3600" b="1" dirty="0" err="1" smtClean="0"/>
              <a:t>tâches</a:t>
            </a:r>
            <a:r>
              <a:rPr lang="cs-CZ" sz="3600" b="1" dirty="0" smtClean="0"/>
              <a:t> </a:t>
            </a:r>
            <a:r>
              <a:rPr lang="cs-CZ" sz="3600" b="1" dirty="0" err="1" smtClean="0"/>
              <a:t>ménagères</a:t>
            </a:r>
            <a:endParaRPr lang="cs-CZ" sz="3600" b="1" dirty="0" smtClean="0"/>
          </a:p>
        </p:txBody>
      </p:sp>
      <p:pic>
        <p:nvPicPr>
          <p:cNvPr id="1026" name="Picture 2" descr="http://www.gjszlin.cz/log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15200" y="404813"/>
            <a:ext cx="863600" cy="863600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</a:ln>
          <a:extLst/>
        </p:spPr>
      </p:pic>
      <p:pic>
        <p:nvPicPr>
          <p:cNvPr id="26627" name="Picture 3" descr="G:\Z PLOCHY ESF\MIKES DATA GJS\ESF pozvanka\Zakladni_logolink_OPVK (ESF, EU, MSMT, OP VK)\01_Zakladni_logolink_horizontalni_cz\OPVK_hor_zakladni_logolink_RGB_cz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8313" y="260350"/>
            <a:ext cx="6557962" cy="143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Obdélník 3"/>
          <p:cNvSpPr/>
          <p:nvPr/>
        </p:nvSpPr>
        <p:spPr>
          <a:xfrm>
            <a:off x="0" y="6092825"/>
            <a:ext cx="9144000" cy="76517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26629" name="TextovéPole 4"/>
          <p:cNvSpPr txBox="1">
            <a:spLocks noChangeArrowheads="1"/>
          </p:cNvSpPr>
          <p:nvPr/>
        </p:nvSpPr>
        <p:spPr bwMode="auto">
          <a:xfrm>
            <a:off x="358775" y="6207125"/>
            <a:ext cx="84264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Calibri" pitchFamily="34" charset="0"/>
              </a:rPr>
              <a:t>Gymn</a:t>
            </a:r>
            <a:r>
              <a:rPr lang="cs-CZ" sz="2400">
                <a:solidFill>
                  <a:schemeClr val="bg1"/>
                </a:solidFill>
                <a:latin typeface="Calibri" pitchFamily="34" charset="0"/>
              </a:rPr>
              <a:t>ázium a Jazyková škola s právem státní jazykové zkoušky Zlín</a:t>
            </a:r>
          </a:p>
        </p:txBody>
      </p:sp>
      <p:cxnSp>
        <p:nvCxnSpPr>
          <p:cNvPr id="7" name="Přímá spojnice 6"/>
          <p:cNvCxnSpPr/>
          <p:nvPr/>
        </p:nvCxnSpPr>
        <p:spPr>
          <a:xfrm>
            <a:off x="727075" y="2349500"/>
            <a:ext cx="7669213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6658" name="Group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776743549"/>
              </p:ext>
            </p:extLst>
          </p:nvPr>
        </p:nvGraphicFramePr>
        <p:xfrm>
          <a:off x="728663" y="2492375"/>
          <a:ext cx="7666037" cy="2840355"/>
        </p:xfrm>
        <a:graphic>
          <a:graphicData uri="http://schemas.openxmlformats.org/drawingml/2006/table">
            <a:tbl>
              <a:tblPr/>
              <a:tblGrid>
                <a:gridCol w="2465387"/>
                <a:gridCol w="5200650"/>
              </a:tblGrid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Tematická oblast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Vocabulaire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54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Datum vytvoření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22.11.2012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Ročník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Od 5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.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ročníku 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osmiletého gymnázium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Stručný obsah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Lexique des t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â</a:t>
                      </a: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ches ménag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è</a:t>
                      </a: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res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Způsob využití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Les pages sont 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à</a:t>
                      </a: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effectuer dans l´ordre proposé. Les solutions proposées sont en page 7.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Autor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Mgr. S. Nevo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Kód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VY_32_INOVACE _07 _FNEV18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4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91513" cy="561975"/>
          </a:xfrm>
        </p:spPr>
        <p:txBody>
          <a:bodyPr anchor="ctr"/>
          <a:lstStyle/>
          <a:p>
            <a:pPr eaLnBrk="1" hangingPunct="1">
              <a:defRPr/>
            </a:pPr>
            <a:r>
              <a:rPr lang="cs-CZ" sz="2000" smtClean="0">
                <a:solidFill>
                  <a:schemeClr val="hlink"/>
                </a:solidFill>
              </a:rPr>
              <a:t>Les </a:t>
            </a:r>
            <a:r>
              <a:rPr lang="cs-CZ" sz="2000" smtClean="0">
                <a:solidFill>
                  <a:schemeClr val="hlink"/>
                </a:solidFill>
                <a:latin typeface="Arial" charset="0"/>
              </a:rPr>
              <a:t>t</a:t>
            </a:r>
            <a:r>
              <a:rPr lang="en-US" sz="2000" smtClean="0">
                <a:solidFill>
                  <a:schemeClr val="hlink"/>
                </a:solidFill>
                <a:latin typeface="Arial" charset="0"/>
                <a:cs typeface="Arial" charset="0"/>
              </a:rPr>
              <a:t>â</a:t>
            </a:r>
            <a:r>
              <a:rPr lang="cs-CZ" sz="2000" smtClean="0">
                <a:solidFill>
                  <a:schemeClr val="hlink"/>
                </a:solidFill>
                <a:latin typeface="Arial" charset="0"/>
                <a:cs typeface="Arial" charset="0"/>
              </a:rPr>
              <a:t>ches ménag</a:t>
            </a:r>
            <a:r>
              <a:rPr lang="en-US" sz="2000" smtClean="0">
                <a:solidFill>
                  <a:schemeClr val="hlink"/>
                </a:solidFill>
                <a:latin typeface="Arial" charset="0"/>
                <a:cs typeface="Arial" charset="0"/>
              </a:rPr>
              <a:t>è</a:t>
            </a:r>
            <a:r>
              <a:rPr lang="cs-CZ" sz="2000" smtClean="0">
                <a:solidFill>
                  <a:schemeClr val="hlink"/>
                </a:solidFill>
                <a:latin typeface="Arial" charset="0"/>
                <a:cs typeface="Arial" charset="0"/>
              </a:rPr>
              <a:t>res</a:t>
            </a:r>
            <a:r>
              <a:rPr lang="cs-CZ" sz="2000" smtClean="0">
                <a:solidFill>
                  <a:srgbClr val="FFCC00"/>
                </a:solidFill>
                <a:cs typeface="Arial" charset="0"/>
              </a:rPr>
              <a:t/>
            </a:r>
            <a:br>
              <a:rPr lang="cs-CZ" sz="2000" smtClean="0">
                <a:solidFill>
                  <a:srgbClr val="FFCC00"/>
                </a:solidFill>
                <a:cs typeface="Arial" charset="0"/>
              </a:rPr>
            </a:br>
            <a:r>
              <a:rPr lang="cs-CZ" sz="1400" smtClean="0">
                <a:cs typeface="Arial" charset="0"/>
              </a:rPr>
              <a:t>Reliez chaque image avec l´activité qui correspond</a:t>
            </a:r>
            <a:endParaRPr lang="en-US" sz="1400" smtClean="0">
              <a:cs typeface="Arial" charset="0"/>
            </a:endParaRPr>
          </a:p>
        </p:txBody>
      </p:sp>
      <p:sp>
        <p:nvSpPr>
          <p:cNvPr id="27650" name="Rectangle 5"/>
          <p:cNvSpPr>
            <a:spLocks noGrp="1"/>
          </p:cNvSpPr>
          <p:nvPr>
            <p:ph type="body" sz="half" idx="4294967295"/>
          </p:nvPr>
        </p:nvSpPr>
        <p:spPr>
          <a:xfrm>
            <a:off x="457200" y="981075"/>
            <a:ext cx="8147050" cy="503238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600" smtClean="0">
                <a:latin typeface="Arial" charset="0"/>
              </a:rPr>
              <a:t>Faire la lessive – faire le lit – faire le ménage - faire le repassage – faire la vaisselle – nettoyer - passer l´aspirateur -  repasser -</a:t>
            </a:r>
            <a:r>
              <a:rPr lang="cs-CZ" sz="1600" smtClean="0"/>
              <a:t> </a:t>
            </a:r>
          </a:p>
        </p:txBody>
      </p:sp>
      <p:sp>
        <p:nvSpPr>
          <p:cNvPr id="27651" name="Rectangle 6"/>
          <p:cNvSpPr>
            <a:spLocks noGrp="1"/>
          </p:cNvSpPr>
          <p:nvPr>
            <p:ph sz="half" idx="4294967295"/>
          </p:nvPr>
        </p:nvSpPr>
        <p:spPr>
          <a:xfrm>
            <a:off x="395288" y="1600200"/>
            <a:ext cx="8291512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cs-CZ" sz="2400" smtClean="0"/>
          </a:p>
        </p:txBody>
      </p:sp>
      <p:pic>
        <p:nvPicPr>
          <p:cNvPr id="27652" name="Picture 13" descr="activités professionnelles,bulles,bulles de savon,corvées ménagères,enfants,équipements de la maison,éviers,fillettes,gamins,lavage,laver la vaisselle,ménage,personnes,plats,vaissell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1628775"/>
            <a:ext cx="1824037" cy="182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3" name="Picture 15" descr="détergents,équipement pour la maison,hommes,linge,machines à laver,machines à laver le linge,masculins,paniers,personnes,travaux du ménage,vêtement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35375" y="1773238"/>
            <a:ext cx="1657350" cy="165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4" name="Picture 17" descr="femmes,femmes de ménage,lits,ménage,métiers,nettoyages,personnes,personnes au travail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56325" y="1773238"/>
            <a:ext cx="17526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5" name="Picture 19" descr="électroménager,fers à repasser,hommes,maison,personnes,planches à repasser,repassage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55650" y="3860800"/>
            <a:ext cx="1800225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6" name="Picture 21" descr="appareils,aspirateur,aspirateurs,chiffon à poussière,femmes,femmes de ménage,maison,ménage,nettoyages,passer l'aspirateur,personnes,plumeaux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563938" y="3860800"/>
            <a:ext cx="1968500" cy="196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7" name="Picture 23" descr="activités professionnelles,balais à franges,concierges,essuyer,faire le ménage,femmes de ménage,gardiens,hommes,industrie,maison,nettoyages,personnes,seaux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516688" y="3933825"/>
            <a:ext cx="1824037" cy="182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/>
          </p:cNvSpPr>
          <p:nvPr>
            <p:ph type="title" idx="4294967295"/>
          </p:nvPr>
        </p:nvSpPr>
        <p:spPr>
          <a:xfrm>
            <a:off x="442913" y="103188"/>
            <a:ext cx="8232775" cy="646112"/>
          </a:xfrm>
        </p:spPr>
        <p:txBody>
          <a:bodyPr anchor="ctr"/>
          <a:lstStyle/>
          <a:p>
            <a:pPr eaLnBrk="1" hangingPunct="1">
              <a:defRPr/>
            </a:pPr>
            <a:r>
              <a:rPr lang="cs-CZ" sz="2000" smtClean="0">
                <a:solidFill>
                  <a:schemeClr val="hlink"/>
                </a:solidFill>
              </a:rPr>
              <a:t>A quoi sert …</a:t>
            </a:r>
            <a:r>
              <a:rPr lang="cs-CZ" sz="2000" smtClean="0">
                <a:solidFill>
                  <a:schemeClr val="hlink"/>
                </a:solidFill>
                <a:cs typeface="Arial" charset="0"/>
              </a:rPr>
              <a:t/>
            </a:r>
            <a:br>
              <a:rPr lang="cs-CZ" sz="2000" smtClean="0">
                <a:solidFill>
                  <a:schemeClr val="hlink"/>
                </a:solidFill>
                <a:cs typeface="Arial" charset="0"/>
              </a:rPr>
            </a:br>
            <a:r>
              <a:rPr lang="cs-CZ" sz="1400" smtClean="0">
                <a:cs typeface="Arial" charset="0"/>
              </a:rPr>
              <a:t>Reliez chaque image avec le mot correspondant et dites </a:t>
            </a:r>
            <a:r>
              <a:rPr lang="en-US" sz="1400" smtClean="0">
                <a:cs typeface="Arial" charset="0"/>
              </a:rPr>
              <a:t>à</a:t>
            </a:r>
            <a:r>
              <a:rPr lang="cs-CZ" sz="1400" smtClean="0">
                <a:cs typeface="Arial" charset="0"/>
              </a:rPr>
              <a:t> quoi sert l´appareil</a:t>
            </a:r>
            <a:endParaRPr lang="en-US" sz="1400" smtClean="0">
              <a:cs typeface="Arial" charset="0"/>
            </a:endParaRPr>
          </a:p>
        </p:txBody>
      </p:sp>
      <p:sp>
        <p:nvSpPr>
          <p:cNvPr id="28674" name="Rectangle 4"/>
          <p:cNvSpPr>
            <a:spLocks noGrp="1"/>
          </p:cNvSpPr>
          <p:nvPr>
            <p:ph type="body" sz="half" idx="4294967295"/>
          </p:nvPr>
        </p:nvSpPr>
        <p:spPr>
          <a:xfrm>
            <a:off x="323850" y="765175"/>
            <a:ext cx="7561263" cy="43180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cs-CZ" sz="1600" smtClean="0">
                <a:latin typeface="Arial" charset="0"/>
              </a:rPr>
              <a:t>L´aspirateur – le balai - le fer </a:t>
            </a:r>
            <a:r>
              <a:rPr lang="en-US" sz="1600" smtClean="0">
                <a:latin typeface="Arial" charset="0"/>
                <a:cs typeface="Arial" charset="0"/>
              </a:rPr>
              <a:t>à</a:t>
            </a:r>
            <a:r>
              <a:rPr lang="cs-CZ" sz="1600" smtClean="0">
                <a:latin typeface="Arial" charset="0"/>
                <a:cs typeface="Arial" charset="0"/>
              </a:rPr>
              <a:t> repasser</a:t>
            </a:r>
            <a:r>
              <a:rPr lang="cs-CZ" sz="1600" smtClean="0">
                <a:latin typeface="Arial" charset="0"/>
              </a:rPr>
              <a:t> – le lave-linge - le lave-vaisselle -</a:t>
            </a:r>
            <a:endParaRPr lang="en-US" sz="2800" smtClean="0"/>
          </a:p>
        </p:txBody>
      </p:sp>
      <p:pic>
        <p:nvPicPr>
          <p:cNvPr id="28675" name="Picture 12" descr="appareils,fers à repasser,fers à vapeur,foyer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9750" y="1412875"/>
            <a:ext cx="1584325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6" name="Picture 14" descr="appareils électroménagers,machines à laver la vaissell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87675" y="1125538"/>
            <a:ext cx="2303463" cy="2303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7" name="Picture 16" descr="appareils électroménagers,détergents,habillement,machines à laver,sèche-linge,vêtements,vêtements sale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11863" y="1196975"/>
            <a:ext cx="2270125" cy="227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8" name="Picture 18" descr="aspirateurs,aspirateurs ménagers,électroménager,faire le ménage,industrie,maison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900113" y="3644900"/>
            <a:ext cx="2089150" cy="208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9" name="Picture 20" descr="balais,balayer,faire le ménage,foyers,matériels de nettoyage,outils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140200" y="3716338"/>
            <a:ext cx="1873250" cy="187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80" name="AutoShape 22"/>
          <p:cNvSpPr>
            <a:spLocks noChangeArrowheads="1"/>
          </p:cNvSpPr>
          <p:nvPr/>
        </p:nvSpPr>
        <p:spPr bwMode="auto">
          <a:xfrm>
            <a:off x="5651500" y="4508500"/>
            <a:ext cx="3241675" cy="1584325"/>
          </a:xfrm>
          <a:prstGeom prst="cloudCallout">
            <a:avLst>
              <a:gd name="adj1" fmla="val -44856"/>
              <a:gd name="adj2" fmla="val 96194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>
              <a:buFontTx/>
              <a:buChar char="•"/>
            </a:pPr>
            <a:r>
              <a:rPr lang="cs-CZ"/>
              <a:t> Servir </a:t>
            </a:r>
            <a:r>
              <a:rPr lang="en-US">
                <a:cs typeface="Arial" charset="0"/>
              </a:rPr>
              <a:t>à+</a:t>
            </a:r>
            <a:r>
              <a:rPr lang="cs-CZ">
                <a:cs typeface="Arial" charset="0"/>
              </a:rPr>
              <a:t>infinitif</a:t>
            </a:r>
          </a:p>
          <a:p>
            <a:pPr algn="ctr">
              <a:buFontTx/>
              <a:buChar char="•"/>
            </a:pPr>
            <a:r>
              <a:rPr lang="cs-CZ">
                <a:cs typeface="Arial" charset="0"/>
              </a:rPr>
              <a:t> Utiliser qqchose pour faire qqchose</a:t>
            </a:r>
            <a:endParaRPr lang="en-US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42913" y="188913"/>
            <a:ext cx="8243887" cy="719137"/>
          </a:xfrm>
        </p:spPr>
        <p:txBody>
          <a:bodyPr/>
          <a:lstStyle/>
          <a:p>
            <a:pPr eaLnBrk="1" hangingPunct="1">
              <a:defRPr/>
            </a:pPr>
            <a:r>
              <a:rPr lang="cs-CZ" sz="2000" smtClean="0">
                <a:solidFill>
                  <a:schemeClr val="hlink"/>
                </a:solidFill>
              </a:rPr>
              <a:t>Le couvert </a:t>
            </a:r>
            <a:br>
              <a:rPr lang="cs-CZ" sz="2000" smtClean="0">
                <a:solidFill>
                  <a:schemeClr val="hlink"/>
                </a:solidFill>
              </a:rPr>
            </a:br>
            <a:r>
              <a:rPr lang="cs-CZ" sz="2000" smtClean="0">
                <a:solidFill>
                  <a:schemeClr val="hlink"/>
                </a:solidFill>
              </a:rPr>
              <a:t> </a:t>
            </a:r>
            <a:r>
              <a:rPr lang="cs-CZ" sz="1400" smtClean="0">
                <a:cs typeface="Arial" charset="0"/>
              </a:rPr>
              <a:t>Reliez chaque image avec le mot correspondant </a:t>
            </a:r>
            <a:endParaRPr lang="en-US" sz="1400" smtClean="0">
              <a:cs typeface="Arial" charset="0"/>
            </a:endParaRPr>
          </a:p>
        </p:txBody>
      </p:sp>
      <p:sp>
        <p:nvSpPr>
          <p:cNvPr id="296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362950" cy="9366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2800" smtClean="0">
                <a:latin typeface="Arial" charset="0"/>
              </a:rPr>
              <a:t>L´assiette – le couteau - la cuill</a:t>
            </a:r>
            <a:r>
              <a:rPr lang="en-US" sz="2800" smtClean="0">
                <a:latin typeface="Arial" charset="0"/>
                <a:cs typeface="Arial" charset="0"/>
              </a:rPr>
              <a:t>è</a:t>
            </a:r>
            <a:r>
              <a:rPr lang="cs-CZ" sz="2800" smtClean="0">
                <a:latin typeface="Arial" charset="0"/>
                <a:cs typeface="Arial" charset="0"/>
              </a:rPr>
              <a:t>re – la petite cuill</a:t>
            </a:r>
            <a:r>
              <a:rPr lang="en-US" sz="2800" smtClean="0">
                <a:latin typeface="Arial" charset="0"/>
                <a:cs typeface="Arial" charset="0"/>
              </a:rPr>
              <a:t>è</a:t>
            </a:r>
            <a:r>
              <a:rPr lang="cs-CZ" sz="2800" smtClean="0">
                <a:latin typeface="Arial" charset="0"/>
                <a:cs typeface="Arial" charset="0"/>
              </a:rPr>
              <a:t>re – la fourchette – la serviette - l</a:t>
            </a:r>
            <a:r>
              <a:rPr lang="cs-CZ" sz="2800" smtClean="0">
                <a:latin typeface="Arial" charset="0"/>
              </a:rPr>
              <a:t>e verre - </a:t>
            </a:r>
          </a:p>
        </p:txBody>
      </p:sp>
      <p:pic>
        <p:nvPicPr>
          <p:cNvPr id="29699" name="Picture 5" descr="argenterie,assiettes,coupes,couteaux,couvert,couverts,cuillères,fourchettes,maison,serviettes,verres,verres à vi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51050" y="2160588"/>
            <a:ext cx="4608513" cy="440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/>
          </p:cNvSpPr>
          <p:nvPr>
            <p:ph type="title" idx="4294967295"/>
          </p:nvPr>
        </p:nvSpPr>
        <p:spPr>
          <a:xfrm>
            <a:off x="442913" y="103188"/>
            <a:ext cx="8232775" cy="895350"/>
          </a:xfrm>
        </p:spPr>
        <p:txBody>
          <a:bodyPr anchor="ctr"/>
          <a:lstStyle/>
          <a:p>
            <a:pPr eaLnBrk="1" hangingPunct="1">
              <a:defRPr/>
            </a:pPr>
            <a:r>
              <a:rPr lang="cs-CZ" sz="2000" smtClean="0">
                <a:solidFill>
                  <a:schemeClr val="hlink"/>
                </a:solidFill>
              </a:rPr>
              <a:t>A table</a:t>
            </a:r>
            <a:r>
              <a:rPr lang="cs-CZ" sz="2400" smtClean="0">
                <a:solidFill>
                  <a:schemeClr val="hlink"/>
                </a:solidFill>
                <a:cs typeface="Arial" charset="0"/>
              </a:rPr>
              <a:t/>
            </a:r>
            <a:br>
              <a:rPr lang="cs-CZ" sz="2400" smtClean="0">
                <a:solidFill>
                  <a:schemeClr val="hlink"/>
                </a:solidFill>
                <a:cs typeface="Arial" charset="0"/>
              </a:rPr>
            </a:br>
            <a:r>
              <a:rPr lang="cs-CZ" sz="1600" smtClean="0">
                <a:cs typeface="Arial" charset="0"/>
              </a:rPr>
              <a:t>Remettez dans l´ordre chronologique</a:t>
            </a:r>
            <a:endParaRPr lang="en-US" sz="1600" smtClean="0">
              <a:cs typeface="Arial" charset="0"/>
            </a:endParaRPr>
          </a:p>
        </p:txBody>
      </p:sp>
      <p:sp>
        <p:nvSpPr>
          <p:cNvPr id="30722" name="Rectangle 3"/>
          <p:cNvSpPr>
            <a:spLocks noGrp="1"/>
          </p:cNvSpPr>
          <p:nvPr>
            <p:ph type="body" idx="4294967295"/>
          </p:nvPr>
        </p:nvSpPr>
        <p:spPr>
          <a:xfrm>
            <a:off x="684213" y="1052513"/>
            <a:ext cx="4248150" cy="50006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2800" smtClean="0">
                <a:latin typeface="Arial" charset="0"/>
              </a:rPr>
              <a:t>Manger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2800" smtClean="0">
              <a:latin typeface="Arial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2800" smtClean="0">
                <a:latin typeface="Arial" charset="0"/>
              </a:rPr>
              <a:t>Cuisiner / Faire la cuisine</a:t>
            </a:r>
            <a:endParaRPr lang="cs-CZ" sz="2800" smtClean="0">
              <a:latin typeface="Arial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2800" smtClean="0">
              <a:latin typeface="Arial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2800" smtClean="0">
                <a:latin typeface="Arial" charset="0"/>
                <a:cs typeface="Arial" charset="0"/>
              </a:rPr>
              <a:t>Débarrasser la table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2800" smtClean="0">
              <a:latin typeface="Arial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2800" smtClean="0">
                <a:latin typeface="Arial" charset="0"/>
                <a:cs typeface="Arial" charset="0"/>
              </a:rPr>
              <a:t>Faire la vaisselle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2800" smtClean="0">
              <a:latin typeface="Arial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2800" smtClean="0">
                <a:latin typeface="Arial" charset="0"/>
                <a:cs typeface="Arial" charset="0"/>
              </a:rPr>
              <a:t>Mettre la table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2800" smtClean="0">
              <a:latin typeface="Arial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2800" smtClean="0">
                <a:latin typeface="Arial" charset="0"/>
                <a:cs typeface="Arial" charset="0"/>
              </a:rPr>
              <a:t>Essuyer la vaisselle</a:t>
            </a:r>
            <a:endParaRPr lang="en-US" sz="2800" smtClean="0">
              <a:latin typeface="Arial" charset="0"/>
              <a:cs typeface="Arial" charset="0"/>
            </a:endParaRPr>
          </a:p>
        </p:txBody>
      </p:sp>
      <p:sp>
        <p:nvSpPr>
          <p:cNvPr id="30726" name="Text Box 6"/>
          <p:cNvSpPr txBox="1">
            <a:spLocks noChangeArrowheads="1"/>
          </p:cNvSpPr>
          <p:nvPr/>
        </p:nvSpPr>
        <p:spPr bwMode="auto">
          <a:xfrm>
            <a:off x="5435600" y="981075"/>
            <a:ext cx="3168650" cy="496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cs-CZ" sz="2000" dirty="0" err="1">
                <a:solidFill>
                  <a:srgbClr val="965091"/>
                </a:solidFill>
              </a:rPr>
              <a:t>Cuisiner</a:t>
            </a:r>
            <a:r>
              <a:rPr lang="cs-CZ" sz="2000" dirty="0">
                <a:solidFill>
                  <a:srgbClr val="965091"/>
                </a:solidFill>
              </a:rPr>
              <a:t> / </a:t>
            </a:r>
            <a:r>
              <a:rPr lang="cs-CZ" sz="2000" dirty="0" err="1">
                <a:solidFill>
                  <a:srgbClr val="965091"/>
                </a:solidFill>
              </a:rPr>
              <a:t>Faire</a:t>
            </a:r>
            <a:r>
              <a:rPr lang="cs-CZ" sz="2000" dirty="0">
                <a:solidFill>
                  <a:srgbClr val="965091"/>
                </a:solidFill>
              </a:rPr>
              <a:t> la </a:t>
            </a:r>
            <a:r>
              <a:rPr lang="cs-CZ" sz="2000" dirty="0" err="1">
                <a:solidFill>
                  <a:srgbClr val="965091"/>
                </a:solidFill>
              </a:rPr>
              <a:t>cuisine</a:t>
            </a:r>
            <a:endParaRPr lang="cs-CZ" sz="2000" dirty="0">
              <a:solidFill>
                <a:srgbClr val="965091"/>
              </a:solidFill>
            </a:endParaRPr>
          </a:p>
          <a:p>
            <a:pPr algn="ctr">
              <a:spcBef>
                <a:spcPct val="50000"/>
              </a:spcBef>
            </a:pPr>
            <a:endParaRPr lang="cs-CZ" sz="2000" dirty="0">
              <a:solidFill>
                <a:srgbClr val="965091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cs-CZ" sz="2000" dirty="0" err="1">
                <a:solidFill>
                  <a:srgbClr val="965091"/>
                </a:solidFill>
              </a:rPr>
              <a:t>Mettre</a:t>
            </a:r>
            <a:r>
              <a:rPr lang="cs-CZ" sz="2000" dirty="0">
                <a:solidFill>
                  <a:srgbClr val="965091"/>
                </a:solidFill>
              </a:rPr>
              <a:t> la table</a:t>
            </a:r>
          </a:p>
          <a:p>
            <a:pPr algn="ctr">
              <a:spcBef>
                <a:spcPct val="50000"/>
              </a:spcBef>
            </a:pPr>
            <a:endParaRPr lang="cs-CZ" sz="2000" dirty="0">
              <a:solidFill>
                <a:srgbClr val="965091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cs-CZ" sz="2000" dirty="0" err="1">
                <a:solidFill>
                  <a:srgbClr val="965091"/>
                </a:solidFill>
              </a:rPr>
              <a:t>Manger</a:t>
            </a:r>
            <a:endParaRPr lang="cs-CZ" sz="2000" dirty="0">
              <a:solidFill>
                <a:srgbClr val="965091"/>
              </a:solidFill>
            </a:endParaRPr>
          </a:p>
          <a:p>
            <a:pPr algn="ctr">
              <a:spcBef>
                <a:spcPct val="50000"/>
              </a:spcBef>
            </a:pPr>
            <a:endParaRPr lang="cs-CZ" sz="2000" dirty="0">
              <a:solidFill>
                <a:srgbClr val="965091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cs-CZ" sz="2000" dirty="0" err="1">
                <a:solidFill>
                  <a:srgbClr val="965091"/>
                </a:solidFill>
              </a:rPr>
              <a:t>Débarrasser</a:t>
            </a:r>
            <a:r>
              <a:rPr lang="cs-CZ" sz="2000" dirty="0">
                <a:solidFill>
                  <a:srgbClr val="965091"/>
                </a:solidFill>
              </a:rPr>
              <a:t> la table</a:t>
            </a:r>
          </a:p>
          <a:p>
            <a:pPr algn="ctr">
              <a:spcBef>
                <a:spcPct val="50000"/>
              </a:spcBef>
            </a:pPr>
            <a:endParaRPr lang="cs-CZ" sz="2000" dirty="0">
              <a:solidFill>
                <a:srgbClr val="965091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cs-CZ" sz="2000" dirty="0" err="1">
                <a:solidFill>
                  <a:srgbClr val="965091"/>
                </a:solidFill>
              </a:rPr>
              <a:t>Faire</a:t>
            </a:r>
            <a:r>
              <a:rPr lang="cs-CZ" sz="2000" dirty="0">
                <a:solidFill>
                  <a:srgbClr val="965091"/>
                </a:solidFill>
              </a:rPr>
              <a:t> la </a:t>
            </a:r>
            <a:r>
              <a:rPr lang="cs-CZ" sz="2000" dirty="0" err="1">
                <a:solidFill>
                  <a:srgbClr val="965091"/>
                </a:solidFill>
              </a:rPr>
              <a:t>vaisselle</a:t>
            </a:r>
            <a:endParaRPr lang="cs-CZ" sz="2000" dirty="0">
              <a:solidFill>
                <a:srgbClr val="965091"/>
              </a:solidFill>
            </a:endParaRPr>
          </a:p>
          <a:p>
            <a:pPr algn="ctr">
              <a:spcBef>
                <a:spcPct val="50000"/>
              </a:spcBef>
            </a:pPr>
            <a:endParaRPr lang="cs-CZ" sz="2000" dirty="0">
              <a:solidFill>
                <a:srgbClr val="965091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cs-CZ" sz="2000" dirty="0" err="1">
                <a:solidFill>
                  <a:srgbClr val="965091"/>
                </a:solidFill>
              </a:rPr>
              <a:t>Essuyer</a:t>
            </a:r>
            <a:r>
              <a:rPr lang="cs-CZ" sz="2000" dirty="0">
                <a:solidFill>
                  <a:srgbClr val="965091"/>
                </a:solidFill>
              </a:rPr>
              <a:t> la </a:t>
            </a:r>
            <a:r>
              <a:rPr lang="cs-CZ" sz="2000" dirty="0" err="1">
                <a:solidFill>
                  <a:srgbClr val="965091"/>
                </a:solidFill>
              </a:rPr>
              <a:t>vaisselle</a:t>
            </a:r>
            <a:endParaRPr lang="cs-CZ" sz="2000" dirty="0">
              <a:solidFill>
                <a:srgbClr val="96509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307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1000"/>
                                        <p:tgtEl>
                                          <p:spTgt spid="307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07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1000"/>
                                        <p:tgtEl>
                                          <p:spTgt spid="307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1000"/>
                                        <p:tgtEl>
                                          <p:spTgt spid="3072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1000"/>
                                        <p:tgtEl>
                                          <p:spTgt spid="3072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/>
          </p:cNvSpPr>
          <p:nvPr>
            <p:ph type="title" idx="4294967295"/>
          </p:nvPr>
        </p:nvSpPr>
        <p:spPr>
          <a:xfrm>
            <a:off x="395288" y="188913"/>
            <a:ext cx="8362950" cy="561975"/>
          </a:xfrm>
        </p:spPr>
        <p:txBody>
          <a:bodyPr anchor="ctr"/>
          <a:lstStyle/>
          <a:p>
            <a:pPr eaLnBrk="1" hangingPunct="1">
              <a:defRPr/>
            </a:pPr>
            <a:r>
              <a:rPr lang="cs-CZ" sz="1800" smtClean="0">
                <a:solidFill>
                  <a:schemeClr val="hlink"/>
                </a:solidFill>
              </a:rPr>
              <a:t>Caractériser</a:t>
            </a:r>
            <a:br>
              <a:rPr lang="cs-CZ" sz="1800" smtClean="0">
                <a:solidFill>
                  <a:schemeClr val="hlink"/>
                </a:solidFill>
              </a:rPr>
            </a:br>
            <a:r>
              <a:rPr lang="cs-CZ" sz="1400" smtClean="0"/>
              <a:t>Voici des expressions concernant les activités ménag</a:t>
            </a:r>
            <a:r>
              <a:rPr lang="en-US" sz="1400" smtClean="0"/>
              <a:t>è</a:t>
            </a:r>
            <a:r>
              <a:rPr lang="cs-CZ" sz="1400" smtClean="0"/>
              <a:t>res, trouvez le contraire</a:t>
            </a:r>
            <a:endParaRPr lang="en-US" sz="1800" smtClean="0">
              <a:cs typeface="Arial" charset="0"/>
            </a:endParaRPr>
          </a:p>
        </p:txBody>
      </p:sp>
      <p:sp>
        <p:nvSpPr>
          <p:cNvPr id="31746" name="Rectangle 4"/>
          <p:cNvSpPr>
            <a:spLocks noGrp="1"/>
          </p:cNvSpPr>
          <p:nvPr>
            <p:ph type="body" sz="half" idx="4294967295"/>
          </p:nvPr>
        </p:nvSpPr>
        <p:spPr>
          <a:xfrm>
            <a:off x="468313" y="908050"/>
            <a:ext cx="3167062" cy="266541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cs-CZ" sz="1800" smtClean="0">
                <a:latin typeface="Arial" charset="0"/>
              </a:rPr>
              <a:t>La vaisselle est propre</a:t>
            </a:r>
          </a:p>
          <a:p>
            <a:pPr eaLnBrk="1" hangingPunct="1">
              <a:buFontTx/>
              <a:buNone/>
            </a:pPr>
            <a:endParaRPr lang="cs-CZ" sz="1800" smtClean="0"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cs-CZ" sz="1800" smtClean="0">
                <a:latin typeface="Arial" charset="0"/>
              </a:rPr>
              <a:t>La chambre est rangée</a:t>
            </a:r>
          </a:p>
          <a:p>
            <a:pPr eaLnBrk="1" hangingPunct="1">
              <a:buFontTx/>
              <a:buNone/>
            </a:pPr>
            <a:endParaRPr lang="cs-CZ" sz="1800" smtClean="0"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cs-CZ" sz="1800" smtClean="0">
                <a:latin typeface="Arial" charset="0"/>
              </a:rPr>
              <a:t>Le linge est plié</a:t>
            </a:r>
          </a:p>
          <a:p>
            <a:pPr eaLnBrk="1" hangingPunct="1">
              <a:buFontTx/>
              <a:buNone/>
            </a:pPr>
            <a:endParaRPr lang="cs-CZ" sz="1800" smtClean="0"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cs-CZ" sz="1800" smtClean="0">
                <a:latin typeface="Arial" charset="0"/>
              </a:rPr>
              <a:t>Le repas est délicieux</a:t>
            </a:r>
          </a:p>
          <a:p>
            <a:pPr eaLnBrk="1" hangingPunct="1">
              <a:buFontTx/>
              <a:buNone/>
            </a:pPr>
            <a:endParaRPr lang="cs-CZ" sz="1800" smtClean="0">
              <a:latin typeface="Arial" charset="0"/>
            </a:endParaRPr>
          </a:p>
          <a:p>
            <a:pPr eaLnBrk="1" hangingPunct="1">
              <a:buFontTx/>
              <a:buNone/>
            </a:pPr>
            <a:endParaRPr lang="en-US" sz="2000" smtClean="0">
              <a:solidFill>
                <a:schemeClr val="tx2"/>
              </a:solidFill>
            </a:endParaRPr>
          </a:p>
        </p:txBody>
      </p:sp>
      <p:sp>
        <p:nvSpPr>
          <p:cNvPr id="31747" name="Text Box 12"/>
          <p:cNvSpPr txBox="1">
            <a:spLocks noChangeArrowheads="1"/>
          </p:cNvSpPr>
          <p:nvPr/>
        </p:nvSpPr>
        <p:spPr bwMode="auto">
          <a:xfrm>
            <a:off x="4284663" y="908050"/>
            <a:ext cx="4608512" cy="201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dirty="0" err="1">
                <a:solidFill>
                  <a:srgbClr val="965091"/>
                </a:solidFill>
              </a:rPr>
              <a:t>Chiffonné</a:t>
            </a:r>
            <a:endParaRPr lang="cs-CZ" dirty="0">
              <a:solidFill>
                <a:srgbClr val="965091"/>
              </a:solidFill>
            </a:endParaRPr>
          </a:p>
          <a:p>
            <a:endParaRPr lang="cs-CZ" dirty="0">
              <a:solidFill>
                <a:srgbClr val="965091"/>
              </a:solidFill>
            </a:endParaRPr>
          </a:p>
          <a:p>
            <a:r>
              <a:rPr lang="cs-CZ" dirty="0" err="1">
                <a:solidFill>
                  <a:srgbClr val="965091"/>
                </a:solidFill>
              </a:rPr>
              <a:t>Dégo</a:t>
            </a:r>
            <a:r>
              <a:rPr lang="en-US" dirty="0">
                <a:solidFill>
                  <a:srgbClr val="965091"/>
                </a:solidFill>
                <a:cs typeface="Arial" charset="0"/>
              </a:rPr>
              <a:t>û</a:t>
            </a:r>
            <a:r>
              <a:rPr lang="cs-CZ" dirty="0" err="1">
                <a:solidFill>
                  <a:srgbClr val="965091"/>
                </a:solidFill>
                <a:cs typeface="Arial" charset="0"/>
              </a:rPr>
              <a:t>tant</a:t>
            </a:r>
            <a:endParaRPr lang="en-US" dirty="0">
              <a:solidFill>
                <a:srgbClr val="965091"/>
              </a:solidFill>
              <a:cs typeface="Arial" charset="0"/>
            </a:endParaRPr>
          </a:p>
          <a:p>
            <a:endParaRPr lang="cs-CZ" dirty="0">
              <a:solidFill>
                <a:srgbClr val="965091"/>
              </a:solidFill>
            </a:endParaRPr>
          </a:p>
          <a:p>
            <a:r>
              <a:rPr lang="cs-CZ" dirty="0">
                <a:solidFill>
                  <a:srgbClr val="965091"/>
                </a:solidFill>
              </a:rPr>
              <a:t>En </a:t>
            </a:r>
            <a:r>
              <a:rPr lang="cs-CZ" dirty="0" err="1">
                <a:solidFill>
                  <a:srgbClr val="965091"/>
                </a:solidFill>
              </a:rPr>
              <a:t>désordre</a:t>
            </a:r>
            <a:endParaRPr lang="cs-CZ" dirty="0">
              <a:solidFill>
                <a:srgbClr val="965091"/>
              </a:solidFill>
            </a:endParaRPr>
          </a:p>
          <a:p>
            <a:endParaRPr lang="cs-CZ" dirty="0">
              <a:solidFill>
                <a:srgbClr val="965091"/>
              </a:solidFill>
            </a:endParaRPr>
          </a:p>
          <a:p>
            <a:r>
              <a:rPr lang="cs-CZ" dirty="0" err="1">
                <a:solidFill>
                  <a:srgbClr val="965091"/>
                </a:solidFill>
              </a:rPr>
              <a:t>Sale</a:t>
            </a:r>
            <a:endParaRPr lang="cs-CZ" dirty="0">
              <a:solidFill>
                <a:srgbClr val="965091"/>
              </a:solidFill>
            </a:endParaRPr>
          </a:p>
        </p:txBody>
      </p:sp>
      <p:sp>
        <p:nvSpPr>
          <p:cNvPr id="31748" name="AutoShape 5"/>
          <p:cNvSpPr>
            <a:spLocks noChangeArrowheads="1"/>
          </p:cNvSpPr>
          <p:nvPr/>
        </p:nvSpPr>
        <p:spPr bwMode="auto">
          <a:xfrm>
            <a:off x="323850" y="3573463"/>
            <a:ext cx="4103688" cy="2060575"/>
          </a:xfrm>
          <a:prstGeom prst="cloudCallout">
            <a:avLst>
              <a:gd name="adj1" fmla="val -55685"/>
              <a:gd name="adj2" fmla="val 72264"/>
            </a:avLst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cs-CZ"/>
              <a:t>Et vous, quelle t</a:t>
            </a:r>
            <a:r>
              <a:rPr lang="en-US">
                <a:cs typeface="Arial" charset="0"/>
              </a:rPr>
              <a:t>â</a:t>
            </a:r>
            <a:r>
              <a:rPr lang="cs-CZ">
                <a:cs typeface="Arial" charset="0"/>
              </a:rPr>
              <a:t>che ménag</a:t>
            </a:r>
            <a:r>
              <a:rPr lang="en-US">
                <a:cs typeface="Arial" charset="0"/>
              </a:rPr>
              <a:t>è</a:t>
            </a:r>
            <a:r>
              <a:rPr lang="cs-CZ">
                <a:cs typeface="Arial" charset="0"/>
              </a:rPr>
              <a:t>re faites-vous ? Lesquelles préférez-vous / détestez-vous ?</a:t>
            </a:r>
            <a:endParaRPr lang="en-US">
              <a:cs typeface="Arial" charset="0"/>
            </a:endParaRPr>
          </a:p>
        </p:txBody>
      </p:sp>
      <p:sp>
        <p:nvSpPr>
          <p:cNvPr id="31749" name="AutoShape 6"/>
          <p:cNvSpPr>
            <a:spLocks noChangeArrowheads="1"/>
          </p:cNvSpPr>
          <p:nvPr/>
        </p:nvSpPr>
        <p:spPr bwMode="auto">
          <a:xfrm>
            <a:off x="5003800" y="2492375"/>
            <a:ext cx="3743325" cy="2060575"/>
          </a:xfrm>
          <a:prstGeom prst="cloudCallout">
            <a:avLst>
              <a:gd name="adj1" fmla="val 57338"/>
              <a:gd name="adj2" fmla="val 5362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cs-CZ"/>
              <a:t>Pensez-vous que la société a évolué quant </a:t>
            </a:r>
            <a:r>
              <a:rPr lang="en-US">
                <a:cs typeface="Arial" charset="0"/>
              </a:rPr>
              <a:t>à</a:t>
            </a:r>
            <a:r>
              <a:rPr lang="cs-CZ">
                <a:cs typeface="Arial" charset="0"/>
              </a:rPr>
              <a:t> la répartition des t</a:t>
            </a:r>
            <a:r>
              <a:rPr lang="en-US">
                <a:cs typeface="Arial" charset="0"/>
              </a:rPr>
              <a:t>â</a:t>
            </a:r>
            <a:r>
              <a:rPr lang="cs-CZ">
                <a:cs typeface="Arial" charset="0"/>
              </a:rPr>
              <a:t>ches ménag</a:t>
            </a:r>
            <a:r>
              <a:rPr lang="en-US">
                <a:cs typeface="Arial" charset="0"/>
              </a:rPr>
              <a:t>è</a:t>
            </a:r>
            <a:r>
              <a:rPr lang="cs-CZ">
                <a:cs typeface="Arial" charset="0"/>
              </a:rPr>
              <a:t>res ?</a:t>
            </a:r>
            <a:endParaRPr lang="en-US">
              <a:cs typeface="Arial" charset="0"/>
            </a:endParaRPr>
          </a:p>
        </p:txBody>
      </p:sp>
      <p:sp>
        <p:nvSpPr>
          <p:cNvPr id="31750" name="AutoShape 7"/>
          <p:cNvSpPr>
            <a:spLocks noChangeArrowheads="1"/>
          </p:cNvSpPr>
          <p:nvPr/>
        </p:nvSpPr>
        <p:spPr bwMode="auto">
          <a:xfrm>
            <a:off x="4356100" y="4797425"/>
            <a:ext cx="3384550" cy="1584325"/>
          </a:xfrm>
          <a:prstGeom prst="cloudCallout">
            <a:avLst>
              <a:gd name="adj1" fmla="val 46106"/>
              <a:gd name="adj2" fmla="val 79356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cs-CZ"/>
              <a:t>Quelle est pour vous l´innovation technologique la plus importante 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91513" cy="417512"/>
          </a:xfrm>
        </p:spPr>
        <p:txBody>
          <a:bodyPr anchor="ctr"/>
          <a:lstStyle/>
          <a:p>
            <a:pPr eaLnBrk="1" hangingPunct="1">
              <a:defRPr/>
            </a:pPr>
            <a:r>
              <a:rPr lang="cs-CZ" sz="2000" smtClean="0">
                <a:solidFill>
                  <a:schemeClr val="hlink"/>
                </a:solidFill>
              </a:rPr>
              <a:t>Proposition de corrections</a:t>
            </a:r>
          </a:p>
        </p:txBody>
      </p:sp>
      <p:sp>
        <p:nvSpPr>
          <p:cNvPr id="32770" name="Rectangle 3"/>
          <p:cNvSpPr>
            <a:spLocks noGrp="1"/>
          </p:cNvSpPr>
          <p:nvPr>
            <p:ph type="body" idx="4294967295"/>
          </p:nvPr>
        </p:nvSpPr>
        <p:spPr>
          <a:xfrm>
            <a:off x="457200" y="836613"/>
            <a:ext cx="8229600" cy="52895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1600" dirty="0" smtClean="0"/>
              <a:t>1) </a:t>
            </a:r>
            <a:r>
              <a:rPr lang="cs-CZ" sz="1600" u="sng" dirty="0" smtClean="0"/>
              <a:t>Les t</a:t>
            </a:r>
            <a:r>
              <a:rPr lang="en-US" sz="1600" u="sng" dirty="0" smtClean="0"/>
              <a:t>â</a:t>
            </a:r>
            <a:r>
              <a:rPr lang="cs-CZ" sz="1600" u="sng" dirty="0" err="1" smtClean="0"/>
              <a:t>ches</a:t>
            </a:r>
            <a:r>
              <a:rPr lang="cs-CZ" sz="1600" u="sng" dirty="0" smtClean="0"/>
              <a:t> </a:t>
            </a:r>
            <a:r>
              <a:rPr lang="cs-CZ" sz="1600" u="sng" dirty="0" err="1" smtClean="0"/>
              <a:t>ménag</a:t>
            </a:r>
            <a:r>
              <a:rPr lang="en-US" sz="1600" u="sng" dirty="0" smtClean="0"/>
              <a:t>è</a:t>
            </a:r>
            <a:r>
              <a:rPr lang="cs-CZ" sz="1600" u="sng" dirty="0" smtClean="0"/>
              <a:t>res (de </a:t>
            </a:r>
            <a:r>
              <a:rPr lang="cs-CZ" sz="1600" u="sng" dirty="0" err="1" smtClean="0"/>
              <a:t>gauche</a:t>
            </a:r>
            <a:r>
              <a:rPr lang="cs-CZ" sz="1600" u="sng" dirty="0" smtClean="0"/>
              <a:t> </a:t>
            </a:r>
            <a:r>
              <a:rPr lang="en-US" sz="1600" u="sng" dirty="0" smtClean="0"/>
              <a:t>à</a:t>
            </a:r>
            <a:r>
              <a:rPr lang="cs-CZ" sz="1600" u="sng" dirty="0" smtClean="0"/>
              <a:t> </a:t>
            </a:r>
            <a:r>
              <a:rPr lang="cs-CZ" sz="1600" u="sng" dirty="0" err="1" smtClean="0"/>
              <a:t>droite</a:t>
            </a:r>
            <a:r>
              <a:rPr lang="cs-CZ" sz="1600" u="sng" dirty="0" smtClean="0"/>
              <a:t> </a:t>
            </a:r>
            <a:r>
              <a:rPr lang="cs-CZ" sz="1600" u="sng" dirty="0" err="1" smtClean="0"/>
              <a:t>et</a:t>
            </a:r>
            <a:r>
              <a:rPr lang="cs-CZ" sz="1600" u="sng" dirty="0" smtClean="0"/>
              <a:t> de </a:t>
            </a:r>
            <a:r>
              <a:rPr lang="cs-CZ" sz="1600" u="sng" dirty="0" err="1" smtClean="0"/>
              <a:t>haut</a:t>
            </a:r>
            <a:r>
              <a:rPr lang="cs-CZ" sz="1600" u="sng" dirty="0" smtClean="0"/>
              <a:t> </a:t>
            </a:r>
            <a:r>
              <a:rPr lang="cs-CZ" sz="1600" u="sng" dirty="0" err="1" smtClean="0"/>
              <a:t>en</a:t>
            </a:r>
            <a:r>
              <a:rPr lang="cs-CZ" sz="1600" u="sng" dirty="0" smtClean="0"/>
              <a:t> bas)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1600" dirty="0" err="1" smtClean="0"/>
              <a:t>Faire</a:t>
            </a:r>
            <a:r>
              <a:rPr lang="cs-CZ" sz="1600" dirty="0" smtClean="0"/>
              <a:t> la </a:t>
            </a:r>
            <a:r>
              <a:rPr lang="cs-CZ" sz="1600" dirty="0" err="1" smtClean="0"/>
              <a:t>vaisselle</a:t>
            </a:r>
            <a:r>
              <a:rPr lang="cs-CZ" sz="1600" dirty="0" smtClean="0"/>
              <a:t> – </a:t>
            </a:r>
            <a:r>
              <a:rPr lang="cs-CZ" sz="1600" dirty="0" err="1" smtClean="0"/>
              <a:t>faire</a:t>
            </a:r>
            <a:r>
              <a:rPr lang="cs-CZ" sz="1600" dirty="0" smtClean="0"/>
              <a:t> la </a:t>
            </a:r>
            <a:r>
              <a:rPr lang="cs-CZ" sz="1600" dirty="0" err="1" smtClean="0"/>
              <a:t>lessive</a:t>
            </a:r>
            <a:r>
              <a:rPr lang="cs-CZ" sz="1600" dirty="0" smtClean="0"/>
              <a:t> -  </a:t>
            </a:r>
            <a:r>
              <a:rPr lang="cs-CZ" sz="1600" dirty="0" err="1" smtClean="0"/>
              <a:t>faire</a:t>
            </a:r>
            <a:r>
              <a:rPr lang="cs-CZ" sz="1600" dirty="0" smtClean="0"/>
              <a:t> </a:t>
            </a:r>
            <a:r>
              <a:rPr lang="cs-CZ" sz="1600" dirty="0" err="1" smtClean="0"/>
              <a:t>le</a:t>
            </a:r>
            <a:r>
              <a:rPr lang="cs-CZ" sz="1600" dirty="0" smtClean="0"/>
              <a:t> lit – </a:t>
            </a:r>
            <a:r>
              <a:rPr lang="cs-CZ" sz="1600" dirty="0" err="1" smtClean="0"/>
              <a:t>repasser</a:t>
            </a:r>
            <a:r>
              <a:rPr lang="cs-CZ" sz="1600" dirty="0" smtClean="0"/>
              <a:t>/</a:t>
            </a:r>
            <a:r>
              <a:rPr lang="cs-CZ" sz="1600" dirty="0" err="1" smtClean="0"/>
              <a:t>faire</a:t>
            </a:r>
            <a:r>
              <a:rPr lang="cs-CZ" sz="1600" dirty="0" smtClean="0"/>
              <a:t> </a:t>
            </a:r>
            <a:r>
              <a:rPr lang="cs-CZ" sz="1600" dirty="0" err="1" smtClean="0"/>
              <a:t>le</a:t>
            </a:r>
            <a:r>
              <a:rPr lang="cs-CZ" sz="1600" dirty="0" smtClean="0"/>
              <a:t> </a:t>
            </a:r>
            <a:r>
              <a:rPr lang="cs-CZ" sz="1600" dirty="0" err="1" smtClean="0"/>
              <a:t>repassage</a:t>
            </a:r>
            <a:r>
              <a:rPr lang="cs-CZ" sz="1600" dirty="0" smtClean="0"/>
              <a:t> – </a:t>
            </a:r>
            <a:r>
              <a:rPr lang="cs-CZ" sz="1600" dirty="0" err="1" smtClean="0"/>
              <a:t>passer</a:t>
            </a:r>
            <a:r>
              <a:rPr lang="cs-CZ" sz="1600" dirty="0" smtClean="0"/>
              <a:t> l´</a:t>
            </a:r>
            <a:r>
              <a:rPr lang="cs-CZ" sz="1600" dirty="0" err="1" smtClean="0"/>
              <a:t>aspirateur</a:t>
            </a:r>
            <a:r>
              <a:rPr lang="cs-CZ" sz="1600" dirty="0" smtClean="0"/>
              <a:t> – </a:t>
            </a:r>
            <a:r>
              <a:rPr lang="cs-CZ" sz="1600" dirty="0" err="1" smtClean="0"/>
              <a:t>faire</a:t>
            </a:r>
            <a:r>
              <a:rPr lang="cs-CZ" sz="1600" dirty="0" smtClean="0"/>
              <a:t> </a:t>
            </a:r>
            <a:r>
              <a:rPr lang="cs-CZ" sz="1600" dirty="0" err="1" smtClean="0"/>
              <a:t>le</a:t>
            </a:r>
            <a:r>
              <a:rPr lang="cs-CZ" sz="1600" dirty="0" smtClean="0"/>
              <a:t> </a:t>
            </a:r>
            <a:r>
              <a:rPr lang="cs-CZ" sz="1600" dirty="0" err="1" smtClean="0"/>
              <a:t>ménage</a:t>
            </a:r>
            <a:r>
              <a:rPr lang="cs-CZ" sz="1600" dirty="0" smtClean="0"/>
              <a:t>/</a:t>
            </a:r>
            <a:r>
              <a:rPr lang="cs-CZ" sz="1600" dirty="0" err="1" smtClean="0"/>
              <a:t>nettoyer</a:t>
            </a:r>
            <a:endParaRPr lang="cs-CZ" sz="16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cs-CZ" sz="16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1600" dirty="0" smtClean="0"/>
              <a:t>2) </a:t>
            </a:r>
            <a:r>
              <a:rPr lang="cs-CZ" sz="1600" u="sng" dirty="0" smtClean="0"/>
              <a:t>A </a:t>
            </a:r>
            <a:r>
              <a:rPr lang="cs-CZ" sz="1600" u="sng" dirty="0" err="1" smtClean="0"/>
              <a:t>quoi</a:t>
            </a:r>
            <a:r>
              <a:rPr lang="cs-CZ" sz="1600" u="sng" dirty="0" smtClean="0"/>
              <a:t> </a:t>
            </a:r>
            <a:r>
              <a:rPr lang="cs-CZ" sz="1600" u="sng" dirty="0" err="1" smtClean="0"/>
              <a:t>sert</a:t>
            </a:r>
            <a:r>
              <a:rPr lang="cs-CZ" sz="1600" u="sng" dirty="0" smtClean="0"/>
              <a:t> (de </a:t>
            </a:r>
            <a:r>
              <a:rPr lang="cs-CZ" sz="1600" u="sng" dirty="0" err="1" smtClean="0"/>
              <a:t>gauche</a:t>
            </a:r>
            <a:r>
              <a:rPr lang="cs-CZ" sz="1600" u="sng" dirty="0" smtClean="0"/>
              <a:t> </a:t>
            </a:r>
            <a:r>
              <a:rPr lang="en-US" sz="1600" u="sng" dirty="0" smtClean="0"/>
              <a:t>à</a:t>
            </a:r>
            <a:r>
              <a:rPr lang="cs-CZ" sz="1600" u="sng" dirty="0" smtClean="0"/>
              <a:t> </a:t>
            </a:r>
            <a:r>
              <a:rPr lang="cs-CZ" sz="1600" u="sng" dirty="0" err="1" smtClean="0"/>
              <a:t>droite</a:t>
            </a:r>
            <a:r>
              <a:rPr lang="cs-CZ" sz="1600" u="sng" dirty="0" smtClean="0"/>
              <a:t> </a:t>
            </a:r>
            <a:r>
              <a:rPr lang="cs-CZ" sz="1600" u="sng" dirty="0" err="1" smtClean="0"/>
              <a:t>et</a:t>
            </a:r>
            <a:r>
              <a:rPr lang="cs-CZ" sz="1600" u="sng" dirty="0" smtClean="0"/>
              <a:t> de </a:t>
            </a:r>
            <a:r>
              <a:rPr lang="cs-CZ" sz="1600" u="sng" dirty="0" err="1" smtClean="0"/>
              <a:t>haut</a:t>
            </a:r>
            <a:r>
              <a:rPr lang="cs-CZ" sz="1600" u="sng" dirty="0" smtClean="0"/>
              <a:t> </a:t>
            </a:r>
            <a:r>
              <a:rPr lang="cs-CZ" sz="1600" u="sng" dirty="0" err="1" smtClean="0"/>
              <a:t>en</a:t>
            </a:r>
            <a:r>
              <a:rPr lang="cs-CZ" sz="1600" u="sng" dirty="0" smtClean="0"/>
              <a:t> bas)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1600" dirty="0" err="1" smtClean="0"/>
              <a:t>Le</a:t>
            </a:r>
            <a:r>
              <a:rPr lang="cs-CZ" sz="1600" dirty="0" smtClean="0"/>
              <a:t> </a:t>
            </a:r>
            <a:r>
              <a:rPr lang="cs-CZ" sz="1600" dirty="0" err="1" smtClean="0"/>
              <a:t>fer</a:t>
            </a:r>
            <a:r>
              <a:rPr lang="cs-CZ" sz="1600" dirty="0" smtClean="0"/>
              <a:t> </a:t>
            </a:r>
            <a:r>
              <a:rPr lang="en-US" sz="1600" dirty="0" smtClean="0"/>
              <a:t>à</a:t>
            </a:r>
            <a:r>
              <a:rPr lang="cs-CZ" sz="1600" dirty="0" smtClean="0"/>
              <a:t> </a:t>
            </a:r>
            <a:r>
              <a:rPr lang="cs-CZ" sz="1600" dirty="0" err="1" smtClean="0"/>
              <a:t>repasser</a:t>
            </a:r>
            <a:r>
              <a:rPr lang="cs-CZ" sz="1600" dirty="0" smtClean="0"/>
              <a:t> </a:t>
            </a:r>
            <a:r>
              <a:rPr lang="cs-CZ" sz="1600" dirty="0" err="1" smtClean="0"/>
              <a:t>sert</a:t>
            </a:r>
            <a:r>
              <a:rPr lang="cs-CZ" sz="1600" dirty="0" smtClean="0"/>
              <a:t> </a:t>
            </a:r>
            <a:r>
              <a:rPr lang="en-US" sz="1600" dirty="0" smtClean="0"/>
              <a:t>à</a:t>
            </a:r>
            <a:r>
              <a:rPr lang="cs-CZ" sz="1600" dirty="0" smtClean="0"/>
              <a:t> </a:t>
            </a:r>
            <a:r>
              <a:rPr lang="cs-CZ" sz="1600" dirty="0" err="1" smtClean="0"/>
              <a:t>repasser</a:t>
            </a:r>
            <a:r>
              <a:rPr lang="cs-CZ" sz="1600" dirty="0" smtClean="0"/>
              <a:t> </a:t>
            </a:r>
            <a:r>
              <a:rPr lang="cs-CZ" sz="1600" dirty="0" err="1" smtClean="0"/>
              <a:t>le</a:t>
            </a:r>
            <a:r>
              <a:rPr lang="cs-CZ" sz="1600" dirty="0" smtClean="0"/>
              <a:t> </a:t>
            </a:r>
            <a:r>
              <a:rPr lang="cs-CZ" sz="1600" dirty="0" err="1" smtClean="0"/>
              <a:t>linge</a:t>
            </a:r>
            <a:r>
              <a:rPr lang="cs-CZ" sz="1600" dirty="0" smtClean="0"/>
              <a:t>. </a:t>
            </a:r>
            <a:r>
              <a:rPr lang="cs-CZ" sz="1600" dirty="0" err="1" smtClean="0"/>
              <a:t>Le</a:t>
            </a:r>
            <a:r>
              <a:rPr lang="cs-CZ" sz="1600" dirty="0" smtClean="0"/>
              <a:t> </a:t>
            </a:r>
            <a:r>
              <a:rPr lang="cs-CZ" sz="1600" dirty="0" err="1" smtClean="0"/>
              <a:t>lave</a:t>
            </a:r>
            <a:r>
              <a:rPr lang="cs-CZ" sz="1600" dirty="0" smtClean="0"/>
              <a:t>-</a:t>
            </a:r>
            <a:r>
              <a:rPr lang="cs-CZ" sz="1600" dirty="0" err="1" smtClean="0"/>
              <a:t>vaisselle</a:t>
            </a:r>
            <a:r>
              <a:rPr lang="cs-CZ" sz="1600" dirty="0" smtClean="0"/>
              <a:t> </a:t>
            </a:r>
            <a:r>
              <a:rPr lang="cs-CZ" sz="1600" dirty="0" err="1" smtClean="0"/>
              <a:t>sert</a:t>
            </a:r>
            <a:r>
              <a:rPr lang="cs-CZ" sz="1600" dirty="0" smtClean="0"/>
              <a:t> </a:t>
            </a:r>
            <a:r>
              <a:rPr lang="en-US" sz="1600" dirty="0" smtClean="0"/>
              <a:t>à</a:t>
            </a:r>
            <a:r>
              <a:rPr lang="cs-CZ" sz="1600" dirty="0" smtClean="0"/>
              <a:t> </a:t>
            </a:r>
            <a:r>
              <a:rPr lang="cs-CZ" sz="1600" dirty="0" err="1" smtClean="0"/>
              <a:t>nettoyer</a:t>
            </a:r>
            <a:r>
              <a:rPr lang="cs-CZ" sz="1600" dirty="0" smtClean="0"/>
              <a:t> la </a:t>
            </a:r>
            <a:r>
              <a:rPr lang="cs-CZ" sz="1600" dirty="0" err="1" smtClean="0"/>
              <a:t>vaisselle</a:t>
            </a:r>
            <a:r>
              <a:rPr lang="cs-CZ" sz="1600" dirty="0" smtClean="0"/>
              <a:t> – On </a:t>
            </a:r>
            <a:r>
              <a:rPr lang="cs-CZ" sz="1600" smtClean="0"/>
              <a:t>utilise </a:t>
            </a:r>
            <a:r>
              <a:rPr lang="cs-CZ" sz="1600" dirty="0" err="1" smtClean="0"/>
              <a:t>le</a:t>
            </a:r>
            <a:r>
              <a:rPr lang="cs-CZ" sz="1600" dirty="0" smtClean="0"/>
              <a:t> </a:t>
            </a:r>
            <a:r>
              <a:rPr lang="cs-CZ" sz="1600" dirty="0" err="1" smtClean="0"/>
              <a:t>lave</a:t>
            </a:r>
            <a:r>
              <a:rPr lang="cs-CZ" sz="1600" dirty="0" smtClean="0"/>
              <a:t>-</a:t>
            </a:r>
            <a:r>
              <a:rPr lang="cs-CZ" sz="1600" dirty="0" err="1" smtClean="0"/>
              <a:t>linge</a:t>
            </a:r>
            <a:r>
              <a:rPr lang="cs-CZ" sz="1600" dirty="0" smtClean="0"/>
              <a:t> </a:t>
            </a:r>
            <a:r>
              <a:rPr lang="cs-CZ" sz="1600" dirty="0" err="1" smtClean="0"/>
              <a:t>pour</a:t>
            </a:r>
            <a:r>
              <a:rPr lang="cs-CZ" sz="1600" dirty="0" smtClean="0"/>
              <a:t> </a:t>
            </a:r>
            <a:r>
              <a:rPr lang="cs-CZ" sz="1600" dirty="0" err="1" smtClean="0"/>
              <a:t>laver</a:t>
            </a:r>
            <a:r>
              <a:rPr lang="cs-CZ" sz="1600" dirty="0" smtClean="0"/>
              <a:t> </a:t>
            </a:r>
            <a:r>
              <a:rPr lang="cs-CZ" sz="1600" dirty="0" err="1" smtClean="0"/>
              <a:t>le</a:t>
            </a:r>
            <a:r>
              <a:rPr lang="cs-CZ" sz="1600" dirty="0" smtClean="0"/>
              <a:t> </a:t>
            </a:r>
            <a:r>
              <a:rPr lang="cs-CZ" sz="1600" dirty="0" err="1" smtClean="0"/>
              <a:t>linge</a:t>
            </a:r>
            <a:r>
              <a:rPr lang="cs-CZ" sz="1600" dirty="0" smtClean="0"/>
              <a:t> – L´</a:t>
            </a:r>
            <a:r>
              <a:rPr lang="cs-CZ" sz="1600" dirty="0" err="1" smtClean="0"/>
              <a:t>aspirateur</a:t>
            </a:r>
            <a:r>
              <a:rPr lang="cs-CZ" sz="1600" dirty="0" smtClean="0"/>
              <a:t> </a:t>
            </a:r>
            <a:r>
              <a:rPr lang="cs-CZ" sz="1600" dirty="0" err="1" smtClean="0"/>
              <a:t>sert</a:t>
            </a:r>
            <a:r>
              <a:rPr lang="cs-CZ" sz="1600" dirty="0" smtClean="0"/>
              <a:t> </a:t>
            </a:r>
            <a:r>
              <a:rPr lang="en-US" sz="1600" dirty="0" smtClean="0"/>
              <a:t>à</a:t>
            </a:r>
            <a:r>
              <a:rPr lang="cs-CZ" sz="1600" dirty="0" smtClean="0"/>
              <a:t> </a:t>
            </a:r>
            <a:r>
              <a:rPr lang="cs-CZ" sz="1600" dirty="0" err="1" smtClean="0"/>
              <a:t>faire</a:t>
            </a:r>
            <a:r>
              <a:rPr lang="cs-CZ" sz="1600" dirty="0" smtClean="0"/>
              <a:t> </a:t>
            </a:r>
            <a:r>
              <a:rPr lang="cs-CZ" sz="1600" dirty="0" err="1" smtClean="0"/>
              <a:t>le</a:t>
            </a:r>
            <a:r>
              <a:rPr lang="cs-CZ" sz="1600" dirty="0" smtClean="0"/>
              <a:t> </a:t>
            </a:r>
            <a:r>
              <a:rPr lang="cs-CZ" sz="1600" dirty="0" err="1" smtClean="0"/>
              <a:t>ménage</a:t>
            </a:r>
            <a:r>
              <a:rPr lang="cs-CZ" sz="1600" dirty="0" smtClean="0"/>
              <a:t> – On </a:t>
            </a:r>
            <a:r>
              <a:rPr lang="cs-CZ" sz="1600" dirty="0" err="1" smtClean="0"/>
              <a:t>utilise</a:t>
            </a:r>
            <a:r>
              <a:rPr lang="cs-CZ" sz="1600" dirty="0" smtClean="0"/>
              <a:t> </a:t>
            </a:r>
            <a:r>
              <a:rPr lang="cs-CZ" sz="1600" dirty="0" err="1" smtClean="0"/>
              <a:t>le</a:t>
            </a:r>
            <a:r>
              <a:rPr lang="cs-CZ" sz="1600" dirty="0" smtClean="0"/>
              <a:t> </a:t>
            </a:r>
            <a:r>
              <a:rPr lang="cs-CZ" sz="1600" dirty="0" err="1" smtClean="0"/>
              <a:t>balai</a:t>
            </a:r>
            <a:r>
              <a:rPr lang="cs-CZ" sz="1600" dirty="0" smtClean="0"/>
              <a:t> </a:t>
            </a:r>
            <a:r>
              <a:rPr lang="cs-CZ" sz="1600" dirty="0" err="1" smtClean="0"/>
              <a:t>pour</a:t>
            </a:r>
            <a:r>
              <a:rPr lang="cs-CZ" sz="1600" dirty="0" smtClean="0"/>
              <a:t> </a:t>
            </a:r>
            <a:r>
              <a:rPr lang="cs-CZ" sz="1600" dirty="0" err="1" smtClean="0"/>
              <a:t>balayer</a:t>
            </a:r>
            <a:r>
              <a:rPr lang="cs-CZ" sz="1600" dirty="0" smtClean="0"/>
              <a:t>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cs-CZ" sz="16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1600" dirty="0" smtClean="0"/>
              <a:t>3) </a:t>
            </a:r>
            <a:r>
              <a:rPr lang="cs-CZ" sz="1600" u="sng" dirty="0" err="1" smtClean="0"/>
              <a:t>Le</a:t>
            </a:r>
            <a:r>
              <a:rPr lang="cs-CZ" sz="1600" u="sng" dirty="0" smtClean="0"/>
              <a:t> </a:t>
            </a:r>
            <a:r>
              <a:rPr lang="cs-CZ" sz="1600" u="sng" dirty="0" err="1" smtClean="0"/>
              <a:t>couvert</a:t>
            </a:r>
            <a:endParaRPr lang="cs-CZ" sz="1600" u="sng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1600" dirty="0" smtClean="0"/>
              <a:t>La </a:t>
            </a:r>
            <a:r>
              <a:rPr lang="cs-CZ" sz="1600" dirty="0" err="1" smtClean="0"/>
              <a:t>fourchette</a:t>
            </a:r>
            <a:r>
              <a:rPr lang="cs-CZ" sz="1600" dirty="0" smtClean="0"/>
              <a:t> – la </a:t>
            </a:r>
            <a:r>
              <a:rPr lang="cs-CZ" sz="1600" dirty="0" err="1" smtClean="0"/>
              <a:t>serviette</a:t>
            </a:r>
            <a:r>
              <a:rPr lang="cs-CZ" sz="1600" dirty="0" smtClean="0"/>
              <a:t> – L´</a:t>
            </a:r>
            <a:r>
              <a:rPr lang="cs-CZ" sz="1600" dirty="0" err="1" smtClean="0"/>
              <a:t>assiette</a:t>
            </a:r>
            <a:r>
              <a:rPr lang="cs-CZ" sz="1600" dirty="0" smtClean="0"/>
              <a:t> – La petite </a:t>
            </a:r>
            <a:r>
              <a:rPr lang="cs-CZ" sz="1600" dirty="0" err="1" smtClean="0"/>
              <a:t>cuill</a:t>
            </a:r>
            <a:r>
              <a:rPr lang="en-US" sz="1600" dirty="0" smtClean="0"/>
              <a:t>è</a:t>
            </a:r>
            <a:r>
              <a:rPr lang="cs-CZ" sz="1600" dirty="0" smtClean="0"/>
              <a:t>re – </a:t>
            </a:r>
            <a:r>
              <a:rPr lang="cs-CZ" sz="1600" dirty="0" err="1" smtClean="0"/>
              <a:t>le</a:t>
            </a:r>
            <a:r>
              <a:rPr lang="cs-CZ" sz="1600" dirty="0" smtClean="0"/>
              <a:t> </a:t>
            </a:r>
            <a:r>
              <a:rPr lang="cs-CZ" sz="1600" dirty="0" err="1" smtClean="0"/>
              <a:t>verre</a:t>
            </a:r>
            <a:r>
              <a:rPr lang="cs-CZ" sz="1600" dirty="0" smtClean="0"/>
              <a:t> -  </a:t>
            </a:r>
            <a:r>
              <a:rPr lang="cs-CZ" sz="1600" dirty="0" err="1" smtClean="0"/>
              <a:t>le</a:t>
            </a:r>
            <a:r>
              <a:rPr lang="cs-CZ" sz="1600" dirty="0" smtClean="0"/>
              <a:t> </a:t>
            </a:r>
            <a:r>
              <a:rPr lang="cs-CZ" sz="1600" dirty="0" err="1" smtClean="0"/>
              <a:t>couteau</a:t>
            </a:r>
            <a:r>
              <a:rPr lang="cs-CZ" sz="1600" dirty="0" smtClean="0"/>
              <a:t> – la </a:t>
            </a:r>
            <a:r>
              <a:rPr lang="cs-CZ" sz="1600" dirty="0" err="1" smtClean="0"/>
              <a:t>cuill</a:t>
            </a:r>
            <a:r>
              <a:rPr lang="en-US" sz="1600" dirty="0" smtClean="0"/>
              <a:t>è</a:t>
            </a:r>
            <a:r>
              <a:rPr lang="cs-CZ" sz="1600" dirty="0" smtClean="0"/>
              <a:t>re –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cs-CZ" sz="16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1600" dirty="0" smtClean="0"/>
              <a:t>5) </a:t>
            </a:r>
            <a:r>
              <a:rPr lang="cs-CZ" sz="1600" u="sng" dirty="0" err="1" smtClean="0"/>
              <a:t>Caractériser</a:t>
            </a:r>
            <a:endParaRPr lang="en-US" sz="1600" u="sng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1600" dirty="0" smtClean="0"/>
              <a:t>La </a:t>
            </a:r>
            <a:r>
              <a:rPr lang="cs-CZ" sz="1600" dirty="0" err="1" smtClean="0"/>
              <a:t>vaisselle</a:t>
            </a:r>
            <a:r>
              <a:rPr lang="cs-CZ" sz="1600" dirty="0" smtClean="0"/>
              <a:t> </a:t>
            </a:r>
            <a:r>
              <a:rPr lang="cs-CZ" sz="1600" dirty="0" err="1" smtClean="0"/>
              <a:t>est</a:t>
            </a:r>
            <a:r>
              <a:rPr lang="cs-CZ" sz="1600" dirty="0" smtClean="0"/>
              <a:t> </a:t>
            </a:r>
            <a:r>
              <a:rPr lang="cs-CZ" sz="1600" dirty="0" err="1" smtClean="0"/>
              <a:t>sale</a:t>
            </a:r>
            <a:r>
              <a:rPr lang="cs-CZ" sz="1600" dirty="0" smtClean="0"/>
              <a:t> – la </a:t>
            </a:r>
            <a:r>
              <a:rPr lang="cs-CZ" sz="1600" dirty="0" err="1" smtClean="0"/>
              <a:t>chambre</a:t>
            </a:r>
            <a:r>
              <a:rPr lang="cs-CZ" sz="1600" dirty="0" smtClean="0"/>
              <a:t> </a:t>
            </a:r>
            <a:r>
              <a:rPr lang="cs-CZ" sz="1600" dirty="0" err="1" smtClean="0"/>
              <a:t>est</a:t>
            </a:r>
            <a:r>
              <a:rPr lang="cs-CZ" sz="1600" dirty="0" smtClean="0"/>
              <a:t> </a:t>
            </a:r>
            <a:r>
              <a:rPr lang="cs-CZ" sz="1600" dirty="0" err="1" smtClean="0"/>
              <a:t>en</a:t>
            </a:r>
            <a:r>
              <a:rPr lang="cs-CZ" sz="1600" dirty="0" smtClean="0"/>
              <a:t> </a:t>
            </a:r>
            <a:r>
              <a:rPr lang="cs-CZ" sz="1600" dirty="0" err="1" smtClean="0"/>
              <a:t>désordre</a:t>
            </a:r>
            <a:r>
              <a:rPr lang="cs-CZ" sz="1600" dirty="0" smtClean="0"/>
              <a:t> – </a:t>
            </a:r>
            <a:r>
              <a:rPr lang="cs-CZ" sz="1600" dirty="0" err="1" smtClean="0"/>
              <a:t>le</a:t>
            </a:r>
            <a:r>
              <a:rPr lang="cs-CZ" sz="1600" dirty="0" smtClean="0"/>
              <a:t> </a:t>
            </a:r>
            <a:r>
              <a:rPr lang="cs-CZ" sz="1600" dirty="0" err="1" smtClean="0"/>
              <a:t>linge</a:t>
            </a:r>
            <a:r>
              <a:rPr lang="cs-CZ" sz="1600" dirty="0" smtClean="0"/>
              <a:t> </a:t>
            </a:r>
            <a:r>
              <a:rPr lang="cs-CZ" sz="1600" dirty="0" err="1" smtClean="0"/>
              <a:t>est</a:t>
            </a:r>
            <a:r>
              <a:rPr lang="cs-CZ" sz="1600" dirty="0" smtClean="0"/>
              <a:t> </a:t>
            </a:r>
            <a:r>
              <a:rPr lang="cs-CZ" sz="1600" dirty="0" err="1" smtClean="0"/>
              <a:t>chiffonné</a:t>
            </a:r>
            <a:r>
              <a:rPr lang="cs-CZ" sz="1600" dirty="0" smtClean="0"/>
              <a:t> – </a:t>
            </a:r>
            <a:r>
              <a:rPr lang="cs-CZ" sz="1600" dirty="0" err="1" smtClean="0"/>
              <a:t>le</a:t>
            </a:r>
            <a:r>
              <a:rPr lang="cs-CZ" sz="1600" dirty="0" smtClean="0"/>
              <a:t> </a:t>
            </a:r>
            <a:r>
              <a:rPr lang="cs-CZ" sz="1600" dirty="0" err="1" smtClean="0"/>
              <a:t>repas</a:t>
            </a:r>
            <a:r>
              <a:rPr lang="cs-CZ" sz="1600" dirty="0" smtClean="0"/>
              <a:t> </a:t>
            </a:r>
            <a:r>
              <a:rPr lang="cs-CZ" sz="1600" dirty="0" err="1" smtClean="0"/>
              <a:t>est</a:t>
            </a:r>
            <a:r>
              <a:rPr lang="cs-CZ" sz="1600" dirty="0" smtClean="0"/>
              <a:t> </a:t>
            </a:r>
            <a:r>
              <a:rPr lang="cs-CZ" sz="1600" dirty="0" err="1" smtClean="0"/>
              <a:t>dégo</a:t>
            </a:r>
            <a:r>
              <a:rPr lang="en-US" sz="1600" dirty="0" smtClean="0"/>
              <a:t>û</a:t>
            </a:r>
            <a:r>
              <a:rPr lang="cs-CZ" sz="1600" dirty="0" err="1" smtClean="0"/>
              <a:t>tant</a:t>
            </a:r>
            <a:r>
              <a:rPr lang="cs-CZ" sz="1600" dirty="0" smtClean="0"/>
              <a:t> -</a:t>
            </a:r>
            <a:endParaRPr lang="en-US" sz="16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Nadpis 1"/>
          <p:cNvSpPr txBox="1">
            <a:spLocks/>
          </p:cNvSpPr>
          <p:nvPr/>
        </p:nvSpPr>
        <p:spPr bwMode="auto">
          <a:xfrm>
            <a:off x="685800" y="1773238"/>
            <a:ext cx="7772400" cy="566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cs-CZ" sz="4400" b="1">
              <a:latin typeface="Calibri" pitchFamily="34" charset="0"/>
            </a:endParaRPr>
          </a:p>
        </p:txBody>
      </p:sp>
      <p:sp>
        <p:nvSpPr>
          <p:cNvPr id="20482" name="Nadpis 1"/>
          <p:cNvSpPr>
            <a:spLocks noGrp="1"/>
          </p:cNvSpPr>
          <p:nvPr>
            <p:ph type="title" idx="4294967295"/>
          </p:nvPr>
        </p:nvSpPr>
        <p:spPr>
          <a:xfrm>
            <a:off x="1042988" y="188913"/>
            <a:ext cx="7643812" cy="588962"/>
          </a:xfrm>
        </p:spPr>
        <p:txBody>
          <a:bodyPr anchor="ctr"/>
          <a:lstStyle/>
          <a:p>
            <a:pPr eaLnBrk="1" hangingPunct="1">
              <a:defRPr/>
            </a:pPr>
            <a:r>
              <a:rPr lang="cs-CZ" sz="1800" b="1"/>
              <a:t>Použitý obrazový materiál:</a:t>
            </a:r>
            <a:r>
              <a:rPr lang="cs-CZ" sz="1800" b="1">
                <a:latin typeface="Arial" charset="0"/>
              </a:rPr>
              <a:t/>
            </a:r>
            <a:br>
              <a:rPr lang="cs-CZ" sz="1800" b="1">
                <a:latin typeface="Arial" charset="0"/>
              </a:rPr>
            </a:br>
            <a:endParaRPr lang="cs-CZ" sz="1500"/>
          </a:p>
        </p:txBody>
      </p:sp>
      <p:sp>
        <p:nvSpPr>
          <p:cNvPr id="33795" name="Zástupný symbol pro obsah 2"/>
          <p:cNvSpPr>
            <a:spLocks noGrp="1"/>
          </p:cNvSpPr>
          <p:nvPr>
            <p:ph idx="4294967295"/>
          </p:nvPr>
        </p:nvSpPr>
        <p:spPr>
          <a:xfrm>
            <a:off x="468313" y="549275"/>
            <a:ext cx="8229600" cy="6048375"/>
          </a:xfrm>
        </p:spPr>
        <p:txBody>
          <a:bodyPr/>
          <a:lstStyle/>
          <a:p>
            <a:pPr eaLnBrk="1" hangingPunct="1"/>
            <a:r>
              <a:rPr lang="cs-CZ" sz="1000" u="sng" smtClean="0"/>
              <a:t>Kliparty</a:t>
            </a:r>
          </a:p>
          <a:p>
            <a:pPr eaLnBrk="1" hangingPunct="1">
              <a:buFontTx/>
              <a:buNone/>
            </a:pPr>
            <a:r>
              <a:rPr lang="cs-CZ" sz="1000" smtClean="0">
                <a:solidFill>
                  <a:srgbClr val="7030A0"/>
                </a:solidFill>
              </a:rPr>
              <a:t>Faire la vaisselle</a:t>
            </a:r>
            <a:r>
              <a:rPr lang="cs-CZ" sz="1000" smtClean="0">
                <a:solidFill>
                  <a:srgbClr val="7030A0"/>
                </a:solidFill>
                <a:latin typeface="Arial" charset="0"/>
              </a:rPr>
              <a:t> </a:t>
            </a:r>
            <a:r>
              <a:rPr lang="cs-CZ" sz="1000" smtClean="0">
                <a:solidFill>
                  <a:srgbClr val="7030A0"/>
                </a:solidFill>
              </a:rPr>
              <a:t>dostupné pod</a:t>
            </a:r>
          </a:p>
          <a:p>
            <a:pPr eaLnBrk="1" hangingPunct="1">
              <a:buFontTx/>
              <a:buNone/>
            </a:pPr>
            <a:r>
              <a:rPr lang="cs-CZ" sz="1000" smtClean="0">
                <a:hlinkClick r:id="rId2"/>
              </a:rPr>
              <a:t>http://office.microsoft.com/fr-fr/images/results.aspx?qu=faire+la+vaisselle&amp;ex=1#ai:MC900434455|</a:t>
            </a:r>
            <a:endParaRPr lang="cs-CZ" sz="1000" smtClean="0"/>
          </a:p>
          <a:p>
            <a:pPr eaLnBrk="1" hangingPunct="1">
              <a:buFontTx/>
              <a:buNone/>
            </a:pPr>
            <a:r>
              <a:rPr lang="cs-CZ" sz="1000" smtClean="0">
                <a:solidFill>
                  <a:srgbClr val="7030A0"/>
                </a:solidFill>
                <a:latin typeface="Arial" charset="0"/>
              </a:rPr>
              <a:t>Faire la lessive </a:t>
            </a:r>
            <a:r>
              <a:rPr lang="cs-CZ" sz="1000" smtClean="0">
                <a:solidFill>
                  <a:srgbClr val="7030A0"/>
                </a:solidFill>
              </a:rPr>
              <a:t>dostupné pod</a:t>
            </a:r>
          </a:p>
          <a:p>
            <a:pPr eaLnBrk="1" hangingPunct="1">
              <a:buFontTx/>
              <a:buNone/>
            </a:pPr>
            <a:r>
              <a:rPr lang="cs-CZ" sz="1000" smtClean="0">
                <a:hlinkClick r:id="rId3"/>
              </a:rPr>
              <a:t>http://office.microsoft.com/fr-fr/images/results.aspx?qu=m%C3%A9nage#ai:MC900089650|mt:1|</a:t>
            </a:r>
            <a:endParaRPr lang="cs-CZ" sz="1000" smtClean="0"/>
          </a:p>
          <a:p>
            <a:pPr eaLnBrk="1" hangingPunct="1">
              <a:buFontTx/>
              <a:buNone/>
            </a:pPr>
            <a:r>
              <a:rPr lang="cs-CZ" sz="1000" smtClean="0">
                <a:solidFill>
                  <a:srgbClr val="7030A0"/>
                </a:solidFill>
              </a:rPr>
              <a:t>Faire le lit</a:t>
            </a:r>
            <a:r>
              <a:rPr lang="cs-CZ" sz="1000" smtClean="0">
                <a:solidFill>
                  <a:srgbClr val="7030A0"/>
                </a:solidFill>
                <a:latin typeface="Arial" charset="0"/>
              </a:rPr>
              <a:t> </a:t>
            </a:r>
            <a:r>
              <a:rPr lang="cs-CZ" sz="1000" smtClean="0">
                <a:solidFill>
                  <a:srgbClr val="7030A0"/>
                </a:solidFill>
              </a:rPr>
              <a:t>dostupné pod</a:t>
            </a:r>
          </a:p>
          <a:p>
            <a:pPr eaLnBrk="1" hangingPunct="1">
              <a:buFontTx/>
              <a:buNone/>
            </a:pPr>
            <a:r>
              <a:rPr lang="cs-CZ" sz="1000" smtClean="0">
                <a:hlinkClick r:id="rId4"/>
              </a:rPr>
              <a:t>http://office.microsoft.com/fr-fr/images/results.aspx?qu=m%C3%A9nage&amp;ex=1#ai:MC900334162|mt:1|</a:t>
            </a:r>
            <a:endParaRPr lang="cs-CZ" sz="1000" smtClean="0"/>
          </a:p>
          <a:p>
            <a:pPr eaLnBrk="1" hangingPunct="1">
              <a:buFontTx/>
              <a:buNone/>
            </a:pPr>
            <a:r>
              <a:rPr lang="cs-CZ" sz="1000" smtClean="0">
                <a:solidFill>
                  <a:srgbClr val="7030A0"/>
                </a:solidFill>
                <a:latin typeface="Arial" charset="0"/>
              </a:rPr>
              <a:t>Faire le repassage</a:t>
            </a:r>
            <a:r>
              <a:rPr lang="cs-CZ" sz="1000" smtClean="0">
                <a:solidFill>
                  <a:srgbClr val="7030A0"/>
                </a:solidFill>
              </a:rPr>
              <a:t> dostupné pod</a:t>
            </a:r>
          </a:p>
          <a:p>
            <a:pPr eaLnBrk="1" hangingPunct="1">
              <a:buFontTx/>
              <a:buNone/>
            </a:pPr>
            <a:r>
              <a:rPr lang="cs-CZ" sz="1000" smtClean="0">
                <a:hlinkClick r:id="rId5"/>
              </a:rPr>
              <a:t>http://office.microsoft.com/fr-fr/images/results.aspx?qu=repasser&amp;ex=1#ai:MC900383356|</a:t>
            </a:r>
            <a:endParaRPr lang="cs-CZ" sz="1000" smtClean="0"/>
          </a:p>
          <a:p>
            <a:pPr eaLnBrk="1" hangingPunct="1">
              <a:buFontTx/>
              <a:buNone/>
            </a:pPr>
            <a:r>
              <a:rPr lang="cs-CZ" sz="1000" smtClean="0">
                <a:solidFill>
                  <a:srgbClr val="7030A0"/>
                </a:solidFill>
                <a:latin typeface="Arial" charset="0"/>
              </a:rPr>
              <a:t>Passer l´aspirateur</a:t>
            </a:r>
            <a:r>
              <a:rPr lang="cs-CZ" sz="1000" smtClean="0">
                <a:solidFill>
                  <a:srgbClr val="7030A0"/>
                </a:solidFill>
              </a:rPr>
              <a:t> dostupné pod</a:t>
            </a:r>
          </a:p>
          <a:p>
            <a:pPr eaLnBrk="1" hangingPunct="1">
              <a:buFontTx/>
              <a:buNone/>
            </a:pPr>
            <a:r>
              <a:rPr lang="cs-CZ" sz="1000" smtClean="0">
                <a:hlinkClick r:id="rId6"/>
              </a:rPr>
              <a:t>http://office.microsoft.com/fr-fr/images/results.aspx?qu=aspirateur&amp;ex=1#ai:MC900198042|</a:t>
            </a:r>
            <a:endParaRPr lang="cs-CZ" sz="1000" smtClean="0"/>
          </a:p>
          <a:p>
            <a:pPr eaLnBrk="1" hangingPunct="1">
              <a:buFontTx/>
              <a:buNone/>
            </a:pPr>
            <a:r>
              <a:rPr lang="cs-CZ" sz="1000" smtClean="0">
                <a:solidFill>
                  <a:srgbClr val="7030A0"/>
                </a:solidFill>
              </a:rPr>
              <a:t>Faire le ménage dostupné pod</a:t>
            </a:r>
          </a:p>
          <a:p>
            <a:pPr eaLnBrk="1" hangingPunct="1">
              <a:buFontTx/>
              <a:buNone/>
            </a:pPr>
            <a:r>
              <a:rPr lang="cs-CZ" sz="1000" smtClean="0">
                <a:hlinkClick r:id="rId4"/>
              </a:rPr>
              <a:t>http://office.microsoft.com/fr-fr/images/results.aspx?qu=m%C3%A9nage&amp;ex=1#ai:MC900287055|mt:1|</a:t>
            </a:r>
            <a:endParaRPr lang="cs-CZ" sz="1000" smtClean="0"/>
          </a:p>
          <a:p>
            <a:pPr eaLnBrk="1" hangingPunct="1">
              <a:buFontTx/>
              <a:buNone/>
            </a:pPr>
            <a:r>
              <a:rPr lang="cs-CZ" sz="1000" smtClean="0">
                <a:solidFill>
                  <a:srgbClr val="7030A0"/>
                </a:solidFill>
              </a:rPr>
              <a:t>Le</a:t>
            </a:r>
            <a:r>
              <a:rPr lang="cs-CZ" sz="1000" smtClean="0">
                <a:solidFill>
                  <a:srgbClr val="7030A0"/>
                </a:solidFill>
                <a:latin typeface="Arial" charset="0"/>
              </a:rPr>
              <a:t> fer </a:t>
            </a:r>
            <a:r>
              <a:rPr lang="en-US" sz="1000" smtClean="0">
                <a:solidFill>
                  <a:srgbClr val="7030A0"/>
                </a:solidFill>
                <a:latin typeface="Arial" charset="0"/>
                <a:cs typeface="Arial" charset="0"/>
              </a:rPr>
              <a:t>à</a:t>
            </a:r>
            <a:r>
              <a:rPr lang="cs-CZ" sz="1000" smtClean="0">
                <a:solidFill>
                  <a:srgbClr val="7030A0"/>
                </a:solidFill>
                <a:latin typeface="Arial" charset="0"/>
                <a:cs typeface="Arial" charset="0"/>
              </a:rPr>
              <a:t> repasser</a:t>
            </a:r>
            <a:r>
              <a:rPr lang="cs-CZ" sz="1000" smtClean="0">
                <a:solidFill>
                  <a:srgbClr val="7030A0"/>
                </a:solidFill>
                <a:latin typeface="Arial" charset="0"/>
              </a:rPr>
              <a:t> </a:t>
            </a:r>
            <a:r>
              <a:rPr lang="cs-CZ" sz="1000" smtClean="0">
                <a:solidFill>
                  <a:srgbClr val="7030A0"/>
                </a:solidFill>
              </a:rPr>
              <a:t>dostupné pod</a:t>
            </a:r>
          </a:p>
          <a:p>
            <a:pPr eaLnBrk="1" hangingPunct="1">
              <a:buFontTx/>
              <a:buNone/>
            </a:pPr>
            <a:r>
              <a:rPr lang="cs-CZ" sz="1000" smtClean="0">
                <a:hlinkClick r:id="rId5"/>
              </a:rPr>
              <a:t>http://office.microsoft.com/fr-fr/images/results.aspx?qu=repasser&amp;ex=1#ai:MC900405974|</a:t>
            </a:r>
            <a:endParaRPr lang="cs-CZ" sz="1000" smtClean="0"/>
          </a:p>
          <a:p>
            <a:pPr eaLnBrk="1" hangingPunct="1">
              <a:buFontTx/>
              <a:buNone/>
            </a:pPr>
            <a:r>
              <a:rPr lang="cs-CZ" sz="1000" smtClean="0">
                <a:solidFill>
                  <a:srgbClr val="7030A0"/>
                </a:solidFill>
              </a:rPr>
              <a:t>Le lave-vaisselle dostupné pod</a:t>
            </a:r>
          </a:p>
          <a:p>
            <a:pPr eaLnBrk="1" hangingPunct="1">
              <a:buFontTx/>
              <a:buNone/>
            </a:pPr>
            <a:r>
              <a:rPr lang="cs-CZ" sz="1000" smtClean="0">
                <a:hlinkClick r:id="rId7"/>
              </a:rPr>
              <a:t>http://office.microsoft.com/fr-fr/images/results.aspx?qu=machine+a+laver&amp;ex=1#ai:MC900215847|</a:t>
            </a:r>
            <a:endParaRPr lang="cs-CZ" sz="1000" smtClean="0"/>
          </a:p>
          <a:p>
            <a:pPr eaLnBrk="1" hangingPunct="1">
              <a:buFontTx/>
              <a:buNone/>
            </a:pPr>
            <a:r>
              <a:rPr lang="cs-CZ" sz="1000" smtClean="0">
                <a:solidFill>
                  <a:srgbClr val="965091"/>
                </a:solidFill>
              </a:rPr>
              <a:t>Le lave-linge dostupné pod</a:t>
            </a:r>
          </a:p>
          <a:p>
            <a:pPr eaLnBrk="1" hangingPunct="1">
              <a:buFontTx/>
              <a:buNone/>
            </a:pPr>
            <a:r>
              <a:rPr lang="cs-CZ" sz="1000" smtClean="0">
                <a:hlinkClick r:id="rId8"/>
              </a:rPr>
              <a:t>http://office.microsoft.com/fr-fr/images/results.aspx?qu=lave+linge&amp;ex=1#ai:MC900280971|</a:t>
            </a:r>
            <a:endParaRPr lang="cs-CZ" sz="1000" smtClean="0"/>
          </a:p>
          <a:p>
            <a:pPr eaLnBrk="1" hangingPunct="1">
              <a:buFontTx/>
              <a:buNone/>
            </a:pPr>
            <a:r>
              <a:rPr lang="cs-CZ" sz="1000" smtClean="0">
                <a:solidFill>
                  <a:srgbClr val="7030A0"/>
                </a:solidFill>
              </a:rPr>
              <a:t>L´aspirateur dostupné pod</a:t>
            </a:r>
          </a:p>
          <a:p>
            <a:pPr eaLnBrk="1" hangingPunct="1">
              <a:buFontTx/>
              <a:buNone/>
            </a:pPr>
            <a:r>
              <a:rPr lang="cs-CZ" sz="1000" smtClean="0">
                <a:hlinkClick r:id="rId6"/>
              </a:rPr>
              <a:t>http://office.microsoft.com/fr-fr/images/results.aspx?qu=aspirateur&amp;ex=1#ai:MC900371108|</a:t>
            </a:r>
            <a:endParaRPr lang="cs-CZ" sz="1000" smtClean="0"/>
          </a:p>
          <a:p>
            <a:pPr eaLnBrk="1" hangingPunct="1">
              <a:buFontTx/>
              <a:buNone/>
            </a:pPr>
            <a:r>
              <a:rPr lang="cs-CZ" sz="1000" smtClean="0">
                <a:solidFill>
                  <a:srgbClr val="7030A0"/>
                </a:solidFill>
              </a:rPr>
              <a:t>Les couverts dostupné pod</a:t>
            </a:r>
          </a:p>
          <a:p>
            <a:pPr eaLnBrk="1" hangingPunct="1">
              <a:buFontTx/>
              <a:buNone/>
            </a:pPr>
            <a:r>
              <a:rPr lang="cs-CZ" sz="1000" smtClean="0">
                <a:hlinkClick r:id="rId9"/>
              </a:rPr>
              <a:t>http://office.microsoft.com/fr-fr/images/results.aspx?qu=couvert&amp;ex=1#ai:MC900356967|mt:1|</a:t>
            </a:r>
            <a:endParaRPr lang="cs-CZ" sz="1000" smtClean="0"/>
          </a:p>
          <a:p>
            <a:pPr eaLnBrk="1" hangingPunct="1">
              <a:buFontTx/>
              <a:buNone/>
            </a:pPr>
            <a:r>
              <a:rPr lang="cs-CZ" sz="1000" smtClean="0">
                <a:solidFill>
                  <a:srgbClr val="965091"/>
                </a:solidFill>
              </a:rPr>
              <a:t>Le balai dostupné pod</a:t>
            </a:r>
          </a:p>
          <a:p>
            <a:pPr eaLnBrk="1" hangingPunct="1">
              <a:buFontTx/>
              <a:buNone/>
            </a:pPr>
            <a:r>
              <a:rPr lang="cs-CZ" sz="1000" smtClean="0">
                <a:hlinkClick r:id="rId10"/>
              </a:rPr>
              <a:t>http://office.microsoft.com/fr-fr/images/results.aspx?qu=balai&amp;ex=1#ai:MC900412660|</a:t>
            </a:r>
            <a:endParaRPr lang="cs-CZ" sz="1000" smtClean="0"/>
          </a:p>
          <a:p>
            <a:pPr eaLnBrk="1" hangingPunct="1">
              <a:buFontTx/>
              <a:buNone/>
            </a:pPr>
            <a:endParaRPr lang="cs-CZ" sz="1000" smtClean="0"/>
          </a:p>
          <a:p>
            <a:pPr eaLnBrk="1" hangingPunct="1">
              <a:buFontTx/>
              <a:buNone/>
            </a:pPr>
            <a:endParaRPr lang="cs-CZ" sz="1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alónky">
  <a:themeElements>
    <a:clrScheme name="Balónky 8">
      <a:dk1>
        <a:srgbClr val="006699"/>
      </a:dk1>
      <a:lt1>
        <a:srgbClr val="FFFFFF"/>
      </a:lt1>
      <a:dk2>
        <a:srgbClr val="006666"/>
      </a:dk2>
      <a:lt2>
        <a:srgbClr val="FFFFCC"/>
      </a:lt2>
      <a:accent1>
        <a:srgbClr val="EDFAD2"/>
      </a:accent1>
      <a:accent2>
        <a:srgbClr val="EBF7FF"/>
      </a:accent2>
      <a:accent3>
        <a:srgbClr val="FFFFFF"/>
      </a:accent3>
      <a:accent4>
        <a:srgbClr val="005682"/>
      </a:accent4>
      <a:accent5>
        <a:srgbClr val="F4FCE5"/>
      </a:accent5>
      <a:accent6>
        <a:srgbClr val="D5E0E7"/>
      </a:accent6>
      <a:hlink>
        <a:srgbClr val="CC99FF"/>
      </a:hlink>
      <a:folHlink>
        <a:srgbClr val="F2DFFD"/>
      </a:folHlink>
    </a:clrScheme>
    <a:fontScheme name="Balónky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alónky 1">
        <a:dk1>
          <a:srgbClr val="9900CC"/>
        </a:dk1>
        <a:lt1>
          <a:srgbClr val="FFFFCC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660066"/>
        </a:accent2>
        <a:accent3>
          <a:srgbClr val="AAAAAA"/>
        </a:accent3>
        <a:accent4>
          <a:srgbClr val="DADAAE"/>
        </a:accent4>
        <a:accent5>
          <a:srgbClr val="B8B8CA"/>
        </a:accent5>
        <a:accent6>
          <a:srgbClr val="5C005C"/>
        </a:accent6>
        <a:hlink>
          <a:srgbClr val="CC00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ky 2">
        <a:dk1>
          <a:srgbClr val="990033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E78A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ky 3">
        <a:dk1>
          <a:srgbClr val="CCCCFF"/>
        </a:dk1>
        <a:lt1>
          <a:srgbClr val="FFFFCC"/>
        </a:lt1>
        <a:dk2>
          <a:srgbClr val="000000"/>
        </a:dk2>
        <a:lt2>
          <a:srgbClr val="FFFFFF"/>
        </a:lt2>
        <a:accent1>
          <a:srgbClr val="9999FF"/>
        </a:accent1>
        <a:accent2>
          <a:srgbClr val="33CCCC"/>
        </a:accent2>
        <a:accent3>
          <a:srgbClr val="AAAAAA"/>
        </a:accent3>
        <a:accent4>
          <a:srgbClr val="DADAAE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ky 4">
        <a:dk1>
          <a:srgbClr val="000000"/>
        </a:dk1>
        <a:lt1>
          <a:srgbClr val="F8F8F8"/>
        </a:lt1>
        <a:dk2>
          <a:srgbClr val="800000"/>
        </a:dk2>
        <a:lt2>
          <a:srgbClr val="FFFFFF"/>
        </a:lt2>
        <a:accent1>
          <a:srgbClr val="FF3300"/>
        </a:accent1>
        <a:accent2>
          <a:srgbClr val="FF5050"/>
        </a:accent2>
        <a:accent3>
          <a:srgbClr val="C0AAAA"/>
        </a:accent3>
        <a:accent4>
          <a:srgbClr val="D4D4D4"/>
        </a:accent4>
        <a:accent5>
          <a:srgbClr val="FFADAA"/>
        </a:accent5>
        <a:accent6>
          <a:srgbClr val="E74848"/>
        </a:accent6>
        <a:hlink>
          <a:srgbClr val="FF99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ky 5">
        <a:dk1>
          <a:srgbClr val="666699"/>
        </a:dk1>
        <a:lt1>
          <a:srgbClr val="FFFFFF"/>
        </a:lt1>
        <a:dk2>
          <a:srgbClr val="000066"/>
        </a:dk2>
        <a:lt2>
          <a:srgbClr val="CCECFF"/>
        </a:lt2>
        <a:accent1>
          <a:srgbClr val="0099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CACA"/>
        </a:accent5>
        <a:accent6>
          <a:srgbClr val="008AB9"/>
        </a:accent6>
        <a:hlink>
          <a:srgbClr val="CC99FF"/>
        </a:hlink>
        <a:folHlink>
          <a:srgbClr val="3366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ky 6">
        <a:dk1>
          <a:srgbClr val="99CC00"/>
        </a:dk1>
        <a:lt1>
          <a:srgbClr val="FFFFFF"/>
        </a:lt1>
        <a:dk2>
          <a:srgbClr val="009900"/>
        </a:dk2>
        <a:lt2>
          <a:srgbClr val="FFFF99"/>
        </a:lt2>
        <a:accent1>
          <a:srgbClr val="336600"/>
        </a:accent1>
        <a:accent2>
          <a:srgbClr val="008000"/>
        </a:accent2>
        <a:accent3>
          <a:srgbClr val="AACAAA"/>
        </a:accent3>
        <a:accent4>
          <a:srgbClr val="DADADA"/>
        </a:accent4>
        <a:accent5>
          <a:srgbClr val="ADB8AA"/>
        </a:accent5>
        <a:accent6>
          <a:srgbClr val="007300"/>
        </a:accent6>
        <a:hlink>
          <a:srgbClr val="CCCC00"/>
        </a:hlink>
        <a:folHlink>
          <a:srgbClr val="33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ky 7">
        <a:dk1>
          <a:srgbClr val="000066"/>
        </a:dk1>
        <a:lt1>
          <a:srgbClr val="E1F4FF"/>
        </a:lt1>
        <a:dk2>
          <a:srgbClr val="000066"/>
        </a:dk2>
        <a:lt2>
          <a:srgbClr val="CCCCFF"/>
        </a:lt2>
        <a:accent1>
          <a:srgbClr val="9999FF"/>
        </a:accent1>
        <a:accent2>
          <a:srgbClr val="33CCCC"/>
        </a:accent2>
        <a:accent3>
          <a:srgbClr val="EEF8FF"/>
        </a:accent3>
        <a:accent4>
          <a:srgbClr val="000056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ónky 8">
        <a:dk1>
          <a:srgbClr val="006699"/>
        </a:dk1>
        <a:lt1>
          <a:srgbClr val="FFFFFF"/>
        </a:lt1>
        <a:dk2>
          <a:srgbClr val="006666"/>
        </a:dk2>
        <a:lt2>
          <a:srgbClr val="FFFFCC"/>
        </a:lt2>
        <a:accent1>
          <a:srgbClr val="EDFAD2"/>
        </a:accent1>
        <a:accent2>
          <a:srgbClr val="EBF7FF"/>
        </a:accent2>
        <a:accent3>
          <a:srgbClr val="FFFFFF"/>
        </a:accent3>
        <a:accent4>
          <a:srgbClr val="005682"/>
        </a:accent4>
        <a:accent5>
          <a:srgbClr val="F4FCE5"/>
        </a:accent5>
        <a:accent6>
          <a:srgbClr val="D5E0E7"/>
        </a:accent6>
        <a:hlink>
          <a:srgbClr val="CC99FF"/>
        </a:hlink>
        <a:folHlink>
          <a:srgbClr val="F2DF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ónky 9">
        <a:dk1>
          <a:srgbClr val="000000"/>
        </a:dk1>
        <a:lt1>
          <a:srgbClr val="FFFFFF"/>
        </a:lt1>
        <a:dk2>
          <a:srgbClr val="000000"/>
        </a:dk2>
        <a:lt2>
          <a:srgbClr val="FFCC99"/>
        </a:lt2>
        <a:accent1>
          <a:srgbClr val="FF9900"/>
        </a:accent1>
        <a:accent2>
          <a:srgbClr val="FF99CC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B9"/>
        </a:accent6>
        <a:hlink>
          <a:srgbClr val="FF9999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768</TotalTime>
  <Words>531</Words>
  <Application>Microsoft Office PowerPoint</Application>
  <PresentationFormat>Předvádění na obrazovce (4:3)</PresentationFormat>
  <Paragraphs>103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8</vt:i4>
      </vt:variant>
    </vt:vector>
  </HeadingPairs>
  <TitlesOfParts>
    <vt:vector size="10" baseType="lpstr">
      <vt:lpstr>Motiv systému Office</vt:lpstr>
      <vt:lpstr>Balónky</vt:lpstr>
      <vt:lpstr>Les tâches ménagères</vt:lpstr>
      <vt:lpstr>Les tâches ménagères Reliez chaque image avec l´activité qui correspond</vt:lpstr>
      <vt:lpstr>A quoi sert … Reliez chaque image avec le mot correspondant et dites à quoi sert l´appareil</vt:lpstr>
      <vt:lpstr>Le couvert   Reliez chaque image avec le mot correspondant </vt:lpstr>
      <vt:lpstr>A table Remettez dans l´ordre chronologique</vt:lpstr>
      <vt:lpstr>Caractériser Voici des expressions concernant les activités ménagères, trouvez le contraire</vt:lpstr>
      <vt:lpstr>Proposition de corrections</vt:lpstr>
      <vt:lpstr>Použitý obrazový materiál: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Soizick</cp:lastModifiedBy>
  <cp:revision>59</cp:revision>
  <dcterms:created xsi:type="dcterms:W3CDTF">2012-06-18T15:15:37Z</dcterms:created>
  <dcterms:modified xsi:type="dcterms:W3CDTF">2013-12-12T10:21:20Z</dcterms:modified>
</cp:coreProperties>
</file>