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49" r:id="rId2"/>
  </p:sldMasterIdLst>
  <p:sldIdLst>
    <p:sldId id="256" r:id="rId3"/>
    <p:sldId id="271" r:id="rId4"/>
    <p:sldId id="264" r:id="rId5"/>
    <p:sldId id="267" r:id="rId6"/>
    <p:sldId id="270" r:id="rId7"/>
    <p:sldId id="266" r:id="rId8"/>
    <p:sldId id="265" r:id="rId9"/>
    <p:sldId id="263" r:id="rId10"/>
  </p:sldIdLst>
  <p:sldSz cx="9144000" cy="6858000" type="screen4x3"/>
  <p:notesSz cx="6858000" cy="9144000"/>
  <p:defaultTextStyle>
    <a:defPPr>
      <a:defRPr lang="cs-CZ"/>
    </a:defPPr>
    <a:lvl1pPr algn="l" rtl="0" fontAlgn="base">
      <a:spcBef>
        <a:spcPct val="0"/>
      </a:spcBef>
      <a:spcAft>
        <a:spcPct val="0"/>
      </a:spcAft>
      <a:defRPr sz="1600" kern="1200">
        <a:solidFill>
          <a:schemeClr val="tx1"/>
        </a:solidFill>
        <a:latin typeface="Arial" charset="0"/>
        <a:ea typeface="+mn-ea"/>
        <a:cs typeface="+mn-cs"/>
      </a:defRPr>
    </a:lvl1pPr>
    <a:lvl2pPr marL="457200" algn="l" rtl="0" fontAlgn="base">
      <a:spcBef>
        <a:spcPct val="0"/>
      </a:spcBef>
      <a:spcAft>
        <a:spcPct val="0"/>
      </a:spcAft>
      <a:defRPr sz="1600" kern="1200">
        <a:solidFill>
          <a:schemeClr val="tx1"/>
        </a:solidFill>
        <a:latin typeface="Arial" charset="0"/>
        <a:ea typeface="+mn-ea"/>
        <a:cs typeface="+mn-cs"/>
      </a:defRPr>
    </a:lvl2pPr>
    <a:lvl3pPr marL="914400" algn="l" rtl="0" fontAlgn="base">
      <a:spcBef>
        <a:spcPct val="0"/>
      </a:spcBef>
      <a:spcAft>
        <a:spcPct val="0"/>
      </a:spcAft>
      <a:defRPr sz="1600" kern="1200">
        <a:solidFill>
          <a:schemeClr val="tx1"/>
        </a:solidFill>
        <a:latin typeface="Arial" charset="0"/>
        <a:ea typeface="+mn-ea"/>
        <a:cs typeface="+mn-cs"/>
      </a:defRPr>
    </a:lvl3pPr>
    <a:lvl4pPr marL="1371600" algn="l" rtl="0" fontAlgn="base">
      <a:spcBef>
        <a:spcPct val="0"/>
      </a:spcBef>
      <a:spcAft>
        <a:spcPct val="0"/>
      </a:spcAft>
      <a:defRPr sz="1600" kern="1200">
        <a:solidFill>
          <a:schemeClr val="tx1"/>
        </a:solidFill>
        <a:latin typeface="Arial" charset="0"/>
        <a:ea typeface="+mn-ea"/>
        <a:cs typeface="+mn-cs"/>
      </a:defRPr>
    </a:lvl4pPr>
    <a:lvl5pPr marL="1828800" algn="l" rtl="0" fontAlgn="base">
      <a:spcBef>
        <a:spcPct val="0"/>
      </a:spcBef>
      <a:spcAft>
        <a:spcPct val="0"/>
      </a:spcAft>
      <a:defRPr sz="1600" kern="1200">
        <a:solidFill>
          <a:schemeClr val="tx1"/>
        </a:solidFill>
        <a:latin typeface="Arial" charset="0"/>
        <a:ea typeface="+mn-ea"/>
        <a:cs typeface="+mn-cs"/>
      </a:defRPr>
    </a:lvl5pPr>
    <a:lvl6pPr marL="2286000" algn="l" defTabSz="914400" rtl="0" eaLnBrk="1" latinLnBrk="0" hangingPunct="1">
      <a:defRPr sz="1600" kern="1200">
        <a:solidFill>
          <a:schemeClr val="tx1"/>
        </a:solidFill>
        <a:latin typeface="Arial" charset="0"/>
        <a:ea typeface="+mn-ea"/>
        <a:cs typeface="+mn-cs"/>
      </a:defRPr>
    </a:lvl6pPr>
    <a:lvl7pPr marL="2743200" algn="l" defTabSz="914400" rtl="0" eaLnBrk="1" latinLnBrk="0" hangingPunct="1">
      <a:defRPr sz="1600" kern="1200">
        <a:solidFill>
          <a:schemeClr val="tx1"/>
        </a:solidFill>
        <a:latin typeface="Arial" charset="0"/>
        <a:ea typeface="+mn-ea"/>
        <a:cs typeface="+mn-cs"/>
      </a:defRPr>
    </a:lvl7pPr>
    <a:lvl8pPr marL="3200400" algn="l" defTabSz="914400" rtl="0" eaLnBrk="1" latinLnBrk="0" hangingPunct="1">
      <a:defRPr sz="1600" kern="1200">
        <a:solidFill>
          <a:schemeClr val="tx1"/>
        </a:solidFill>
        <a:latin typeface="Arial" charset="0"/>
        <a:ea typeface="+mn-ea"/>
        <a:cs typeface="+mn-cs"/>
      </a:defRPr>
    </a:lvl8pPr>
    <a:lvl9pPr marL="3657600" algn="l" defTabSz="914400" rtl="0" eaLnBrk="1" latinLnBrk="0" hangingPunct="1">
      <a:defRPr sz="16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9933"/>
    <a:srgbClr val="AF34B2"/>
    <a:srgbClr val="99FFCC"/>
    <a:srgbClr val="965091"/>
    <a:srgbClr val="0E8C59"/>
    <a:srgbClr val="E8CDB2"/>
    <a:srgbClr val="0000FF"/>
    <a:srgbClr val="00CC66"/>
    <a:srgbClr val="66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Střední styl 4 – zvýraznění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3" d="100"/>
          <a:sy n="73" d="100"/>
        </p:scale>
        <p:origin x="-1074"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smtClean="0"/>
              <a:t>Kliknutím lze upravit styl.</a:t>
            </a:r>
            <a:endParaRPr lang="cs-CZ"/>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Kliknutím lze upravit styl předlohy.</a:t>
            </a:r>
            <a:endParaRPr lang="cs-CZ"/>
          </a:p>
        </p:txBody>
      </p:sp>
      <p:sp>
        <p:nvSpPr>
          <p:cNvPr id="4" name="Zástupný symbol pro datum 3"/>
          <p:cNvSpPr>
            <a:spLocks noGrp="1"/>
          </p:cNvSpPr>
          <p:nvPr>
            <p:ph type="dt" sz="half" idx="10"/>
          </p:nvPr>
        </p:nvSpPr>
        <p:spPr/>
        <p:txBody>
          <a:bodyPr/>
          <a:lstStyle>
            <a:lvl1pPr>
              <a:defRPr/>
            </a:lvl1pPr>
          </a:lstStyle>
          <a:p>
            <a:pPr>
              <a:defRPr/>
            </a:pPr>
            <a:fld id="{9A90536D-9977-447B-B99E-031A1E84B929}" type="datetimeFigureOut">
              <a:rPr lang="cs-CZ"/>
              <a:pPr>
                <a:defRPr/>
              </a:pPr>
              <a:t>5.11.2013</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58DFE795-2518-4CDA-A1A3-E98BF7B50D52}" type="slidenum">
              <a:rPr lang="cs-CZ"/>
              <a:pPr>
                <a:defRPr/>
              </a:pPr>
              <a:t>‹#›</a:t>
            </a:fld>
            <a:endParaRPr lang="cs-CZ"/>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5C9E41BD-63E2-4CE5-BA8D-B5CB7F5B04AC}" type="datetimeFigureOut">
              <a:rPr lang="cs-CZ"/>
              <a:pPr>
                <a:defRPr/>
              </a:pPr>
              <a:t>5.11.2013</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54D1D704-436D-4BD1-B33E-78F6E6F5B75D}" type="slidenum">
              <a:rPr lang="cs-CZ"/>
              <a:pPr>
                <a:defRPr/>
              </a:pPr>
              <a:t>‹#›</a:t>
            </a:fld>
            <a:endParaRPr lang="cs-C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8AF38C98-A32B-4E5B-A71A-A4B6160CF881}" type="datetimeFigureOut">
              <a:rPr lang="cs-CZ"/>
              <a:pPr>
                <a:defRPr/>
              </a:pPr>
              <a:t>5.11.2013</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9F72F328-ACDB-4641-813F-FD3A15BC7AFE}" type="slidenum">
              <a:rPr lang="cs-CZ"/>
              <a:pPr>
                <a:defRPr/>
              </a:pPr>
              <a:t>‹#›</a:t>
            </a:fld>
            <a:endParaRPr lang="cs-CZ"/>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Nadpis, text a obsah">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1143000"/>
          </a:xfrm>
        </p:spPr>
        <p:txBody>
          <a:bodyPr/>
          <a:lstStyle/>
          <a:p>
            <a:r>
              <a:rPr lang="cs-CZ"/>
              <a:t>Klepnutím lze upravit styl předlohy nadpisů.</a:t>
            </a:r>
          </a:p>
        </p:txBody>
      </p:sp>
      <p:sp>
        <p:nvSpPr>
          <p:cNvPr id="3" name="Zástupný symbol pro text 2"/>
          <p:cNvSpPr>
            <a:spLocks noGrp="1"/>
          </p:cNvSpPr>
          <p:nvPr>
            <p:ph type="body" sz="half" idx="1"/>
          </p:nvPr>
        </p:nvSpPr>
        <p:spPr>
          <a:xfrm>
            <a:off x="457200" y="1600200"/>
            <a:ext cx="4038600" cy="4525963"/>
          </a:xfrm>
        </p:spPr>
        <p:txBody>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4648200" y="1600200"/>
            <a:ext cx="4038600" cy="4525963"/>
          </a:xfrm>
        </p:spPr>
        <p:txBody>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3"/>
          <p:cNvSpPr>
            <a:spLocks noGrp="1"/>
          </p:cNvSpPr>
          <p:nvPr>
            <p:ph type="dt" sz="half" idx="10"/>
          </p:nvPr>
        </p:nvSpPr>
        <p:spPr/>
        <p:txBody>
          <a:bodyPr/>
          <a:lstStyle>
            <a:lvl1pPr>
              <a:defRPr/>
            </a:lvl1pPr>
          </a:lstStyle>
          <a:p>
            <a:pPr>
              <a:defRPr/>
            </a:pPr>
            <a:fld id="{27B3A9BE-6F73-4679-A9C6-05BD4D6DB809}" type="datetimeFigureOut">
              <a:rPr lang="cs-CZ"/>
              <a:pPr>
                <a:defRPr/>
              </a:pPr>
              <a:t>5.11.2013</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F6F3B6EC-783D-474B-A2F2-57F39348816B}" type="slidenum">
              <a:rPr lang="cs-CZ"/>
              <a:pPr>
                <a:defRPr/>
              </a:pPr>
              <a:t>‹#›</a:t>
            </a:fld>
            <a:endParaRPr lang="cs-CZ"/>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Úvodní snímek">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8805863" cy="6858000"/>
            <a:chOff x="0" y="0"/>
            <a:chExt cx="5547" cy="4320"/>
          </a:xfrm>
        </p:grpSpPr>
        <p:grpSp>
          <p:nvGrpSpPr>
            <p:cNvPr id="5" name="Group 3"/>
            <p:cNvGrpSpPr>
              <a:grpSpLocks/>
            </p:cNvGrpSpPr>
            <p:nvPr userDrawn="1"/>
          </p:nvGrpSpPr>
          <p:grpSpPr bwMode="auto">
            <a:xfrm rot="-215207">
              <a:off x="3690" y="234"/>
              <a:ext cx="1857" cy="3625"/>
              <a:chOff x="3010" y="778"/>
              <a:chExt cx="1857" cy="3625"/>
            </a:xfrm>
          </p:grpSpPr>
          <p:sp>
            <p:nvSpPr>
              <p:cNvPr id="39" name="Freeform 4"/>
              <p:cNvSpPr>
                <a:spLocks/>
              </p:cNvSpPr>
              <p:nvPr userDrawn="1"/>
            </p:nvSpPr>
            <p:spPr bwMode="ltGray">
              <a:xfrm rot="12185230" flipV="1">
                <a:off x="3533" y="769"/>
                <a:ext cx="1333" cy="1485"/>
              </a:xfrm>
              <a:custGeom>
                <a:avLst/>
                <a:gdLst/>
                <a:ahLst/>
                <a:cxnLst>
                  <a:cxn ang="0">
                    <a:pos x="16" y="370"/>
                  </a:cxn>
                  <a:cxn ang="0">
                    <a:pos x="6" y="341"/>
                  </a:cxn>
                  <a:cxn ang="0">
                    <a:pos x="0" y="289"/>
                  </a:cxn>
                  <a:cxn ang="0">
                    <a:pos x="4" y="222"/>
                  </a:cxn>
                  <a:cxn ang="0">
                    <a:pos x="25" y="151"/>
                  </a:cxn>
                  <a:cxn ang="0">
                    <a:pos x="69" y="84"/>
                  </a:cxn>
                  <a:cxn ang="0">
                    <a:pos x="142" y="31"/>
                  </a:cxn>
                  <a:cxn ang="0">
                    <a:pos x="247" y="2"/>
                  </a:cxn>
                  <a:cxn ang="0">
                    <a:pos x="380" y="9"/>
                  </a:cxn>
                  <a:cxn ang="0">
                    <a:pos x="484" y="68"/>
                  </a:cxn>
                  <a:cxn ang="0">
                    <a:pos x="554" y="165"/>
                  </a:cxn>
                  <a:cxn ang="0">
                    <a:pos x="591" y="284"/>
                  </a:cxn>
                  <a:cxn ang="0">
                    <a:pos x="595" y="409"/>
                  </a:cxn>
                  <a:cxn ang="0">
                    <a:pos x="566" y="525"/>
                  </a:cxn>
                  <a:cxn ang="0">
                    <a:pos x="507" y="615"/>
                  </a:cxn>
                  <a:cxn ang="0">
                    <a:pos x="417" y="663"/>
                  </a:cxn>
                  <a:cxn ang="0">
                    <a:pos x="389" y="659"/>
                  </a:cxn>
                  <a:cxn ang="0">
                    <a:pos x="441" y="617"/>
                  </a:cxn>
                  <a:cxn ang="0">
                    <a:pos x="482" y="544"/>
                  </a:cxn>
                  <a:cxn ang="0">
                    <a:pos x="509" y="454"/>
                  </a:cxn>
                  <a:cxn ang="0">
                    <a:pos x="520" y="355"/>
                  </a:cxn>
                  <a:cxn ang="0">
                    <a:pos x="514" y="258"/>
                  </a:cxn>
                  <a:cxn ang="0">
                    <a:pos x="485" y="174"/>
                  </a:cxn>
                  <a:cxn ang="0">
                    <a:pos x="433" y="112"/>
                  </a:cxn>
                  <a:cxn ang="0">
                    <a:pos x="341" y="75"/>
                  </a:cxn>
                  <a:cxn ang="0">
                    <a:pos x="246" y="61"/>
                  </a:cxn>
                  <a:cxn ang="0">
                    <a:pos x="174" y="71"/>
                  </a:cxn>
                  <a:cxn ang="0">
                    <a:pos x="121" y="101"/>
                  </a:cxn>
                  <a:cxn ang="0">
                    <a:pos x="84" y="149"/>
                  </a:cxn>
                  <a:cxn ang="0">
                    <a:pos x="57" y="206"/>
                  </a:cxn>
                  <a:cxn ang="0">
                    <a:pos x="40" y="272"/>
                  </a:cxn>
                  <a:cxn ang="0">
                    <a:pos x="28" y="339"/>
                  </a:cxn>
                </a:cxnLst>
                <a:rect l="0" t="0" r="r" b="b"/>
                <a:pathLst>
                  <a:path w="596" h="666">
                    <a:moveTo>
                      <a:pt x="22" y="372"/>
                    </a:moveTo>
                    <a:lnTo>
                      <a:pt x="16" y="370"/>
                    </a:lnTo>
                    <a:lnTo>
                      <a:pt x="10" y="360"/>
                    </a:lnTo>
                    <a:lnTo>
                      <a:pt x="6" y="341"/>
                    </a:lnTo>
                    <a:lnTo>
                      <a:pt x="1" y="318"/>
                    </a:lnTo>
                    <a:lnTo>
                      <a:pt x="0" y="289"/>
                    </a:lnTo>
                    <a:lnTo>
                      <a:pt x="0" y="257"/>
                    </a:lnTo>
                    <a:lnTo>
                      <a:pt x="4" y="222"/>
                    </a:lnTo>
                    <a:lnTo>
                      <a:pt x="13" y="187"/>
                    </a:lnTo>
                    <a:lnTo>
                      <a:pt x="25" y="151"/>
                    </a:lnTo>
                    <a:lnTo>
                      <a:pt x="45" y="116"/>
                    </a:lnTo>
                    <a:lnTo>
                      <a:pt x="69" y="84"/>
                    </a:lnTo>
                    <a:lnTo>
                      <a:pt x="101" y="55"/>
                    </a:lnTo>
                    <a:lnTo>
                      <a:pt x="142" y="31"/>
                    </a:lnTo>
                    <a:lnTo>
                      <a:pt x="190" y="13"/>
                    </a:lnTo>
                    <a:lnTo>
                      <a:pt x="247" y="2"/>
                    </a:lnTo>
                    <a:lnTo>
                      <a:pt x="314" y="0"/>
                    </a:lnTo>
                    <a:lnTo>
                      <a:pt x="380" y="9"/>
                    </a:lnTo>
                    <a:lnTo>
                      <a:pt x="436" y="33"/>
                    </a:lnTo>
                    <a:lnTo>
                      <a:pt x="484" y="68"/>
                    </a:lnTo>
                    <a:lnTo>
                      <a:pt x="524" y="113"/>
                    </a:lnTo>
                    <a:lnTo>
                      <a:pt x="554" y="165"/>
                    </a:lnTo>
                    <a:lnTo>
                      <a:pt x="577" y="222"/>
                    </a:lnTo>
                    <a:lnTo>
                      <a:pt x="591" y="284"/>
                    </a:lnTo>
                    <a:lnTo>
                      <a:pt x="596" y="347"/>
                    </a:lnTo>
                    <a:lnTo>
                      <a:pt x="595" y="409"/>
                    </a:lnTo>
                    <a:lnTo>
                      <a:pt x="585" y="469"/>
                    </a:lnTo>
                    <a:lnTo>
                      <a:pt x="566" y="525"/>
                    </a:lnTo>
                    <a:lnTo>
                      <a:pt x="540" y="574"/>
                    </a:lnTo>
                    <a:lnTo>
                      <a:pt x="507" y="615"/>
                    </a:lnTo>
                    <a:lnTo>
                      <a:pt x="465" y="645"/>
                    </a:lnTo>
                    <a:lnTo>
                      <a:pt x="417" y="663"/>
                    </a:lnTo>
                    <a:lnTo>
                      <a:pt x="360" y="666"/>
                    </a:lnTo>
                    <a:lnTo>
                      <a:pt x="389" y="659"/>
                    </a:lnTo>
                    <a:lnTo>
                      <a:pt x="417" y="642"/>
                    </a:lnTo>
                    <a:lnTo>
                      <a:pt x="441" y="617"/>
                    </a:lnTo>
                    <a:lnTo>
                      <a:pt x="463" y="583"/>
                    </a:lnTo>
                    <a:lnTo>
                      <a:pt x="482" y="544"/>
                    </a:lnTo>
                    <a:lnTo>
                      <a:pt x="497" y="501"/>
                    </a:lnTo>
                    <a:lnTo>
                      <a:pt x="509" y="454"/>
                    </a:lnTo>
                    <a:lnTo>
                      <a:pt x="517" y="404"/>
                    </a:lnTo>
                    <a:lnTo>
                      <a:pt x="520" y="355"/>
                    </a:lnTo>
                    <a:lnTo>
                      <a:pt x="519" y="305"/>
                    </a:lnTo>
                    <a:lnTo>
                      <a:pt x="514" y="258"/>
                    </a:lnTo>
                    <a:lnTo>
                      <a:pt x="502" y="213"/>
                    </a:lnTo>
                    <a:lnTo>
                      <a:pt x="485" y="174"/>
                    </a:lnTo>
                    <a:lnTo>
                      <a:pt x="462" y="139"/>
                    </a:lnTo>
                    <a:lnTo>
                      <a:pt x="433" y="112"/>
                    </a:lnTo>
                    <a:lnTo>
                      <a:pt x="397" y="93"/>
                    </a:lnTo>
                    <a:lnTo>
                      <a:pt x="341" y="75"/>
                    </a:lnTo>
                    <a:lnTo>
                      <a:pt x="290" y="65"/>
                    </a:lnTo>
                    <a:lnTo>
                      <a:pt x="246" y="61"/>
                    </a:lnTo>
                    <a:lnTo>
                      <a:pt x="207" y="63"/>
                    </a:lnTo>
                    <a:lnTo>
                      <a:pt x="174" y="71"/>
                    </a:lnTo>
                    <a:lnTo>
                      <a:pt x="146" y="84"/>
                    </a:lnTo>
                    <a:lnTo>
                      <a:pt x="121" y="101"/>
                    </a:lnTo>
                    <a:lnTo>
                      <a:pt x="101" y="123"/>
                    </a:lnTo>
                    <a:lnTo>
                      <a:pt x="84" y="149"/>
                    </a:lnTo>
                    <a:lnTo>
                      <a:pt x="69" y="176"/>
                    </a:lnTo>
                    <a:lnTo>
                      <a:pt x="57" y="206"/>
                    </a:lnTo>
                    <a:lnTo>
                      <a:pt x="48" y="239"/>
                    </a:lnTo>
                    <a:lnTo>
                      <a:pt x="40" y="272"/>
                    </a:lnTo>
                    <a:lnTo>
                      <a:pt x="33" y="305"/>
                    </a:lnTo>
                    <a:lnTo>
                      <a:pt x="28" y="339"/>
                    </a:lnTo>
                    <a:lnTo>
                      <a:pt x="22" y="372"/>
                    </a:lnTo>
                    <a:close/>
                  </a:path>
                </a:pathLst>
              </a:custGeom>
              <a:solidFill>
                <a:schemeClr val="accent2"/>
              </a:solidFill>
              <a:ln w="9525">
                <a:noFill/>
                <a:round/>
                <a:headEnd/>
                <a:tailEnd/>
              </a:ln>
            </p:spPr>
            <p:txBody>
              <a:bodyPr/>
              <a:lstStyle/>
              <a:p>
                <a:pPr>
                  <a:defRPr/>
                </a:pPr>
                <a:endParaRPr lang="cs-CZ" sz="1800"/>
              </a:p>
            </p:txBody>
          </p:sp>
          <p:sp>
            <p:nvSpPr>
              <p:cNvPr id="40" name="Freeform 5"/>
              <p:cNvSpPr>
                <a:spLocks/>
              </p:cNvSpPr>
              <p:nvPr userDrawn="1"/>
            </p:nvSpPr>
            <p:spPr bwMode="ltGray">
              <a:xfrm rot="12185230" flipV="1">
                <a:off x="4028" y="1793"/>
                <a:ext cx="571" cy="531"/>
              </a:xfrm>
              <a:custGeom>
                <a:avLst/>
                <a:gdLst/>
                <a:ahLst/>
                <a:cxnLst>
                  <a:cxn ang="0">
                    <a:pos x="0" y="0"/>
                  </a:cxn>
                  <a:cxn ang="0">
                    <a:pos x="0" y="25"/>
                  </a:cxn>
                  <a:cxn ang="0">
                    <a:pos x="3" y="50"/>
                  </a:cxn>
                  <a:cxn ang="0">
                    <a:pos x="6" y="75"/>
                  </a:cxn>
                  <a:cxn ang="0">
                    <a:pos x="11" y="98"/>
                  </a:cxn>
                  <a:cxn ang="0">
                    <a:pos x="18" y="119"/>
                  </a:cxn>
                  <a:cxn ang="0">
                    <a:pos x="27" y="141"/>
                  </a:cxn>
                  <a:cxn ang="0">
                    <a:pos x="38" y="161"/>
                  </a:cxn>
                  <a:cxn ang="0">
                    <a:pos x="51" y="178"/>
                  </a:cxn>
                  <a:cxn ang="0">
                    <a:pos x="67" y="194"/>
                  </a:cxn>
                  <a:cxn ang="0">
                    <a:pos x="86" y="208"/>
                  </a:cxn>
                  <a:cxn ang="0">
                    <a:pos x="106" y="219"/>
                  </a:cxn>
                  <a:cxn ang="0">
                    <a:pos x="131" y="228"/>
                  </a:cxn>
                  <a:cxn ang="0">
                    <a:pos x="158" y="234"/>
                  </a:cxn>
                  <a:cxn ang="0">
                    <a:pos x="188" y="237"/>
                  </a:cxn>
                  <a:cxn ang="0">
                    <a:pos x="220" y="236"/>
                  </a:cxn>
                  <a:cxn ang="0">
                    <a:pos x="257" y="232"/>
                  </a:cxn>
                  <a:cxn ang="0">
                    <a:pos x="224" y="227"/>
                  </a:cxn>
                  <a:cxn ang="0">
                    <a:pos x="195" y="220"/>
                  </a:cxn>
                  <a:cxn ang="0">
                    <a:pos x="170" y="212"/>
                  </a:cxn>
                  <a:cxn ang="0">
                    <a:pos x="148" y="204"/>
                  </a:cxn>
                  <a:cxn ang="0">
                    <a:pos x="128" y="193"/>
                  </a:cxn>
                  <a:cxn ang="0">
                    <a:pos x="112" y="182"/>
                  </a:cxn>
                  <a:cxn ang="0">
                    <a:pos x="97" y="169"/>
                  </a:cxn>
                  <a:cxn ang="0">
                    <a:pos x="84" y="155"/>
                  </a:cxn>
                  <a:cxn ang="0">
                    <a:pos x="72" y="141"/>
                  </a:cxn>
                  <a:cxn ang="0">
                    <a:pos x="61" y="125"/>
                  </a:cxn>
                  <a:cxn ang="0">
                    <a:pos x="52" y="107"/>
                  </a:cxn>
                  <a:cxn ang="0">
                    <a:pos x="43" y="88"/>
                  </a:cxn>
                  <a:cxn ang="0">
                    <a:pos x="33" y="69"/>
                  </a:cxn>
                  <a:cxn ang="0">
                    <a:pos x="23" y="47"/>
                  </a:cxn>
                  <a:cxn ang="0">
                    <a:pos x="12" y="24"/>
                  </a:cxn>
                  <a:cxn ang="0">
                    <a:pos x="0" y="0"/>
                  </a:cxn>
                </a:cxnLst>
                <a:rect l="0" t="0" r="r" b="b"/>
                <a:pathLst>
                  <a:path w="257" h="237">
                    <a:moveTo>
                      <a:pt x="0" y="0"/>
                    </a:moveTo>
                    <a:lnTo>
                      <a:pt x="0" y="25"/>
                    </a:lnTo>
                    <a:lnTo>
                      <a:pt x="3" y="50"/>
                    </a:lnTo>
                    <a:lnTo>
                      <a:pt x="6" y="75"/>
                    </a:lnTo>
                    <a:lnTo>
                      <a:pt x="11" y="98"/>
                    </a:lnTo>
                    <a:lnTo>
                      <a:pt x="18" y="119"/>
                    </a:lnTo>
                    <a:lnTo>
                      <a:pt x="27" y="141"/>
                    </a:lnTo>
                    <a:lnTo>
                      <a:pt x="38" y="161"/>
                    </a:lnTo>
                    <a:lnTo>
                      <a:pt x="51" y="178"/>
                    </a:lnTo>
                    <a:lnTo>
                      <a:pt x="67" y="194"/>
                    </a:lnTo>
                    <a:lnTo>
                      <a:pt x="86" y="208"/>
                    </a:lnTo>
                    <a:lnTo>
                      <a:pt x="106" y="219"/>
                    </a:lnTo>
                    <a:lnTo>
                      <a:pt x="131" y="228"/>
                    </a:lnTo>
                    <a:lnTo>
                      <a:pt x="158" y="234"/>
                    </a:lnTo>
                    <a:lnTo>
                      <a:pt x="188" y="237"/>
                    </a:lnTo>
                    <a:lnTo>
                      <a:pt x="220" y="236"/>
                    </a:lnTo>
                    <a:lnTo>
                      <a:pt x="257" y="232"/>
                    </a:lnTo>
                    <a:lnTo>
                      <a:pt x="224" y="227"/>
                    </a:lnTo>
                    <a:lnTo>
                      <a:pt x="195" y="220"/>
                    </a:lnTo>
                    <a:lnTo>
                      <a:pt x="170" y="212"/>
                    </a:lnTo>
                    <a:lnTo>
                      <a:pt x="148" y="204"/>
                    </a:lnTo>
                    <a:lnTo>
                      <a:pt x="128" y="193"/>
                    </a:lnTo>
                    <a:lnTo>
                      <a:pt x="112" y="182"/>
                    </a:lnTo>
                    <a:lnTo>
                      <a:pt x="97" y="169"/>
                    </a:lnTo>
                    <a:lnTo>
                      <a:pt x="84" y="155"/>
                    </a:lnTo>
                    <a:lnTo>
                      <a:pt x="72" y="141"/>
                    </a:lnTo>
                    <a:lnTo>
                      <a:pt x="61" y="125"/>
                    </a:lnTo>
                    <a:lnTo>
                      <a:pt x="52" y="107"/>
                    </a:lnTo>
                    <a:lnTo>
                      <a:pt x="43" y="88"/>
                    </a:lnTo>
                    <a:lnTo>
                      <a:pt x="33" y="69"/>
                    </a:lnTo>
                    <a:lnTo>
                      <a:pt x="23" y="47"/>
                    </a:lnTo>
                    <a:lnTo>
                      <a:pt x="12" y="24"/>
                    </a:lnTo>
                    <a:lnTo>
                      <a:pt x="0" y="0"/>
                    </a:lnTo>
                    <a:close/>
                  </a:path>
                </a:pathLst>
              </a:custGeom>
              <a:solidFill>
                <a:schemeClr val="accent2"/>
              </a:solidFill>
              <a:ln w="9525">
                <a:noFill/>
                <a:round/>
                <a:headEnd/>
                <a:tailEnd/>
              </a:ln>
            </p:spPr>
            <p:txBody>
              <a:bodyPr/>
              <a:lstStyle/>
              <a:p>
                <a:pPr>
                  <a:defRPr/>
                </a:pPr>
                <a:endParaRPr lang="cs-CZ" sz="1800"/>
              </a:p>
            </p:txBody>
          </p:sp>
          <p:sp>
            <p:nvSpPr>
              <p:cNvPr id="41" name="Freeform 6"/>
              <p:cNvSpPr>
                <a:spLocks/>
              </p:cNvSpPr>
              <p:nvPr userDrawn="1"/>
            </p:nvSpPr>
            <p:spPr bwMode="ltGray">
              <a:xfrm rot="12185230" flipV="1">
                <a:off x="3637" y="2158"/>
                <a:ext cx="277" cy="249"/>
              </a:xfrm>
              <a:custGeom>
                <a:avLst/>
                <a:gdLst/>
                <a:ahLst/>
                <a:cxnLst>
                  <a:cxn ang="0">
                    <a:pos x="77" y="0"/>
                  </a:cxn>
                  <a:cxn ang="0">
                    <a:pos x="124" y="108"/>
                  </a:cxn>
                  <a:cxn ang="0">
                    <a:pos x="120" y="107"/>
                  </a:cxn>
                  <a:cxn ang="0">
                    <a:pos x="107" y="105"/>
                  </a:cxn>
                  <a:cxn ang="0">
                    <a:pos x="89" y="101"/>
                  </a:cxn>
                  <a:cxn ang="0">
                    <a:pos x="68" y="99"/>
                  </a:cxn>
                  <a:cxn ang="0">
                    <a:pos x="45" y="97"/>
                  </a:cxn>
                  <a:cxn ang="0">
                    <a:pos x="25" y="98"/>
                  </a:cxn>
                  <a:cxn ang="0">
                    <a:pos x="9" y="102"/>
                  </a:cxn>
                  <a:cxn ang="0">
                    <a:pos x="0" y="110"/>
                  </a:cxn>
                  <a:cxn ang="0">
                    <a:pos x="4" y="98"/>
                  </a:cxn>
                  <a:cxn ang="0">
                    <a:pos x="8" y="89"/>
                  </a:cxn>
                  <a:cxn ang="0">
                    <a:pos x="16" y="82"/>
                  </a:cxn>
                  <a:cxn ang="0">
                    <a:pos x="25" y="76"/>
                  </a:cxn>
                  <a:cxn ang="0">
                    <a:pos x="36" y="72"/>
                  </a:cxn>
                  <a:cxn ang="0">
                    <a:pos x="47" y="71"/>
                  </a:cxn>
                  <a:cxn ang="0">
                    <a:pos x="59" y="71"/>
                  </a:cxn>
                  <a:cxn ang="0">
                    <a:pos x="72" y="74"/>
                  </a:cxn>
                  <a:cxn ang="0">
                    <a:pos x="73" y="71"/>
                  </a:cxn>
                  <a:cxn ang="0">
                    <a:pos x="70" y="56"/>
                  </a:cxn>
                  <a:cxn ang="0">
                    <a:pos x="67" y="38"/>
                  </a:cxn>
                  <a:cxn ang="0">
                    <a:pos x="65" y="30"/>
                  </a:cxn>
                  <a:cxn ang="0">
                    <a:pos x="63" y="30"/>
                  </a:cxn>
                  <a:cxn ang="0">
                    <a:pos x="61" y="29"/>
                  </a:cxn>
                  <a:cxn ang="0">
                    <a:pos x="59" y="26"/>
                  </a:cxn>
                  <a:cxn ang="0">
                    <a:pos x="57" y="23"/>
                  </a:cxn>
                  <a:cxn ang="0">
                    <a:pos x="57" y="19"/>
                  </a:cxn>
                  <a:cxn ang="0">
                    <a:pos x="59" y="14"/>
                  </a:cxn>
                  <a:cxn ang="0">
                    <a:pos x="66" y="8"/>
                  </a:cxn>
                  <a:cxn ang="0">
                    <a:pos x="77" y="0"/>
                  </a:cxn>
                </a:cxnLst>
                <a:rect l="0" t="0" r="r" b="b"/>
                <a:pathLst>
                  <a:path w="124" h="110">
                    <a:moveTo>
                      <a:pt x="77" y="0"/>
                    </a:moveTo>
                    <a:lnTo>
                      <a:pt x="124" y="108"/>
                    </a:lnTo>
                    <a:lnTo>
                      <a:pt x="120" y="107"/>
                    </a:lnTo>
                    <a:lnTo>
                      <a:pt x="107" y="105"/>
                    </a:lnTo>
                    <a:lnTo>
                      <a:pt x="89" y="101"/>
                    </a:lnTo>
                    <a:lnTo>
                      <a:pt x="68" y="99"/>
                    </a:lnTo>
                    <a:lnTo>
                      <a:pt x="45" y="97"/>
                    </a:lnTo>
                    <a:lnTo>
                      <a:pt x="25" y="98"/>
                    </a:lnTo>
                    <a:lnTo>
                      <a:pt x="9" y="102"/>
                    </a:lnTo>
                    <a:lnTo>
                      <a:pt x="0" y="110"/>
                    </a:lnTo>
                    <a:lnTo>
                      <a:pt x="4" y="98"/>
                    </a:lnTo>
                    <a:lnTo>
                      <a:pt x="8" y="89"/>
                    </a:lnTo>
                    <a:lnTo>
                      <a:pt x="16" y="82"/>
                    </a:lnTo>
                    <a:lnTo>
                      <a:pt x="25" y="76"/>
                    </a:lnTo>
                    <a:lnTo>
                      <a:pt x="36" y="72"/>
                    </a:lnTo>
                    <a:lnTo>
                      <a:pt x="47" y="71"/>
                    </a:lnTo>
                    <a:lnTo>
                      <a:pt x="59" y="71"/>
                    </a:lnTo>
                    <a:lnTo>
                      <a:pt x="72" y="74"/>
                    </a:lnTo>
                    <a:lnTo>
                      <a:pt x="73" y="71"/>
                    </a:lnTo>
                    <a:lnTo>
                      <a:pt x="70" y="56"/>
                    </a:lnTo>
                    <a:lnTo>
                      <a:pt x="67" y="38"/>
                    </a:lnTo>
                    <a:lnTo>
                      <a:pt x="65" y="30"/>
                    </a:lnTo>
                    <a:lnTo>
                      <a:pt x="63" y="30"/>
                    </a:lnTo>
                    <a:lnTo>
                      <a:pt x="61" y="29"/>
                    </a:lnTo>
                    <a:lnTo>
                      <a:pt x="59" y="26"/>
                    </a:lnTo>
                    <a:lnTo>
                      <a:pt x="57" y="23"/>
                    </a:lnTo>
                    <a:lnTo>
                      <a:pt x="57" y="19"/>
                    </a:lnTo>
                    <a:lnTo>
                      <a:pt x="59" y="14"/>
                    </a:lnTo>
                    <a:lnTo>
                      <a:pt x="66" y="8"/>
                    </a:lnTo>
                    <a:lnTo>
                      <a:pt x="77" y="0"/>
                    </a:lnTo>
                    <a:close/>
                  </a:path>
                </a:pathLst>
              </a:custGeom>
              <a:solidFill>
                <a:schemeClr val="accent2"/>
              </a:solidFill>
              <a:ln w="9525">
                <a:noFill/>
                <a:round/>
                <a:headEnd/>
                <a:tailEnd/>
              </a:ln>
            </p:spPr>
            <p:txBody>
              <a:bodyPr/>
              <a:lstStyle/>
              <a:p>
                <a:pPr>
                  <a:defRPr/>
                </a:pPr>
                <a:endParaRPr lang="cs-CZ" sz="1800"/>
              </a:p>
            </p:txBody>
          </p:sp>
          <p:sp>
            <p:nvSpPr>
              <p:cNvPr id="42" name="Freeform 7"/>
              <p:cNvSpPr>
                <a:spLocks/>
              </p:cNvSpPr>
              <p:nvPr userDrawn="1"/>
            </p:nvSpPr>
            <p:spPr bwMode="ltGray">
              <a:xfrm rot="12185230" flipV="1">
                <a:off x="3978" y="968"/>
                <a:ext cx="245" cy="347"/>
              </a:xfrm>
              <a:custGeom>
                <a:avLst/>
                <a:gdLst/>
                <a:ahLst/>
                <a:cxnLst>
                  <a:cxn ang="0">
                    <a:pos x="0" y="0"/>
                  </a:cxn>
                  <a:cxn ang="0">
                    <a:pos x="5" y="1"/>
                  </a:cxn>
                  <a:cxn ang="0">
                    <a:pos x="18" y="5"/>
                  </a:cxn>
                  <a:cxn ang="0">
                    <a:pos x="37" y="12"/>
                  </a:cxn>
                  <a:cxn ang="0">
                    <a:pos x="58" y="24"/>
                  </a:cxn>
                  <a:cxn ang="0">
                    <a:pos x="78" y="44"/>
                  </a:cxn>
                  <a:cxn ang="0">
                    <a:pos x="96" y="71"/>
                  </a:cxn>
                  <a:cxn ang="0">
                    <a:pos x="107" y="108"/>
                  </a:cxn>
                  <a:cxn ang="0">
                    <a:pos x="109" y="156"/>
                  </a:cxn>
                  <a:cxn ang="0">
                    <a:pos x="105" y="156"/>
                  </a:cxn>
                  <a:cxn ang="0">
                    <a:pos x="99" y="156"/>
                  </a:cxn>
                  <a:cxn ang="0">
                    <a:pos x="93" y="156"/>
                  </a:cxn>
                  <a:cxn ang="0">
                    <a:pos x="87" y="154"/>
                  </a:cxn>
                  <a:cxn ang="0">
                    <a:pos x="81" y="153"/>
                  </a:cxn>
                  <a:cxn ang="0">
                    <a:pos x="74" y="150"/>
                  </a:cxn>
                  <a:cxn ang="0">
                    <a:pos x="66" y="145"/>
                  </a:cxn>
                  <a:cxn ang="0">
                    <a:pos x="58" y="139"/>
                  </a:cxn>
                  <a:cxn ang="0">
                    <a:pos x="53" y="126"/>
                  </a:cxn>
                  <a:cxn ang="0">
                    <a:pos x="53" y="111"/>
                  </a:cxn>
                  <a:cxn ang="0">
                    <a:pos x="56" y="96"/>
                  </a:cxn>
                  <a:cxn ang="0">
                    <a:pos x="59" y="80"/>
                  </a:cxn>
                  <a:cxn ang="0">
                    <a:pos x="56" y="62"/>
                  </a:cxn>
                  <a:cxn ang="0">
                    <a:pos x="48" y="43"/>
                  </a:cxn>
                  <a:cxn ang="0">
                    <a:pos x="31" y="23"/>
                  </a:cxn>
                  <a:cxn ang="0">
                    <a:pos x="0" y="0"/>
                  </a:cxn>
                </a:cxnLst>
                <a:rect l="0" t="0" r="r" b="b"/>
                <a:pathLst>
                  <a:path w="109" h="156">
                    <a:moveTo>
                      <a:pt x="0" y="0"/>
                    </a:moveTo>
                    <a:lnTo>
                      <a:pt x="5" y="1"/>
                    </a:lnTo>
                    <a:lnTo>
                      <a:pt x="18" y="5"/>
                    </a:lnTo>
                    <a:lnTo>
                      <a:pt x="37" y="12"/>
                    </a:lnTo>
                    <a:lnTo>
                      <a:pt x="58" y="24"/>
                    </a:lnTo>
                    <a:lnTo>
                      <a:pt x="78" y="44"/>
                    </a:lnTo>
                    <a:lnTo>
                      <a:pt x="96" y="71"/>
                    </a:lnTo>
                    <a:lnTo>
                      <a:pt x="107" y="108"/>
                    </a:lnTo>
                    <a:lnTo>
                      <a:pt x="109" y="156"/>
                    </a:lnTo>
                    <a:lnTo>
                      <a:pt x="105" y="156"/>
                    </a:lnTo>
                    <a:lnTo>
                      <a:pt x="99" y="156"/>
                    </a:lnTo>
                    <a:lnTo>
                      <a:pt x="93" y="156"/>
                    </a:lnTo>
                    <a:lnTo>
                      <a:pt x="87" y="154"/>
                    </a:lnTo>
                    <a:lnTo>
                      <a:pt x="81" y="153"/>
                    </a:lnTo>
                    <a:lnTo>
                      <a:pt x="74" y="150"/>
                    </a:lnTo>
                    <a:lnTo>
                      <a:pt x="66" y="145"/>
                    </a:lnTo>
                    <a:lnTo>
                      <a:pt x="58" y="139"/>
                    </a:lnTo>
                    <a:lnTo>
                      <a:pt x="53" y="126"/>
                    </a:lnTo>
                    <a:lnTo>
                      <a:pt x="53" y="111"/>
                    </a:lnTo>
                    <a:lnTo>
                      <a:pt x="56" y="96"/>
                    </a:lnTo>
                    <a:lnTo>
                      <a:pt x="59" y="80"/>
                    </a:lnTo>
                    <a:lnTo>
                      <a:pt x="56" y="62"/>
                    </a:lnTo>
                    <a:lnTo>
                      <a:pt x="48" y="43"/>
                    </a:lnTo>
                    <a:lnTo>
                      <a:pt x="31" y="23"/>
                    </a:lnTo>
                    <a:lnTo>
                      <a:pt x="0" y="0"/>
                    </a:lnTo>
                    <a:close/>
                  </a:path>
                </a:pathLst>
              </a:custGeom>
              <a:solidFill>
                <a:schemeClr val="accent2"/>
              </a:solidFill>
              <a:ln w="9525">
                <a:noFill/>
                <a:round/>
                <a:headEnd/>
                <a:tailEnd/>
              </a:ln>
            </p:spPr>
            <p:txBody>
              <a:bodyPr/>
              <a:lstStyle/>
              <a:p>
                <a:pPr>
                  <a:defRPr/>
                </a:pPr>
                <a:endParaRPr lang="cs-CZ" sz="1800"/>
              </a:p>
            </p:txBody>
          </p:sp>
          <p:sp>
            <p:nvSpPr>
              <p:cNvPr id="43" name="Freeform 8"/>
              <p:cNvSpPr>
                <a:spLocks/>
              </p:cNvSpPr>
              <p:nvPr userDrawn="1"/>
            </p:nvSpPr>
            <p:spPr bwMode="ltGray">
              <a:xfrm rot="12185230" flipV="1">
                <a:off x="3838" y="2203"/>
                <a:ext cx="103" cy="209"/>
              </a:xfrm>
              <a:custGeom>
                <a:avLst/>
                <a:gdLst/>
                <a:ahLst/>
                <a:cxnLst>
                  <a:cxn ang="0">
                    <a:pos x="31" y="0"/>
                  </a:cxn>
                  <a:cxn ang="0">
                    <a:pos x="20" y="38"/>
                  </a:cxn>
                  <a:cxn ang="0">
                    <a:pos x="15" y="62"/>
                  </a:cxn>
                  <a:cxn ang="0">
                    <a:pos x="11" y="79"/>
                  </a:cxn>
                  <a:cxn ang="0">
                    <a:pos x="0" y="94"/>
                  </a:cxn>
                  <a:cxn ang="0">
                    <a:pos x="12" y="88"/>
                  </a:cxn>
                  <a:cxn ang="0">
                    <a:pos x="23" y="80"/>
                  </a:cxn>
                  <a:cxn ang="0">
                    <a:pos x="32" y="69"/>
                  </a:cxn>
                  <a:cxn ang="0">
                    <a:pos x="40" y="57"/>
                  </a:cxn>
                  <a:cxn ang="0">
                    <a:pos x="45" y="44"/>
                  </a:cxn>
                  <a:cxn ang="0">
                    <a:pos x="46" y="30"/>
                  </a:cxn>
                  <a:cxn ang="0">
                    <a:pos x="42" y="15"/>
                  </a:cxn>
                  <a:cxn ang="0">
                    <a:pos x="31" y="0"/>
                  </a:cxn>
                </a:cxnLst>
                <a:rect l="0" t="0" r="r" b="b"/>
                <a:pathLst>
                  <a:path w="46" h="94">
                    <a:moveTo>
                      <a:pt x="31" y="0"/>
                    </a:moveTo>
                    <a:lnTo>
                      <a:pt x="20" y="38"/>
                    </a:lnTo>
                    <a:lnTo>
                      <a:pt x="15" y="62"/>
                    </a:lnTo>
                    <a:lnTo>
                      <a:pt x="11" y="79"/>
                    </a:lnTo>
                    <a:lnTo>
                      <a:pt x="0" y="94"/>
                    </a:lnTo>
                    <a:lnTo>
                      <a:pt x="12" y="88"/>
                    </a:lnTo>
                    <a:lnTo>
                      <a:pt x="23" y="80"/>
                    </a:lnTo>
                    <a:lnTo>
                      <a:pt x="32" y="69"/>
                    </a:lnTo>
                    <a:lnTo>
                      <a:pt x="40" y="57"/>
                    </a:lnTo>
                    <a:lnTo>
                      <a:pt x="45" y="44"/>
                    </a:lnTo>
                    <a:lnTo>
                      <a:pt x="46" y="30"/>
                    </a:lnTo>
                    <a:lnTo>
                      <a:pt x="42" y="15"/>
                    </a:lnTo>
                    <a:lnTo>
                      <a:pt x="31" y="0"/>
                    </a:lnTo>
                    <a:close/>
                  </a:path>
                </a:pathLst>
              </a:custGeom>
              <a:solidFill>
                <a:schemeClr val="accent2"/>
              </a:solidFill>
              <a:ln w="9525">
                <a:noFill/>
                <a:round/>
                <a:headEnd/>
                <a:tailEnd/>
              </a:ln>
            </p:spPr>
            <p:txBody>
              <a:bodyPr/>
              <a:lstStyle/>
              <a:p>
                <a:pPr>
                  <a:defRPr/>
                </a:pPr>
                <a:endParaRPr lang="cs-CZ" sz="1800"/>
              </a:p>
            </p:txBody>
          </p:sp>
          <p:sp>
            <p:nvSpPr>
              <p:cNvPr id="44" name="Freeform 9"/>
              <p:cNvSpPr>
                <a:spLocks/>
              </p:cNvSpPr>
              <p:nvPr userDrawn="1"/>
            </p:nvSpPr>
            <p:spPr bwMode="ltGray">
              <a:xfrm rot="12185230" flipV="1">
                <a:off x="3891" y="1318"/>
                <a:ext cx="120" cy="90"/>
              </a:xfrm>
              <a:custGeom>
                <a:avLst/>
                <a:gdLst/>
                <a:ahLst/>
                <a:cxnLst>
                  <a:cxn ang="0">
                    <a:pos x="0" y="0"/>
                  </a:cxn>
                  <a:cxn ang="0">
                    <a:pos x="1" y="1"/>
                  </a:cxn>
                  <a:cxn ang="0">
                    <a:pos x="6" y="3"/>
                  </a:cxn>
                  <a:cxn ang="0">
                    <a:pos x="13" y="8"/>
                  </a:cxn>
                  <a:cxn ang="0">
                    <a:pos x="21" y="12"/>
                  </a:cxn>
                  <a:cxn ang="0">
                    <a:pos x="29" y="15"/>
                  </a:cxn>
                  <a:cxn ang="0">
                    <a:pos x="38" y="17"/>
                  </a:cxn>
                  <a:cxn ang="0">
                    <a:pos x="46" y="18"/>
                  </a:cxn>
                  <a:cxn ang="0">
                    <a:pos x="54" y="16"/>
                  </a:cxn>
                  <a:cxn ang="0">
                    <a:pos x="53" y="25"/>
                  </a:cxn>
                  <a:cxn ang="0">
                    <a:pos x="50" y="33"/>
                  </a:cxn>
                  <a:cxn ang="0">
                    <a:pos x="44" y="38"/>
                  </a:cxn>
                  <a:cxn ang="0">
                    <a:pos x="37" y="40"/>
                  </a:cxn>
                  <a:cxn ang="0">
                    <a:pos x="28" y="39"/>
                  </a:cxn>
                  <a:cxn ang="0">
                    <a:pos x="19" y="32"/>
                  </a:cxn>
                  <a:cxn ang="0">
                    <a:pos x="10" y="20"/>
                  </a:cxn>
                  <a:cxn ang="0">
                    <a:pos x="0" y="0"/>
                  </a:cxn>
                </a:cxnLst>
                <a:rect l="0" t="0" r="r" b="b"/>
                <a:pathLst>
                  <a:path w="54" h="40">
                    <a:moveTo>
                      <a:pt x="0" y="0"/>
                    </a:moveTo>
                    <a:lnTo>
                      <a:pt x="1" y="1"/>
                    </a:lnTo>
                    <a:lnTo>
                      <a:pt x="6" y="3"/>
                    </a:lnTo>
                    <a:lnTo>
                      <a:pt x="13" y="8"/>
                    </a:lnTo>
                    <a:lnTo>
                      <a:pt x="21" y="12"/>
                    </a:lnTo>
                    <a:lnTo>
                      <a:pt x="29" y="15"/>
                    </a:lnTo>
                    <a:lnTo>
                      <a:pt x="38" y="17"/>
                    </a:lnTo>
                    <a:lnTo>
                      <a:pt x="46" y="18"/>
                    </a:lnTo>
                    <a:lnTo>
                      <a:pt x="54" y="16"/>
                    </a:lnTo>
                    <a:lnTo>
                      <a:pt x="53" y="25"/>
                    </a:lnTo>
                    <a:lnTo>
                      <a:pt x="50" y="33"/>
                    </a:lnTo>
                    <a:lnTo>
                      <a:pt x="44" y="38"/>
                    </a:lnTo>
                    <a:lnTo>
                      <a:pt x="37" y="40"/>
                    </a:lnTo>
                    <a:lnTo>
                      <a:pt x="28" y="39"/>
                    </a:lnTo>
                    <a:lnTo>
                      <a:pt x="19" y="32"/>
                    </a:lnTo>
                    <a:lnTo>
                      <a:pt x="10" y="20"/>
                    </a:lnTo>
                    <a:lnTo>
                      <a:pt x="0" y="0"/>
                    </a:lnTo>
                    <a:close/>
                  </a:path>
                </a:pathLst>
              </a:custGeom>
              <a:solidFill>
                <a:schemeClr val="accent2"/>
              </a:solidFill>
              <a:ln w="9525">
                <a:noFill/>
                <a:round/>
                <a:headEnd/>
                <a:tailEnd/>
              </a:ln>
            </p:spPr>
            <p:txBody>
              <a:bodyPr/>
              <a:lstStyle/>
              <a:p>
                <a:pPr>
                  <a:defRPr/>
                </a:pPr>
                <a:endParaRPr lang="cs-CZ" sz="1800"/>
              </a:p>
            </p:txBody>
          </p:sp>
          <p:sp>
            <p:nvSpPr>
              <p:cNvPr id="45" name="Freeform 10"/>
              <p:cNvSpPr>
                <a:spLocks/>
              </p:cNvSpPr>
              <p:nvPr userDrawn="1"/>
            </p:nvSpPr>
            <p:spPr bwMode="ltGray">
              <a:xfrm rot="12185230" flipV="1">
                <a:off x="3010" y="2344"/>
                <a:ext cx="330" cy="2059"/>
              </a:xfrm>
              <a:custGeom>
                <a:avLst/>
                <a:gdLst/>
                <a:ahLst/>
                <a:cxnLst>
                  <a:cxn ang="0">
                    <a:pos x="0" y="0"/>
                  </a:cxn>
                  <a:cxn ang="0">
                    <a:pos x="6" y="6"/>
                  </a:cxn>
                  <a:cxn ang="0">
                    <a:pos x="16" y="14"/>
                  </a:cxn>
                  <a:cxn ang="0">
                    <a:pos x="28" y="24"/>
                  </a:cxn>
                  <a:cxn ang="0">
                    <a:pos x="41" y="37"/>
                  </a:cxn>
                  <a:cxn ang="0">
                    <a:pos x="58" y="53"/>
                  </a:cxn>
                  <a:cxn ang="0">
                    <a:pos x="73" y="70"/>
                  </a:cxn>
                  <a:cxn ang="0">
                    <a:pos x="88" y="90"/>
                  </a:cxn>
                  <a:cxn ang="0">
                    <a:pos x="100" y="113"/>
                  </a:cxn>
                  <a:cxn ang="0">
                    <a:pos x="112" y="137"/>
                  </a:cxn>
                  <a:cxn ang="0">
                    <a:pos x="120" y="165"/>
                  </a:cxn>
                  <a:cxn ang="0">
                    <a:pos x="124" y="196"/>
                  </a:cxn>
                  <a:cxn ang="0">
                    <a:pos x="126" y="228"/>
                  </a:cxn>
                  <a:cxn ang="0">
                    <a:pos x="120" y="264"/>
                  </a:cxn>
                  <a:cxn ang="0">
                    <a:pos x="109" y="302"/>
                  </a:cxn>
                  <a:cxn ang="0">
                    <a:pos x="92" y="342"/>
                  </a:cxn>
                  <a:cxn ang="0">
                    <a:pos x="67" y="386"/>
                  </a:cxn>
                  <a:cxn ang="0">
                    <a:pos x="39" y="436"/>
                  </a:cxn>
                  <a:cxn ang="0">
                    <a:pos x="21" y="482"/>
                  </a:cxn>
                  <a:cxn ang="0">
                    <a:pos x="10" y="525"/>
                  </a:cxn>
                  <a:cxn ang="0">
                    <a:pos x="6" y="566"/>
                  </a:cxn>
                  <a:cxn ang="0">
                    <a:pos x="6" y="605"/>
                  </a:cxn>
                  <a:cxn ang="0">
                    <a:pos x="8" y="641"/>
                  </a:cxn>
                  <a:cxn ang="0">
                    <a:pos x="12" y="673"/>
                  </a:cxn>
                  <a:cxn ang="0">
                    <a:pos x="14" y="704"/>
                  </a:cxn>
                  <a:cxn ang="0">
                    <a:pos x="41" y="688"/>
                  </a:cxn>
                  <a:cxn ang="0">
                    <a:pos x="39" y="680"/>
                  </a:cxn>
                  <a:cxn ang="0">
                    <a:pos x="36" y="657"/>
                  </a:cxn>
                  <a:cxn ang="0">
                    <a:pos x="33" y="622"/>
                  </a:cxn>
                  <a:cxn ang="0">
                    <a:pos x="35" y="575"/>
                  </a:cxn>
                  <a:cxn ang="0">
                    <a:pos x="41" y="519"/>
                  </a:cxn>
                  <a:cxn ang="0">
                    <a:pos x="58" y="455"/>
                  </a:cxn>
                  <a:cxn ang="0">
                    <a:pos x="86" y="386"/>
                  </a:cxn>
                  <a:cxn ang="0">
                    <a:pos x="129" y="313"/>
                  </a:cxn>
                  <a:cxn ang="0">
                    <a:pos x="143" y="279"/>
                  </a:cxn>
                  <a:cxn ang="0">
                    <a:pos x="149" y="235"/>
                  </a:cxn>
                  <a:cxn ang="0">
                    <a:pos x="144" y="184"/>
                  </a:cxn>
                  <a:cxn ang="0">
                    <a:pos x="131" y="134"/>
                  </a:cxn>
                  <a:cxn ang="0">
                    <a:pos x="109" y="85"/>
                  </a:cxn>
                  <a:cxn ang="0">
                    <a:pos x="81" y="44"/>
                  </a:cxn>
                  <a:cxn ang="0">
                    <a:pos x="44" y="14"/>
                  </a:cxn>
                  <a:cxn ang="0">
                    <a:pos x="0" y="0"/>
                  </a:cxn>
                </a:cxnLst>
                <a:rect l="0" t="0" r="r" b="b"/>
                <a:pathLst>
                  <a:path w="149" h="704">
                    <a:moveTo>
                      <a:pt x="0" y="0"/>
                    </a:moveTo>
                    <a:lnTo>
                      <a:pt x="6" y="6"/>
                    </a:lnTo>
                    <a:lnTo>
                      <a:pt x="16" y="14"/>
                    </a:lnTo>
                    <a:lnTo>
                      <a:pt x="28" y="24"/>
                    </a:lnTo>
                    <a:lnTo>
                      <a:pt x="41" y="37"/>
                    </a:lnTo>
                    <a:lnTo>
                      <a:pt x="58" y="53"/>
                    </a:lnTo>
                    <a:lnTo>
                      <a:pt x="73" y="70"/>
                    </a:lnTo>
                    <a:lnTo>
                      <a:pt x="88" y="90"/>
                    </a:lnTo>
                    <a:lnTo>
                      <a:pt x="100" y="113"/>
                    </a:lnTo>
                    <a:lnTo>
                      <a:pt x="112" y="137"/>
                    </a:lnTo>
                    <a:lnTo>
                      <a:pt x="120" y="165"/>
                    </a:lnTo>
                    <a:lnTo>
                      <a:pt x="124" y="196"/>
                    </a:lnTo>
                    <a:lnTo>
                      <a:pt x="126" y="228"/>
                    </a:lnTo>
                    <a:lnTo>
                      <a:pt x="120" y="264"/>
                    </a:lnTo>
                    <a:lnTo>
                      <a:pt x="109" y="302"/>
                    </a:lnTo>
                    <a:lnTo>
                      <a:pt x="92" y="342"/>
                    </a:lnTo>
                    <a:lnTo>
                      <a:pt x="67" y="386"/>
                    </a:lnTo>
                    <a:lnTo>
                      <a:pt x="39" y="436"/>
                    </a:lnTo>
                    <a:lnTo>
                      <a:pt x="21" y="482"/>
                    </a:lnTo>
                    <a:lnTo>
                      <a:pt x="10" y="525"/>
                    </a:lnTo>
                    <a:lnTo>
                      <a:pt x="6" y="566"/>
                    </a:lnTo>
                    <a:lnTo>
                      <a:pt x="6" y="605"/>
                    </a:lnTo>
                    <a:lnTo>
                      <a:pt x="8" y="641"/>
                    </a:lnTo>
                    <a:lnTo>
                      <a:pt x="12" y="673"/>
                    </a:lnTo>
                    <a:lnTo>
                      <a:pt x="14" y="704"/>
                    </a:lnTo>
                    <a:lnTo>
                      <a:pt x="41" y="688"/>
                    </a:lnTo>
                    <a:lnTo>
                      <a:pt x="39" y="680"/>
                    </a:lnTo>
                    <a:lnTo>
                      <a:pt x="36" y="657"/>
                    </a:lnTo>
                    <a:lnTo>
                      <a:pt x="33" y="622"/>
                    </a:lnTo>
                    <a:lnTo>
                      <a:pt x="35" y="575"/>
                    </a:lnTo>
                    <a:lnTo>
                      <a:pt x="41" y="519"/>
                    </a:lnTo>
                    <a:lnTo>
                      <a:pt x="58" y="455"/>
                    </a:lnTo>
                    <a:lnTo>
                      <a:pt x="86" y="386"/>
                    </a:lnTo>
                    <a:lnTo>
                      <a:pt x="129" y="313"/>
                    </a:lnTo>
                    <a:lnTo>
                      <a:pt x="143" y="279"/>
                    </a:lnTo>
                    <a:lnTo>
                      <a:pt x="149" y="235"/>
                    </a:lnTo>
                    <a:lnTo>
                      <a:pt x="144" y="184"/>
                    </a:lnTo>
                    <a:lnTo>
                      <a:pt x="131" y="134"/>
                    </a:lnTo>
                    <a:lnTo>
                      <a:pt x="109" y="85"/>
                    </a:lnTo>
                    <a:lnTo>
                      <a:pt x="81" y="44"/>
                    </a:lnTo>
                    <a:lnTo>
                      <a:pt x="44" y="14"/>
                    </a:lnTo>
                    <a:lnTo>
                      <a:pt x="0" y="0"/>
                    </a:lnTo>
                    <a:close/>
                  </a:path>
                </a:pathLst>
              </a:custGeom>
              <a:solidFill>
                <a:schemeClr val="accent2"/>
              </a:solidFill>
              <a:ln w="9525">
                <a:noFill/>
                <a:round/>
                <a:headEnd/>
                <a:tailEnd/>
              </a:ln>
            </p:spPr>
            <p:txBody>
              <a:bodyPr/>
              <a:lstStyle/>
              <a:p>
                <a:pPr>
                  <a:defRPr/>
                </a:pPr>
                <a:endParaRPr lang="cs-CZ" sz="1800"/>
              </a:p>
            </p:txBody>
          </p:sp>
        </p:grpSp>
        <p:sp>
          <p:nvSpPr>
            <p:cNvPr id="6" name="Freeform 11"/>
            <p:cNvSpPr>
              <a:spLocks/>
            </p:cNvSpPr>
            <p:nvPr userDrawn="1"/>
          </p:nvSpPr>
          <p:spPr bwMode="ltGray">
            <a:xfrm rot="373331" flipH="1">
              <a:off x="22" y="1957"/>
              <a:ext cx="323" cy="649"/>
            </a:xfrm>
            <a:custGeom>
              <a:avLst/>
              <a:gdLst/>
              <a:ahLst/>
              <a:cxnLst>
                <a:cxn ang="0">
                  <a:pos x="94" y="0"/>
                </a:cxn>
                <a:cxn ang="0">
                  <a:pos x="105" y="9"/>
                </a:cxn>
                <a:cxn ang="0">
                  <a:pos x="115" y="27"/>
                </a:cxn>
                <a:cxn ang="0">
                  <a:pos x="123" y="50"/>
                </a:cxn>
                <a:cxn ang="0">
                  <a:pos x="128" y="78"/>
                </a:cxn>
                <a:cxn ang="0">
                  <a:pos x="127" y="111"/>
                </a:cxn>
                <a:cxn ang="0">
                  <a:pos x="116" y="145"/>
                </a:cxn>
                <a:cxn ang="0">
                  <a:pos x="94" y="181"/>
                </a:cxn>
                <a:cxn ang="0">
                  <a:pos x="60" y="217"/>
                </a:cxn>
                <a:cxn ang="0">
                  <a:pos x="49" y="213"/>
                </a:cxn>
                <a:cxn ang="0">
                  <a:pos x="38" y="210"/>
                </a:cxn>
                <a:cxn ang="0">
                  <a:pos x="26" y="205"/>
                </a:cxn>
                <a:cxn ang="0">
                  <a:pos x="16" y="201"/>
                </a:cxn>
                <a:cxn ang="0">
                  <a:pos x="8" y="196"/>
                </a:cxn>
                <a:cxn ang="0">
                  <a:pos x="2" y="190"/>
                </a:cxn>
                <a:cxn ang="0">
                  <a:pos x="0" y="183"/>
                </a:cxn>
                <a:cxn ang="0">
                  <a:pos x="1" y="178"/>
                </a:cxn>
                <a:cxn ang="0">
                  <a:pos x="13" y="171"/>
                </a:cxn>
                <a:cxn ang="0">
                  <a:pos x="29" y="161"/>
                </a:cxn>
                <a:cxn ang="0">
                  <a:pos x="46" y="150"/>
                </a:cxn>
                <a:cxn ang="0">
                  <a:pos x="63" y="134"/>
                </a:cxn>
                <a:cxn ang="0">
                  <a:pos x="79" y="112"/>
                </a:cxn>
                <a:cxn ang="0">
                  <a:pos x="91" y="83"/>
                </a:cxn>
                <a:cxn ang="0">
                  <a:pos x="97" y="46"/>
                </a:cxn>
                <a:cxn ang="0">
                  <a:pos x="94" y="0"/>
                </a:cxn>
              </a:cxnLst>
              <a:rect l="0" t="0" r="r" b="b"/>
              <a:pathLst>
                <a:path w="128" h="217">
                  <a:moveTo>
                    <a:pt x="94" y="0"/>
                  </a:moveTo>
                  <a:lnTo>
                    <a:pt x="105" y="9"/>
                  </a:lnTo>
                  <a:lnTo>
                    <a:pt x="115" y="27"/>
                  </a:lnTo>
                  <a:lnTo>
                    <a:pt x="123" y="50"/>
                  </a:lnTo>
                  <a:lnTo>
                    <a:pt x="128" y="78"/>
                  </a:lnTo>
                  <a:lnTo>
                    <a:pt x="127" y="111"/>
                  </a:lnTo>
                  <a:lnTo>
                    <a:pt x="116" y="145"/>
                  </a:lnTo>
                  <a:lnTo>
                    <a:pt x="94" y="181"/>
                  </a:lnTo>
                  <a:lnTo>
                    <a:pt x="60" y="217"/>
                  </a:lnTo>
                  <a:lnTo>
                    <a:pt x="49" y="213"/>
                  </a:lnTo>
                  <a:lnTo>
                    <a:pt x="38" y="210"/>
                  </a:lnTo>
                  <a:lnTo>
                    <a:pt x="26" y="205"/>
                  </a:lnTo>
                  <a:lnTo>
                    <a:pt x="16" y="201"/>
                  </a:lnTo>
                  <a:lnTo>
                    <a:pt x="8" y="196"/>
                  </a:lnTo>
                  <a:lnTo>
                    <a:pt x="2" y="190"/>
                  </a:lnTo>
                  <a:lnTo>
                    <a:pt x="0" y="183"/>
                  </a:lnTo>
                  <a:lnTo>
                    <a:pt x="1" y="178"/>
                  </a:lnTo>
                  <a:lnTo>
                    <a:pt x="13" y="171"/>
                  </a:lnTo>
                  <a:lnTo>
                    <a:pt x="29" y="161"/>
                  </a:lnTo>
                  <a:lnTo>
                    <a:pt x="46" y="150"/>
                  </a:lnTo>
                  <a:lnTo>
                    <a:pt x="63" y="134"/>
                  </a:lnTo>
                  <a:lnTo>
                    <a:pt x="79" y="112"/>
                  </a:lnTo>
                  <a:lnTo>
                    <a:pt x="91" y="83"/>
                  </a:lnTo>
                  <a:lnTo>
                    <a:pt x="97" y="46"/>
                  </a:lnTo>
                  <a:lnTo>
                    <a:pt x="94" y="0"/>
                  </a:lnTo>
                  <a:close/>
                </a:path>
              </a:pathLst>
            </a:custGeom>
            <a:solidFill>
              <a:schemeClr val="folHlink"/>
            </a:solidFill>
            <a:ln w="9525">
              <a:noFill/>
              <a:round/>
              <a:headEnd/>
              <a:tailEnd/>
            </a:ln>
          </p:spPr>
          <p:txBody>
            <a:bodyPr/>
            <a:lstStyle/>
            <a:p>
              <a:pPr>
                <a:defRPr/>
              </a:pPr>
              <a:endParaRPr lang="cs-CZ" sz="1800"/>
            </a:p>
          </p:txBody>
        </p:sp>
        <p:sp>
          <p:nvSpPr>
            <p:cNvPr id="7" name="Freeform 12"/>
            <p:cNvSpPr>
              <a:spLocks/>
            </p:cNvSpPr>
            <p:nvPr userDrawn="1"/>
          </p:nvSpPr>
          <p:spPr bwMode="ltGray">
            <a:xfrm>
              <a:off x="168" y="1260"/>
              <a:ext cx="1259" cy="1532"/>
            </a:xfrm>
            <a:custGeom>
              <a:avLst/>
              <a:gdLst/>
              <a:ahLst/>
              <a:cxnLst>
                <a:cxn ang="0">
                  <a:pos x="891" y="1532"/>
                </a:cxn>
                <a:cxn ang="0">
                  <a:pos x="954" y="1452"/>
                </a:cxn>
                <a:cxn ang="0">
                  <a:pos x="1032" y="1338"/>
                </a:cxn>
                <a:cxn ang="0">
                  <a:pos x="1115" y="1188"/>
                </a:cxn>
                <a:cxn ang="0">
                  <a:pos x="1194" y="1023"/>
                </a:cxn>
                <a:cxn ang="0">
                  <a:pos x="1244" y="841"/>
                </a:cxn>
                <a:cxn ang="0">
                  <a:pos x="1259" y="647"/>
                </a:cxn>
                <a:cxn ang="0">
                  <a:pos x="1230" y="463"/>
                </a:cxn>
                <a:cxn ang="0">
                  <a:pos x="1140" y="294"/>
                </a:cxn>
                <a:cxn ang="0">
                  <a:pos x="1043" y="190"/>
                </a:cxn>
                <a:cxn ang="0">
                  <a:pos x="961" y="109"/>
                </a:cxn>
                <a:cxn ang="0">
                  <a:pos x="894" y="65"/>
                </a:cxn>
                <a:cxn ang="0">
                  <a:pos x="786" y="18"/>
                </a:cxn>
                <a:cxn ang="0">
                  <a:pos x="642" y="0"/>
                </a:cxn>
                <a:cxn ang="0">
                  <a:pos x="440" y="23"/>
                </a:cxn>
                <a:cxn ang="0">
                  <a:pos x="366" y="44"/>
                </a:cxn>
                <a:cxn ang="0">
                  <a:pos x="292" y="58"/>
                </a:cxn>
                <a:cxn ang="0">
                  <a:pos x="229" y="79"/>
                </a:cxn>
                <a:cxn ang="0">
                  <a:pos x="178" y="103"/>
                </a:cxn>
                <a:cxn ang="0">
                  <a:pos x="127" y="127"/>
                </a:cxn>
                <a:cxn ang="0">
                  <a:pos x="82" y="158"/>
                </a:cxn>
                <a:cxn ang="0">
                  <a:pos x="41" y="197"/>
                </a:cxn>
                <a:cxn ang="0">
                  <a:pos x="0" y="243"/>
                </a:cxn>
                <a:cxn ang="0">
                  <a:pos x="76" y="215"/>
                </a:cxn>
                <a:cxn ang="0">
                  <a:pos x="144" y="194"/>
                </a:cxn>
                <a:cxn ang="0">
                  <a:pos x="212" y="179"/>
                </a:cxn>
                <a:cxn ang="0">
                  <a:pos x="280" y="164"/>
                </a:cxn>
                <a:cxn ang="0">
                  <a:pos x="336" y="149"/>
                </a:cxn>
                <a:cxn ang="0">
                  <a:pos x="397" y="149"/>
                </a:cxn>
                <a:cxn ang="0">
                  <a:pos x="458" y="141"/>
                </a:cxn>
                <a:cxn ang="0">
                  <a:pos x="511" y="146"/>
                </a:cxn>
                <a:cxn ang="0">
                  <a:pos x="565" y="152"/>
                </a:cxn>
                <a:cxn ang="0">
                  <a:pos x="618" y="166"/>
                </a:cxn>
                <a:cxn ang="0">
                  <a:pos x="669" y="186"/>
                </a:cxn>
                <a:cxn ang="0">
                  <a:pos x="715" y="205"/>
                </a:cxn>
                <a:cxn ang="0">
                  <a:pos x="760" y="239"/>
                </a:cxn>
                <a:cxn ang="0">
                  <a:pos x="811" y="267"/>
                </a:cxn>
                <a:cxn ang="0">
                  <a:pos x="855" y="307"/>
                </a:cxn>
                <a:cxn ang="0">
                  <a:pos x="899" y="348"/>
                </a:cxn>
                <a:cxn ang="0">
                  <a:pos x="971" y="464"/>
                </a:cxn>
                <a:cxn ang="0">
                  <a:pos x="1016" y="606"/>
                </a:cxn>
                <a:cxn ang="0">
                  <a:pos x="1027" y="774"/>
                </a:cxn>
                <a:cxn ang="0">
                  <a:pos x="1022" y="939"/>
                </a:cxn>
                <a:cxn ang="0">
                  <a:pos x="1002" y="1117"/>
                </a:cxn>
                <a:cxn ang="0">
                  <a:pos x="966" y="1279"/>
                </a:cxn>
                <a:cxn ang="0">
                  <a:pos x="933" y="1421"/>
                </a:cxn>
                <a:cxn ang="0">
                  <a:pos x="891" y="1532"/>
                </a:cxn>
              </a:cxnLst>
              <a:rect l="0" t="0" r="r" b="b"/>
              <a:pathLst>
                <a:path w="1259" h="1532">
                  <a:moveTo>
                    <a:pt x="891" y="1532"/>
                  </a:moveTo>
                  <a:lnTo>
                    <a:pt x="954" y="1452"/>
                  </a:lnTo>
                  <a:lnTo>
                    <a:pt x="1032" y="1338"/>
                  </a:lnTo>
                  <a:lnTo>
                    <a:pt x="1115" y="1188"/>
                  </a:lnTo>
                  <a:lnTo>
                    <a:pt x="1194" y="1023"/>
                  </a:lnTo>
                  <a:lnTo>
                    <a:pt x="1244" y="841"/>
                  </a:lnTo>
                  <a:lnTo>
                    <a:pt x="1259" y="647"/>
                  </a:lnTo>
                  <a:lnTo>
                    <a:pt x="1230" y="463"/>
                  </a:lnTo>
                  <a:lnTo>
                    <a:pt x="1140" y="294"/>
                  </a:lnTo>
                  <a:lnTo>
                    <a:pt x="1043" y="190"/>
                  </a:lnTo>
                  <a:lnTo>
                    <a:pt x="961" y="109"/>
                  </a:lnTo>
                  <a:lnTo>
                    <a:pt x="894" y="65"/>
                  </a:lnTo>
                  <a:lnTo>
                    <a:pt x="786" y="18"/>
                  </a:lnTo>
                  <a:lnTo>
                    <a:pt x="642" y="0"/>
                  </a:lnTo>
                  <a:lnTo>
                    <a:pt x="440" y="23"/>
                  </a:lnTo>
                  <a:lnTo>
                    <a:pt x="366" y="44"/>
                  </a:lnTo>
                  <a:lnTo>
                    <a:pt x="292" y="58"/>
                  </a:lnTo>
                  <a:lnTo>
                    <a:pt x="229" y="79"/>
                  </a:lnTo>
                  <a:lnTo>
                    <a:pt x="178" y="103"/>
                  </a:lnTo>
                  <a:lnTo>
                    <a:pt x="127" y="127"/>
                  </a:lnTo>
                  <a:lnTo>
                    <a:pt x="82" y="158"/>
                  </a:lnTo>
                  <a:lnTo>
                    <a:pt x="41" y="197"/>
                  </a:lnTo>
                  <a:lnTo>
                    <a:pt x="0" y="243"/>
                  </a:lnTo>
                  <a:lnTo>
                    <a:pt x="76" y="215"/>
                  </a:lnTo>
                  <a:lnTo>
                    <a:pt x="144" y="194"/>
                  </a:lnTo>
                  <a:lnTo>
                    <a:pt x="212" y="179"/>
                  </a:lnTo>
                  <a:lnTo>
                    <a:pt x="280" y="164"/>
                  </a:lnTo>
                  <a:lnTo>
                    <a:pt x="336" y="149"/>
                  </a:lnTo>
                  <a:lnTo>
                    <a:pt x="397" y="149"/>
                  </a:lnTo>
                  <a:lnTo>
                    <a:pt x="458" y="141"/>
                  </a:lnTo>
                  <a:lnTo>
                    <a:pt x="511" y="146"/>
                  </a:lnTo>
                  <a:lnTo>
                    <a:pt x="565" y="152"/>
                  </a:lnTo>
                  <a:lnTo>
                    <a:pt x="618" y="166"/>
                  </a:lnTo>
                  <a:lnTo>
                    <a:pt x="669" y="186"/>
                  </a:lnTo>
                  <a:lnTo>
                    <a:pt x="715" y="205"/>
                  </a:lnTo>
                  <a:lnTo>
                    <a:pt x="760" y="239"/>
                  </a:lnTo>
                  <a:lnTo>
                    <a:pt x="811" y="267"/>
                  </a:lnTo>
                  <a:lnTo>
                    <a:pt x="855" y="307"/>
                  </a:lnTo>
                  <a:lnTo>
                    <a:pt x="899" y="348"/>
                  </a:lnTo>
                  <a:lnTo>
                    <a:pt x="971" y="464"/>
                  </a:lnTo>
                  <a:lnTo>
                    <a:pt x="1016" y="606"/>
                  </a:lnTo>
                  <a:lnTo>
                    <a:pt x="1027" y="774"/>
                  </a:lnTo>
                  <a:lnTo>
                    <a:pt x="1022" y="939"/>
                  </a:lnTo>
                  <a:lnTo>
                    <a:pt x="1002" y="1117"/>
                  </a:lnTo>
                  <a:lnTo>
                    <a:pt x="966" y="1279"/>
                  </a:lnTo>
                  <a:lnTo>
                    <a:pt x="933" y="1421"/>
                  </a:lnTo>
                  <a:lnTo>
                    <a:pt x="891" y="1532"/>
                  </a:lnTo>
                  <a:close/>
                </a:path>
              </a:pathLst>
            </a:custGeom>
            <a:solidFill>
              <a:schemeClr val="folHlink"/>
            </a:solidFill>
            <a:ln w="9525">
              <a:noFill/>
              <a:round/>
              <a:headEnd/>
              <a:tailEnd/>
            </a:ln>
          </p:spPr>
          <p:txBody>
            <a:bodyPr/>
            <a:lstStyle/>
            <a:p>
              <a:pPr>
                <a:defRPr/>
              </a:pPr>
              <a:endParaRPr lang="cs-CZ" sz="1800"/>
            </a:p>
          </p:txBody>
        </p:sp>
        <p:sp>
          <p:nvSpPr>
            <p:cNvPr id="8" name="Freeform 13"/>
            <p:cNvSpPr>
              <a:spLocks/>
            </p:cNvSpPr>
            <p:nvPr userDrawn="1"/>
          </p:nvSpPr>
          <p:spPr bwMode="ltGray">
            <a:xfrm>
              <a:off x="0" y="2610"/>
              <a:ext cx="801" cy="459"/>
            </a:xfrm>
            <a:custGeom>
              <a:avLst/>
              <a:gdLst/>
              <a:ahLst/>
              <a:cxnLst>
                <a:cxn ang="0">
                  <a:pos x="0" y="0"/>
                </a:cxn>
                <a:cxn ang="0">
                  <a:pos x="37" y="69"/>
                </a:cxn>
                <a:cxn ang="0">
                  <a:pos x="68" y="132"/>
                </a:cxn>
                <a:cxn ang="0">
                  <a:pos x="110" y="188"/>
                </a:cxn>
                <a:cxn ang="0">
                  <a:pos x="149" y="229"/>
                </a:cxn>
                <a:cxn ang="0">
                  <a:pos x="192" y="278"/>
                </a:cxn>
                <a:cxn ang="0">
                  <a:pos x="250" y="314"/>
                </a:cxn>
                <a:cxn ang="0">
                  <a:pos x="308" y="336"/>
                </a:cxn>
                <a:cxn ang="0">
                  <a:pos x="365" y="365"/>
                </a:cxn>
                <a:cxn ang="0">
                  <a:pos x="430" y="381"/>
                </a:cxn>
                <a:cxn ang="0">
                  <a:pos x="501" y="390"/>
                </a:cxn>
                <a:cxn ang="0">
                  <a:pos x="573" y="392"/>
                </a:cxn>
                <a:cxn ang="0">
                  <a:pos x="646" y="381"/>
                </a:cxn>
                <a:cxn ang="0">
                  <a:pos x="726" y="362"/>
                </a:cxn>
                <a:cxn ang="0">
                  <a:pos x="801" y="335"/>
                </a:cxn>
                <a:cxn ang="0">
                  <a:pos x="731" y="377"/>
                </a:cxn>
                <a:cxn ang="0">
                  <a:pos x="662" y="404"/>
                </a:cxn>
                <a:cxn ang="0">
                  <a:pos x="594" y="432"/>
                </a:cxn>
                <a:cxn ang="0">
                  <a:pos x="532" y="445"/>
                </a:cxn>
                <a:cxn ang="0">
                  <a:pos x="471" y="459"/>
                </a:cxn>
                <a:cxn ang="0">
                  <a:pos x="411" y="458"/>
                </a:cxn>
                <a:cxn ang="0">
                  <a:pos x="350" y="458"/>
                </a:cxn>
                <a:cxn ang="0">
                  <a:pos x="291" y="450"/>
                </a:cxn>
                <a:cxn ang="0">
                  <a:pos x="244" y="436"/>
                </a:cxn>
                <a:cxn ang="0">
                  <a:pos x="192" y="415"/>
                </a:cxn>
                <a:cxn ang="0">
                  <a:pos x="145" y="394"/>
                </a:cxn>
                <a:cxn ang="0">
                  <a:pos x="100" y="373"/>
                </a:cxn>
                <a:cxn ang="0">
                  <a:pos x="60" y="347"/>
                </a:cxn>
                <a:cxn ang="0">
                  <a:pos x="0" y="294"/>
                </a:cxn>
                <a:cxn ang="0">
                  <a:pos x="0" y="0"/>
                </a:cxn>
              </a:cxnLst>
              <a:rect l="0" t="0" r="r" b="b"/>
              <a:pathLst>
                <a:path w="801" h="459">
                  <a:moveTo>
                    <a:pt x="0" y="0"/>
                  </a:moveTo>
                  <a:lnTo>
                    <a:pt x="37" y="69"/>
                  </a:lnTo>
                  <a:lnTo>
                    <a:pt x="68" y="132"/>
                  </a:lnTo>
                  <a:lnTo>
                    <a:pt x="110" y="188"/>
                  </a:lnTo>
                  <a:lnTo>
                    <a:pt x="149" y="229"/>
                  </a:lnTo>
                  <a:lnTo>
                    <a:pt x="192" y="278"/>
                  </a:lnTo>
                  <a:lnTo>
                    <a:pt x="250" y="314"/>
                  </a:lnTo>
                  <a:lnTo>
                    <a:pt x="308" y="336"/>
                  </a:lnTo>
                  <a:lnTo>
                    <a:pt x="365" y="365"/>
                  </a:lnTo>
                  <a:lnTo>
                    <a:pt x="430" y="381"/>
                  </a:lnTo>
                  <a:lnTo>
                    <a:pt x="501" y="390"/>
                  </a:lnTo>
                  <a:lnTo>
                    <a:pt x="573" y="392"/>
                  </a:lnTo>
                  <a:lnTo>
                    <a:pt x="646" y="381"/>
                  </a:lnTo>
                  <a:lnTo>
                    <a:pt x="726" y="362"/>
                  </a:lnTo>
                  <a:lnTo>
                    <a:pt x="801" y="335"/>
                  </a:lnTo>
                  <a:lnTo>
                    <a:pt x="731" y="377"/>
                  </a:lnTo>
                  <a:lnTo>
                    <a:pt x="662" y="404"/>
                  </a:lnTo>
                  <a:lnTo>
                    <a:pt x="594" y="432"/>
                  </a:lnTo>
                  <a:lnTo>
                    <a:pt x="532" y="445"/>
                  </a:lnTo>
                  <a:lnTo>
                    <a:pt x="471" y="459"/>
                  </a:lnTo>
                  <a:lnTo>
                    <a:pt x="411" y="458"/>
                  </a:lnTo>
                  <a:lnTo>
                    <a:pt x="350" y="458"/>
                  </a:lnTo>
                  <a:lnTo>
                    <a:pt x="291" y="450"/>
                  </a:lnTo>
                  <a:lnTo>
                    <a:pt x="244" y="436"/>
                  </a:lnTo>
                  <a:lnTo>
                    <a:pt x="192" y="415"/>
                  </a:lnTo>
                  <a:lnTo>
                    <a:pt x="145" y="394"/>
                  </a:lnTo>
                  <a:lnTo>
                    <a:pt x="100" y="373"/>
                  </a:lnTo>
                  <a:lnTo>
                    <a:pt x="60" y="347"/>
                  </a:lnTo>
                  <a:lnTo>
                    <a:pt x="0" y="294"/>
                  </a:lnTo>
                  <a:lnTo>
                    <a:pt x="0" y="0"/>
                  </a:lnTo>
                  <a:close/>
                </a:path>
              </a:pathLst>
            </a:custGeom>
            <a:solidFill>
              <a:schemeClr val="folHlink"/>
            </a:solidFill>
            <a:ln w="9525">
              <a:noFill/>
              <a:round/>
              <a:headEnd/>
              <a:tailEnd/>
            </a:ln>
          </p:spPr>
          <p:txBody>
            <a:bodyPr/>
            <a:lstStyle/>
            <a:p>
              <a:pPr>
                <a:defRPr/>
              </a:pPr>
              <a:endParaRPr lang="cs-CZ" sz="1800"/>
            </a:p>
          </p:txBody>
        </p:sp>
        <p:sp>
          <p:nvSpPr>
            <p:cNvPr id="9" name="Freeform 14"/>
            <p:cNvSpPr>
              <a:spLocks/>
            </p:cNvSpPr>
            <p:nvPr userDrawn="1"/>
          </p:nvSpPr>
          <p:spPr bwMode="ltGray">
            <a:xfrm rot="373331" flipH="1">
              <a:off x="898" y="2855"/>
              <a:ext cx="354" cy="464"/>
            </a:xfrm>
            <a:custGeom>
              <a:avLst/>
              <a:gdLst/>
              <a:ahLst/>
              <a:cxnLst>
                <a:cxn ang="0">
                  <a:pos x="75" y="0"/>
                </a:cxn>
                <a:cxn ang="0">
                  <a:pos x="0" y="25"/>
                </a:cxn>
                <a:cxn ang="0">
                  <a:pos x="3" y="26"/>
                </a:cxn>
                <a:cxn ang="0">
                  <a:pos x="14" y="29"/>
                </a:cxn>
                <a:cxn ang="0">
                  <a:pos x="29" y="36"/>
                </a:cxn>
                <a:cxn ang="0">
                  <a:pos x="46" y="47"/>
                </a:cxn>
                <a:cxn ang="0">
                  <a:pos x="66" y="62"/>
                </a:cxn>
                <a:cxn ang="0">
                  <a:pos x="84" y="80"/>
                </a:cxn>
                <a:cxn ang="0">
                  <a:pos x="102" y="103"/>
                </a:cxn>
                <a:cxn ang="0">
                  <a:pos x="116" y="132"/>
                </a:cxn>
                <a:cxn ang="0">
                  <a:pos x="117" y="120"/>
                </a:cxn>
                <a:cxn ang="0">
                  <a:pos x="115" y="107"/>
                </a:cxn>
                <a:cxn ang="0">
                  <a:pos x="108" y="90"/>
                </a:cxn>
                <a:cxn ang="0">
                  <a:pos x="99" y="74"/>
                </a:cxn>
                <a:cxn ang="0">
                  <a:pos x="89" y="58"/>
                </a:cxn>
                <a:cxn ang="0">
                  <a:pos x="78" y="45"/>
                </a:cxn>
                <a:cxn ang="0">
                  <a:pos x="67" y="36"/>
                </a:cxn>
                <a:cxn ang="0">
                  <a:pos x="58" y="32"/>
                </a:cxn>
                <a:cxn ang="0">
                  <a:pos x="69" y="29"/>
                </a:cxn>
                <a:cxn ang="0">
                  <a:pos x="79" y="28"/>
                </a:cxn>
                <a:cxn ang="0">
                  <a:pos x="89" y="26"/>
                </a:cxn>
                <a:cxn ang="0">
                  <a:pos x="98" y="25"/>
                </a:cxn>
                <a:cxn ang="0">
                  <a:pos x="105" y="24"/>
                </a:cxn>
                <a:cxn ang="0">
                  <a:pos x="109" y="22"/>
                </a:cxn>
                <a:cxn ang="0">
                  <a:pos x="113" y="21"/>
                </a:cxn>
                <a:cxn ang="0">
                  <a:pos x="114" y="21"/>
                </a:cxn>
                <a:cxn ang="0">
                  <a:pos x="75" y="0"/>
                </a:cxn>
              </a:cxnLst>
              <a:rect l="0" t="0" r="r" b="b"/>
              <a:pathLst>
                <a:path w="117" h="132">
                  <a:moveTo>
                    <a:pt x="75" y="0"/>
                  </a:moveTo>
                  <a:lnTo>
                    <a:pt x="0" y="25"/>
                  </a:lnTo>
                  <a:lnTo>
                    <a:pt x="3" y="26"/>
                  </a:lnTo>
                  <a:lnTo>
                    <a:pt x="14" y="29"/>
                  </a:lnTo>
                  <a:lnTo>
                    <a:pt x="29" y="36"/>
                  </a:lnTo>
                  <a:lnTo>
                    <a:pt x="46" y="47"/>
                  </a:lnTo>
                  <a:lnTo>
                    <a:pt x="66" y="62"/>
                  </a:lnTo>
                  <a:lnTo>
                    <a:pt x="84" y="80"/>
                  </a:lnTo>
                  <a:lnTo>
                    <a:pt x="102" y="103"/>
                  </a:lnTo>
                  <a:lnTo>
                    <a:pt x="116" y="132"/>
                  </a:lnTo>
                  <a:lnTo>
                    <a:pt x="117" y="120"/>
                  </a:lnTo>
                  <a:lnTo>
                    <a:pt x="115" y="107"/>
                  </a:lnTo>
                  <a:lnTo>
                    <a:pt x="108" y="90"/>
                  </a:lnTo>
                  <a:lnTo>
                    <a:pt x="99" y="74"/>
                  </a:lnTo>
                  <a:lnTo>
                    <a:pt x="89" y="58"/>
                  </a:lnTo>
                  <a:lnTo>
                    <a:pt x="78" y="45"/>
                  </a:lnTo>
                  <a:lnTo>
                    <a:pt x="67" y="36"/>
                  </a:lnTo>
                  <a:lnTo>
                    <a:pt x="58" y="32"/>
                  </a:lnTo>
                  <a:lnTo>
                    <a:pt x="69" y="29"/>
                  </a:lnTo>
                  <a:lnTo>
                    <a:pt x="79" y="28"/>
                  </a:lnTo>
                  <a:lnTo>
                    <a:pt x="89" y="26"/>
                  </a:lnTo>
                  <a:lnTo>
                    <a:pt x="98" y="25"/>
                  </a:lnTo>
                  <a:lnTo>
                    <a:pt x="105" y="24"/>
                  </a:lnTo>
                  <a:lnTo>
                    <a:pt x="109" y="22"/>
                  </a:lnTo>
                  <a:lnTo>
                    <a:pt x="113" y="21"/>
                  </a:lnTo>
                  <a:lnTo>
                    <a:pt x="114" y="21"/>
                  </a:lnTo>
                  <a:lnTo>
                    <a:pt x="75" y="0"/>
                  </a:lnTo>
                  <a:close/>
                </a:path>
              </a:pathLst>
            </a:custGeom>
            <a:solidFill>
              <a:schemeClr val="folHlink"/>
            </a:solidFill>
            <a:ln w="9525">
              <a:noFill/>
              <a:round/>
              <a:headEnd/>
              <a:tailEnd/>
            </a:ln>
          </p:spPr>
          <p:txBody>
            <a:bodyPr/>
            <a:lstStyle/>
            <a:p>
              <a:pPr>
                <a:defRPr/>
              </a:pPr>
              <a:endParaRPr lang="cs-CZ" sz="1800"/>
            </a:p>
          </p:txBody>
        </p:sp>
        <p:sp>
          <p:nvSpPr>
            <p:cNvPr id="10" name="Freeform 15"/>
            <p:cNvSpPr>
              <a:spLocks/>
            </p:cNvSpPr>
            <p:nvPr userDrawn="1"/>
          </p:nvSpPr>
          <p:spPr bwMode="ltGray">
            <a:xfrm rot="373331" flipH="1">
              <a:off x="799" y="2979"/>
              <a:ext cx="87" cy="274"/>
            </a:xfrm>
            <a:custGeom>
              <a:avLst/>
              <a:gdLst/>
              <a:ahLst/>
              <a:cxnLst>
                <a:cxn ang="0">
                  <a:pos x="29" y="0"/>
                </a:cxn>
                <a:cxn ang="0">
                  <a:pos x="23" y="0"/>
                </a:cxn>
                <a:cxn ang="0">
                  <a:pos x="16" y="4"/>
                </a:cxn>
                <a:cxn ang="0">
                  <a:pos x="9" y="9"/>
                </a:cxn>
                <a:cxn ang="0">
                  <a:pos x="4" y="19"/>
                </a:cxn>
                <a:cxn ang="0">
                  <a:pos x="1" y="30"/>
                </a:cxn>
                <a:cxn ang="0">
                  <a:pos x="0" y="44"/>
                </a:cxn>
                <a:cxn ang="0">
                  <a:pos x="3" y="60"/>
                </a:cxn>
                <a:cxn ang="0">
                  <a:pos x="11" y="77"/>
                </a:cxn>
                <a:cxn ang="0">
                  <a:pos x="15" y="53"/>
                </a:cxn>
                <a:cxn ang="0">
                  <a:pos x="19" y="37"/>
                </a:cxn>
                <a:cxn ang="0">
                  <a:pos x="23" y="22"/>
                </a:cxn>
                <a:cxn ang="0">
                  <a:pos x="29" y="0"/>
                </a:cxn>
              </a:cxnLst>
              <a:rect l="0" t="0" r="r" b="b"/>
              <a:pathLst>
                <a:path w="29" h="77">
                  <a:moveTo>
                    <a:pt x="29" y="0"/>
                  </a:moveTo>
                  <a:lnTo>
                    <a:pt x="23" y="0"/>
                  </a:lnTo>
                  <a:lnTo>
                    <a:pt x="16" y="4"/>
                  </a:lnTo>
                  <a:lnTo>
                    <a:pt x="9" y="9"/>
                  </a:lnTo>
                  <a:lnTo>
                    <a:pt x="4" y="19"/>
                  </a:lnTo>
                  <a:lnTo>
                    <a:pt x="1" y="30"/>
                  </a:lnTo>
                  <a:lnTo>
                    <a:pt x="0" y="44"/>
                  </a:lnTo>
                  <a:lnTo>
                    <a:pt x="3" y="60"/>
                  </a:lnTo>
                  <a:lnTo>
                    <a:pt x="11" y="77"/>
                  </a:lnTo>
                  <a:lnTo>
                    <a:pt x="15" y="53"/>
                  </a:lnTo>
                  <a:lnTo>
                    <a:pt x="19" y="37"/>
                  </a:lnTo>
                  <a:lnTo>
                    <a:pt x="23" y="22"/>
                  </a:lnTo>
                  <a:lnTo>
                    <a:pt x="29" y="0"/>
                  </a:lnTo>
                  <a:close/>
                </a:path>
              </a:pathLst>
            </a:custGeom>
            <a:solidFill>
              <a:schemeClr val="folHlink"/>
            </a:solidFill>
            <a:ln w="9525">
              <a:noFill/>
              <a:round/>
              <a:headEnd/>
              <a:tailEnd/>
            </a:ln>
          </p:spPr>
          <p:txBody>
            <a:bodyPr/>
            <a:lstStyle/>
            <a:p>
              <a:pPr>
                <a:defRPr/>
              </a:pPr>
              <a:endParaRPr lang="cs-CZ" sz="1800"/>
            </a:p>
          </p:txBody>
        </p:sp>
        <p:sp>
          <p:nvSpPr>
            <p:cNvPr id="11" name="Freeform 16"/>
            <p:cNvSpPr>
              <a:spLocks/>
            </p:cNvSpPr>
            <p:nvPr userDrawn="1"/>
          </p:nvSpPr>
          <p:spPr bwMode="ltGray">
            <a:xfrm>
              <a:off x="1190" y="3273"/>
              <a:ext cx="1108" cy="1047"/>
            </a:xfrm>
            <a:custGeom>
              <a:avLst/>
              <a:gdLst/>
              <a:ahLst/>
              <a:cxnLst>
                <a:cxn ang="0">
                  <a:pos x="784" y="1047"/>
                </a:cxn>
                <a:cxn ang="0">
                  <a:pos x="692" y="1011"/>
                </a:cxn>
                <a:cxn ang="0">
                  <a:pos x="607" y="945"/>
                </a:cxn>
                <a:cxn ang="0">
                  <a:pos x="517" y="861"/>
                </a:cxn>
                <a:cxn ang="0">
                  <a:pos x="432" y="776"/>
                </a:cxn>
                <a:cxn ang="0">
                  <a:pos x="350" y="677"/>
                </a:cxn>
                <a:cxn ang="0">
                  <a:pos x="266" y="563"/>
                </a:cxn>
                <a:cxn ang="0">
                  <a:pos x="188" y="447"/>
                </a:cxn>
                <a:cxn ang="0">
                  <a:pos x="122" y="325"/>
                </a:cxn>
                <a:cxn ang="0">
                  <a:pos x="65" y="211"/>
                </a:cxn>
                <a:cxn ang="0">
                  <a:pos x="21" y="101"/>
                </a:cxn>
                <a:cxn ang="0">
                  <a:pos x="0" y="0"/>
                </a:cxn>
                <a:cxn ang="0">
                  <a:pos x="109" y="217"/>
                </a:cxn>
                <a:cxn ang="0">
                  <a:pos x="209" y="378"/>
                </a:cxn>
                <a:cxn ang="0">
                  <a:pos x="294" y="500"/>
                </a:cxn>
                <a:cxn ang="0">
                  <a:pos x="373" y="590"/>
                </a:cxn>
                <a:cxn ang="0">
                  <a:pos x="441" y="661"/>
                </a:cxn>
                <a:cxn ang="0">
                  <a:pos x="506" y="713"/>
                </a:cxn>
                <a:cxn ang="0">
                  <a:pos x="564" y="754"/>
                </a:cxn>
                <a:cxn ang="0">
                  <a:pos x="620" y="801"/>
                </a:cxn>
                <a:cxn ang="0">
                  <a:pos x="754" y="899"/>
                </a:cxn>
                <a:cxn ang="0">
                  <a:pos x="925" y="977"/>
                </a:cxn>
                <a:cxn ang="0">
                  <a:pos x="1108" y="1047"/>
                </a:cxn>
                <a:cxn ang="0">
                  <a:pos x="784" y="1047"/>
                </a:cxn>
              </a:cxnLst>
              <a:rect l="0" t="0" r="r" b="b"/>
              <a:pathLst>
                <a:path w="1108" h="1047">
                  <a:moveTo>
                    <a:pt x="784" y="1047"/>
                  </a:moveTo>
                  <a:lnTo>
                    <a:pt x="692" y="1011"/>
                  </a:lnTo>
                  <a:lnTo>
                    <a:pt x="607" y="945"/>
                  </a:lnTo>
                  <a:lnTo>
                    <a:pt x="517" y="861"/>
                  </a:lnTo>
                  <a:lnTo>
                    <a:pt x="432" y="776"/>
                  </a:lnTo>
                  <a:lnTo>
                    <a:pt x="350" y="677"/>
                  </a:lnTo>
                  <a:lnTo>
                    <a:pt x="266" y="563"/>
                  </a:lnTo>
                  <a:lnTo>
                    <a:pt x="188" y="447"/>
                  </a:lnTo>
                  <a:lnTo>
                    <a:pt x="122" y="325"/>
                  </a:lnTo>
                  <a:lnTo>
                    <a:pt x="65" y="211"/>
                  </a:lnTo>
                  <a:lnTo>
                    <a:pt x="21" y="101"/>
                  </a:lnTo>
                  <a:lnTo>
                    <a:pt x="0" y="0"/>
                  </a:lnTo>
                  <a:lnTo>
                    <a:pt x="109" y="217"/>
                  </a:lnTo>
                  <a:lnTo>
                    <a:pt x="209" y="378"/>
                  </a:lnTo>
                  <a:lnTo>
                    <a:pt x="294" y="500"/>
                  </a:lnTo>
                  <a:lnTo>
                    <a:pt x="373" y="590"/>
                  </a:lnTo>
                  <a:lnTo>
                    <a:pt x="441" y="661"/>
                  </a:lnTo>
                  <a:lnTo>
                    <a:pt x="506" y="713"/>
                  </a:lnTo>
                  <a:lnTo>
                    <a:pt x="564" y="754"/>
                  </a:lnTo>
                  <a:lnTo>
                    <a:pt x="620" y="801"/>
                  </a:lnTo>
                  <a:lnTo>
                    <a:pt x="754" y="899"/>
                  </a:lnTo>
                  <a:lnTo>
                    <a:pt x="925" y="977"/>
                  </a:lnTo>
                  <a:lnTo>
                    <a:pt x="1108" y="1047"/>
                  </a:lnTo>
                  <a:lnTo>
                    <a:pt x="784" y="1047"/>
                  </a:lnTo>
                  <a:close/>
                </a:path>
              </a:pathLst>
            </a:custGeom>
            <a:solidFill>
              <a:schemeClr val="folHlink"/>
            </a:solidFill>
            <a:ln w="9525">
              <a:noFill/>
              <a:round/>
              <a:headEnd/>
              <a:tailEnd/>
            </a:ln>
          </p:spPr>
          <p:txBody>
            <a:bodyPr/>
            <a:lstStyle/>
            <a:p>
              <a:pPr>
                <a:defRPr/>
              </a:pPr>
              <a:endParaRPr lang="cs-CZ" sz="1800"/>
            </a:p>
          </p:txBody>
        </p:sp>
        <p:grpSp>
          <p:nvGrpSpPr>
            <p:cNvPr id="12" name="Group 17"/>
            <p:cNvGrpSpPr>
              <a:grpSpLocks/>
            </p:cNvGrpSpPr>
            <p:nvPr userDrawn="1"/>
          </p:nvGrpSpPr>
          <p:grpSpPr bwMode="auto">
            <a:xfrm rot="3220060">
              <a:off x="2631" y="754"/>
              <a:ext cx="569" cy="637"/>
              <a:chOff x="1727" y="866"/>
              <a:chExt cx="129" cy="157"/>
            </a:xfrm>
          </p:grpSpPr>
          <p:sp>
            <p:nvSpPr>
              <p:cNvPr id="36" name="Freeform 18"/>
              <p:cNvSpPr>
                <a:spLocks/>
              </p:cNvSpPr>
              <p:nvPr userDrawn="1"/>
            </p:nvSpPr>
            <p:spPr bwMode="ltGray">
              <a:xfrm>
                <a:off x="1727" y="866"/>
                <a:ext cx="41" cy="59"/>
              </a:xfrm>
              <a:custGeom>
                <a:avLst/>
                <a:gdLst/>
                <a:ahLst/>
                <a:cxnLst>
                  <a:cxn ang="0">
                    <a:pos x="83" y="28"/>
                  </a:cxn>
                  <a:cxn ang="0">
                    <a:pos x="27" y="0"/>
                  </a:cxn>
                  <a:cxn ang="0">
                    <a:pos x="0" y="117"/>
                  </a:cxn>
                  <a:cxn ang="0">
                    <a:pos x="83" y="28"/>
                  </a:cxn>
                </a:cxnLst>
                <a:rect l="0" t="0" r="r" b="b"/>
                <a:pathLst>
                  <a:path w="83" h="117">
                    <a:moveTo>
                      <a:pt x="83" y="28"/>
                    </a:moveTo>
                    <a:lnTo>
                      <a:pt x="27" y="0"/>
                    </a:lnTo>
                    <a:lnTo>
                      <a:pt x="0" y="117"/>
                    </a:lnTo>
                    <a:lnTo>
                      <a:pt x="83" y="28"/>
                    </a:lnTo>
                    <a:close/>
                  </a:path>
                </a:pathLst>
              </a:custGeom>
              <a:solidFill>
                <a:schemeClr val="bg2"/>
              </a:solidFill>
              <a:ln w="9525">
                <a:noFill/>
                <a:round/>
                <a:headEnd/>
                <a:tailEnd/>
              </a:ln>
            </p:spPr>
            <p:txBody>
              <a:bodyPr/>
              <a:lstStyle/>
              <a:p>
                <a:pPr>
                  <a:defRPr/>
                </a:pPr>
                <a:endParaRPr lang="cs-CZ" sz="1800"/>
              </a:p>
            </p:txBody>
          </p:sp>
          <p:sp>
            <p:nvSpPr>
              <p:cNvPr id="37" name="Freeform 19"/>
              <p:cNvSpPr>
                <a:spLocks/>
              </p:cNvSpPr>
              <p:nvPr userDrawn="1"/>
            </p:nvSpPr>
            <p:spPr bwMode="ltGray">
              <a:xfrm>
                <a:off x="1786" y="894"/>
                <a:ext cx="70" cy="49"/>
              </a:xfrm>
              <a:custGeom>
                <a:avLst/>
                <a:gdLst/>
                <a:ahLst/>
                <a:cxnLst>
                  <a:cxn ang="0">
                    <a:pos x="0" y="98"/>
                  </a:cxn>
                  <a:cxn ang="0">
                    <a:pos x="118" y="0"/>
                  </a:cxn>
                  <a:cxn ang="0">
                    <a:pos x="140" y="49"/>
                  </a:cxn>
                  <a:cxn ang="0">
                    <a:pos x="0" y="98"/>
                  </a:cxn>
                </a:cxnLst>
                <a:rect l="0" t="0" r="r" b="b"/>
                <a:pathLst>
                  <a:path w="140" h="98">
                    <a:moveTo>
                      <a:pt x="0" y="98"/>
                    </a:moveTo>
                    <a:lnTo>
                      <a:pt x="118" y="0"/>
                    </a:lnTo>
                    <a:lnTo>
                      <a:pt x="140" y="49"/>
                    </a:lnTo>
                    <a:lnTo>
                      <a:pt x="0" y="98"/>
                    </a:lnTo>
                    <a:close/>
                  </a:path>
                </a:pathLst>
              </a:custGeom>
              <a:solidFill>
                <a:schemeClr val="bg2"/>
              </a:solidFill>
              <a:ln w="9525">
                <a:noFill/>
                <a:round/>
                <a:headEnd/>
                <a:tailEnd/>
              </a:ln>
            </p:spPr>
            <p:txBody>
              <a:bodyPr/>
              <a:lstStyle/>
              <a:p>
                <a:pPr>
                  <a:defRPr/>
                </a:pPr>
                <a:endParaRPr lang="cs-CZ" sz="1800"/>
              </a:p>
            </p:txBody>
          </p:sp>
          <p:sp>
            <p:nvSpPr>
              <p:cNvPr id="38" name="Freeform 20"/>
              <p:cNvSpPr>
                <a:spLocks/>
              </p:cNvSpPr>
              <p:nvPr userDrawn="1"/>
            </p:nvSpPr>
            <p:spPr bwMode="ltGray">
              <a:xfrm>
                <a:off x="1772" y="998"/>
                <a:ext cx="73" cy="25"/>
              </a:xfrm>
              <a:custGeom>
                <a:avLst/>
                <a:gdLst/>
                <a:ahLst/>
                <a:cxnLst>
                  <a:cxn ang="0">
                    <a:pos x="0" y="7"/>
                  </a:cxn>
                  <a:cxn ang="0">
                    <a:pos x="145" y="0"/>
                  </a:cxn>
                  <a:cxn ang="0">
                    <a:pos x="131" y="49"/>
                  </a:cxn>
                  <a:cxn ang="0">
                    <a:pos x="0" y="7"/>
                  </a:cxn>
                </a:cxnLst>
                <a:rect l="0" t="0" r="r" b="b"/>
                <a:pathLst>
                  <a:path w="145" h="49">
                    <a:moveTo>
                      <a:pt x="0" y="7"/>
                    </a:moveTo>
                    <a:lnTo>
                      <a:pt x="145" y="0"/>
                    </a:lnTo>
                    <a:lnTo>
                      <a:pt x="131" y="49"/>
                    </a:lnTo>
                    <a:lnTo>
                      <a:pt x="0" y="7"/>
                    </a:lnTo>
                    <a:close/>
                  </a:path>
                </a:pathLst>
              </a:custGeom>
              <a:solidFill>
                <a:schemeClr val="bg2"/>
              </a:solidFill>
              <a:ln w="9525">
                <a:noFill/>
                <a:round/>
                <a:headEnd/>
                <a:tailEnd/>
              </a:ln>
            </p:spPr>
            <p:txBody>
              <a:bodyPr/>
              <a:lstStyle/>
              <a:p>
                <a:pPr>
                  <a:defRPr/>
                </a:pPr>
                <a:endParaRPr lang="cs-CZ" sz="1800"/>
              </a:p>
            </p:txBody>
          </p:sp>
        </p:grpSp>
        <p:grpSp>
          <p:nvGrpSpPr>
            <p:cNvPr id="13" name="Group 21"/>
            <p:cNvGrpSpPr>
              <a:grpSpLocks/>
            </p:cNvGrpSpPr>
            <p:nvPr userDrawn="1"/>
          </p:nvGrpSpPr>
          <p:grpSpPr bwMode="auto">
            <a:xfrm rot="-6691250">
              <a:off x="3637" y="132"/>
              <a:ext cx="356" cy="607"/>
              <a:chOff x="1727" y="866"/>
              <a:chExt cx="129" cy="157"/>
            </a:xfrm>
          </p:grpSpPr>
          <p:sp>
            <p:nvSpPr>
              <p:cNvPr id="33" name="Freeform 22"/>
              <p:cNvSpPr>
                <a:spLocks/>
              </p:cNvSpPr>
              <p:nvPr userDrawn="1"/>
            </p:nvSpPr>
            <p:spPr bwMode="ltGray">
              <a:xfrm>
                <a:off x="1727" y="866"/>
                <a:ext cx="41" cy="59"/>
              </a:xfrm>
              <a:custGeom>
                <a:avLst/>
                <a:gdLst/>
                <a:ahLst/>
                <a:cxnLst>
                  <a:cxn ang="0">
                    <a:pos x="83" y="28"/>
                  </a:cxn>
                  <a:cxn ang="0">
                    <a:pos x="27" y="0"/>
                  </a:cxn>
                  <a:cxn ang="0">
                    <a:pos x="0" y="117"/>
                  </a:cxn>
                  <a:cxn ang="0">
                    <a:pos x="83" y="28"/>
                  </a:cxn>
                </a:cxnLst>
                <a:rect l="0" t="0" r="r" b="b"/>
                <a:pathLst>
                  <a:path w="83" h="117">
                    <a:moveTo>
                      <a:pt x="83" y="28"/>
                    </a:moveTo>
                    <a:lnTo>
                      <a:pt x="27" y="0"/>
                    </a:lnTo>
                    <a:lnTo>
                      <a:pt x="0" y="117"/>
                    </a:lnTo>
                    <a:lnTo>
                      <a:pt x="83" y="28"/>
                    </a:lnTo>
                    <a:close/>
                  </a:path>
                </a:pathLst>
              </a:custGeom>
              <a:solidFill>
                <a:schemeClr val="bg2"/>
              </a:solidFill>
              <a:ln w="9525">
                <a:noFill/>
                <a:round/>
                <a:headEnd/>
                <a:tailEnd/>
              </a:ln>
            </p:spPr>
            <p:txBody>
              <a:bodyPr/>
              <a:lstStyle/>
              <a:p>
                <a:pPr>
                  <a:defRPr/>
                </a:pPr>
                <a:endParaRPr lang="cs-CZ" sz="1800"/>
              </a:p>
            </p:txBody>
          </p:sp>
          <p:sp>
            <p:nvSpPr>
              <p:cNvPr id="34" name="Freeform 23"/>
              <p:cNvSpPr>
                <a:spLocks/>
              </p:cNvSpPr>
              <p:nvPr userDrawn="1"/>
            </p:nvSpPr>
            <p:spPr bwMode="ltGray">
              <a:xfrm>
                <a:off x="1788" y="894"/>
                <a:ext cx="70" cy="49"/>
              </a:xfrm>
              <a:custGeom>
                <a:avLst/>
                <a:gdLst/>
                <a:ahLst/>
                <a:cxnLst>
                  <a:cxn ang="0">
                    <a:pos x="0" y="98"/>
                  </a:cxn>
                  <a:cxn ang="0">
                    <a:pos x="118" y="0"/>
                  </a:cxn>
                  <a:cxn ang="0">
                    <a:pos x="140" y="49"/>
                  </a:cxn>
                  <a:cxn ang="0">
                    <a:pos x="0" y="98"/>
                  </a:cxn>
                </a:cxnLst>
                <a:rect l="0" t="0" r="r" b="b"/>
                <a:pathLst>
                  <a:path w="140" h="98">
                    <a:moveTo>
                      <a:pt x="0" y="98"/>
                    </a:moveTo>
                    <a:lnTo>
                      <a:pt x="118" y="0"/>
                    </a:lnTo>
                    <a:lnTo>
                      <a:pt x="140" y="49"/>
                    </a:lnTo>
                    <a:lnTo>
                      <a:pt x="0" y="98"/>
                    </a:lnTo>
                    <a:close/>
                  </a:path>
                </a:pathLst>
              </a:custGeom>
              <a:solidFill>
                <a:schemeClr val="bg2"/>
              </a:solidFill>
              <a:ln w="9525">
                <a:noFill/>
                <a:round/>
                <a:headEnd/>
                <a:tailEnd/>
              </a:ln>
            </p:spPr>
            <p:txBody>
              <a:bodyPr/>
              <a:lstStyle/>
              <a:p>
                <a:pPr>
                  <a:defRPr/>
                </a:pPr>
                <a:endParaRPr lang="cs-CZ" sz="1800"/>
              </a:p>
            </p:txBody>
          </p:sp>
          <p:sp>
            <p:nvSpPr>
              <p:cNvPr id="35" name="Freeform 24"/>
              <p:cNvSpPr>
                <a:spLocks/>
              </p:cNvSpPr>
              <p:nvPr userDrawn="1"/>
            </p:nvSpPr>
            <p:spPr bwMode="ltGray">
              <a:xfrm>
                <a:off x="1772" y="998"/>
                <a:ext cx="73" cy="25"/>
              </a:xfrm>
              <a:custGeom>
                <a:avLst/>
                <a:gdLst/>
                <a:ahLst/>
                <a:cxnLst>
                  <a:cxn ang="0">
                    <a:pos x="0" y="7"/>
                  </a:cxn>
                  <a:cxn ang="0">
                    <a:pos x="145" y="0"/>
                  </a:cxn>
                  <a:cxn ang="0">
                    <a:pos x="131" y="49"/>
                  </a:cxn>
                  <a:cxn ang="0">
                    <a:pos x="0" y="7"/>
                  </a:cxn>
                </a:cxnLst>
                <a:rect l="0" t="0" r="r" b="b"/>
                <a:pathLst>
                  <a:path w="145" h="49">
                    <a:moveTo>
                      <a:pt x="0" y="7"/>
                    </a:moveTo>
                    <a:lnTo>
                      <a:pt x="145" y="0"/>
                    </a:lnTo>
                    <a:lnTo>
                      <a:pt x="131" y="49"/>
                    </a:lnTo>
                    <a:lnTo>
                      <a:pt x="0" y="7"/>
                    </a:lnTo>
                    <a:close/>
                  </a:path>
                </a:pathLst>
              </a:custGeom>
              <a:solidFill>
                <a:schemeClr val="bg2"/>
              </a:solidFill>
              <a:ln w="9525">
                <a:noFill/>
                <a:round/>
                <a:headEnd/>
                <a:tailEnd/>
              </a:ln>
            </p:spPr>
            <p:txBody>
              <a:bodyPr/>
              <a:lstStyle/>
              <a:p>
                <a:pPr>
                  <a:defRPr/>
                </a:pPr>
                <a:endParaRPr lang="cs-CZ" sz="1800"/>
              </a:p>
            </p:txBody>
          </p:sp>
        </p:grpSp>
        <p:grpSp>
          <p:nvGrpSpPr>
            <p:cNvPr id="14" name="Group 25"/>
            <p:cNvGrpSpPr>
              <a:grpSpLocks/>
            </p:cNvGrpSpPr>
            <p:nvPr userDrawn="1"/>
          </p:nvGrpSpPr>
          <p:grpSpPr bwMode="auto">
            <a:xfrm rot="8524840">
              <a:off x="668" y="3321"/>
              <a:ext cx="501" cy="502"/>
              <a:chOff x="1727" y="866"/>
              <a:chExt cx="129" cy="157"/>
            </a:xfrm>
          </p:grpSpPr>
          <p:sp>
            <p:nvSpPr>
              <p:cNvPr id="30" name="Freeform 26"/>
              <p:cNvSpPr>
                <a:spLocks/>
              </p:cNvSpPr>
              <p:nvPr userDrawn="1"/>
            </p:nvSpPr>
            <p:spPr bwMode="ltGray">
              <a:xfrm>
                <a:off x="1727" y="868"/>
                <a:ext cx="41" cy="59"/>
              </a:xfrm>
              <a:custGeom>
                <a:avLst/>
                <a:gdLst/>
                <a:ahLst/>
                <a:cxnLst>
                  <a:cxn ang="0">
                    <a:pos x="83" y="28"/>
                  </a:cxn>
                  <a:cxn ang="0">
                    <a:pos x="27" y="0"/>
                  </a:cxn>
                  <a:cxn ang="0">
                    <a:pos x="0" y="117"/>
                  </a:cxn>
                  <a:cxn ang="0">
                    <a:pos x="83" y="28"/>
                  </a:cxn>
                </a:cxnLst>
                <a:rect l="0" t="0" r="r" b="b"/>
                <a:pathLst>
                  <a:path w="83" h="117">
                    <a:moveTo>
                      <a:pt x="83" y="28"/>
                    </a:moveTo>
                    <a:lnTo>
                      <a:pt x="27" y="0"/>
                    </a:lnTo>
                    <a:lnTo>
                      <a:pt x="0" y="117"/>
                    </a:lnTo>
                    <a:lnTo>
                      <a:pt x="83" y="28"/>
                    </a:lnTo>
                    <a:close/>
                  </a:path>
                </a:pathLst>
              </a:custGeom>
              <a:solidFill>
                <a:schemeClr val="bg2"/>
              </a:solidFill>
              <a:ln w="9525">
                <a:noFill/>
                <a:round/>
                <a:headEnd/>
                <a:tailEnd/>
              </a:ln>
            </p:spPr>
            <p:txBody>
              <a:bodyPr/>
              <a:lstStyle/>
              <a:p>
                <a:pPr>
                  <a:defRPr/>
                </a:pPr>
                <a:endParaRPr lang="cs-CZ" sz="1800"/>
              </a:p>
            </p:txBody>
          </p:sp>
          <p:sp>
            <p:nvSpPr>
              <p:cNvPr id="31" name="Freeform 27"/>
              <p:cNvSpPr>
                <a:spLocks/>
              </p:cNvSpPr>
              <p:nvPr userDrawn="1"/>
            </p:nvSpPr>
            <p:spPr bwMode="ltGray">
              <a:xfrm>
                <a:off x="1786" y="894"/>
                <a:ext cx="70" cy="49"/>
              </a:xfrm>
              <a:custGeom>
                <a:avLst/>
                <a:gdLst/>
                <a:ahLst/>
                <a:cxnLst>
                  <a:cxn ang="0">
                    <a:pos x="0" y="98"/>
                  </a:cxn>
                  <a:cxn ang="0">
                    <a:pos x="118" y="0"/>
                  </a:cxn>
                  <a:cxn ang="0">
                    <a:pos x="140" y="49"/>
                  </a:cxn>
                  <a:cxn ang="0">
                    <a:pos x="0" y="98"/>
                  </a:cxn>
                </a:cxnLst>
                <a:rect l="0" t="0" r="r" b="b"/>
                <a:pathLst>
                  <a:path w="140" h="98">
                    <a:moveTo>
                      <a:pt x="0" y="98"/>
                    </a:moveTo>
                    <a:lnTo>
                      <a:pt x="118" y="0"/>
                    </a:lnTo>
                    <a:lnTo>
                      <a:pt x="140" y="49"/>
                    </a:lnTo>
                    <a:lnTo>
                      <a:pt x="0" y="98"/>
                    </a:lnTo>
                    <a:close/>
                  </a:path>
                </a:pathLst>
              </a:custGeom>
              <a:solidFill>
                <a:schemeClr val="bg2"/>
              </a:solidFill>
              <a:ln w="9525">
                <a:noFill/>
                <a:round/>
                <a:headEnd/>
                <a:tailEnd/>
              </a:ln>
            </p:spPr>
            <p:txBody>
              <a:bodyPr/>
              <a:lstStyle/>
              <a:p>
                <a:pPr>
                  <a:defRPr/>
                </a:pPr>
                <a:endParaRPr lang="cs-CZ" sz="1800"/>
              </a:p>
            </p:txBody>
          </p:sp>
          <p:sp>
            <p:nvSpPr>
              <p:cNvPr id="32" name="Freeform 28"/>
              <p:cNvSpPr>
                <a:spLocks/>
              </p:cNvSpPr>
              <p:nvPr userDrawn="1"/>
            </p:nvSpPr>
            <p:spPr bwMode="ltGray">
              <a:xfrm>
                <a:off x="1772" y="998"/>
                <a:ext cx="73" cy="25"/>
              </a:xfrm>
              <a:custGeom>
                <a:avLst/>
                <a:gdLst/>
                <a:ahLst/>
                <a:cxnLst>
                  <a:cxn ang="0">
                    <a:pos x="0" y="7"/>
                  </a:cxn>
                  <a:cxn ang="0">
                    <a:pos x="145" y="0"/>
                  </a:cxn>
                  <a:cxn ang="0">
                    <a:pos x="131" y="49"/>
                  </a:cxn>
                  <a:cxn ang="0">
                    <a:pos x="0" y="7"/>
                  </a:cxn>
                </a:cxnLst>
                <a:rect l="0" t="0" r="r" b="b"/>
                <a:pathLst>
                  <a:path w="145" h="49">
                    <a:moveTo>
                      <a:pt x="0" y="7"/>
                    </a:moveTo>
                    <a:lnTo>
                      <a:pt x="145" y="0"/>
                    </a:lnTo>
                    <a:lnTo>
                      <a:pt x="131" y="49"/>
                    </a:lnTo>
                    <a:lnTo>
                      <a:pt x="0" y="7"/>
                    </a:lnTo>
                    <a:close/>
                  </a:path>
                </a:pathLst>
              </a:custGeom>
              <a:solidFill>
                <a:schemeClr val="bg2"/>
              </a:solidFill>
              <a:ln w="9525">
                <a:noFill/>
                <a:round/>
                <a:headEnd/>
                <a:tailEnd/>
              </a:ln>
            </p:spPr>
            <p:txBody>
              <a:bodyPr/>
              <a:lstStyle/>
              <a:p>
                <a:pPr>
                  <a:defRPr/>
                </a:pPr>
                <a:endParaRPr lang="cs-CZ" sz="1800"/>
              </a:p>
            </p:txBody>
          </p:sp>
        </p:grpSp>
        <p:grpSp>
          <p:nvGrpSpPr>
            <p:cNvPr id="15" name="Group 29"/>
            <p:cNvGrpSpPr>
              <a:grpSpLocks/>
            </p:cNvGrpSpPr>
            <p:nvPr userDrawn="1"/>
          </p:nvGrpSpPr>
          <p:grpSpPr bwMode="auto">
            <a:xfrm rot="4106450" flipH="1">
              <a:off x="393" y="262"/>
              <a:ext cx="709" cy="892"/>
              <a:chOff x="1727" y="866"/>
              <a:chExt cx="129" cy="157"/>
            </a:xfrm>
          </p:grpSpPr>
          <p:sp>
            <p:nvSpPr>
              <p:cNvPr id="27" name="Freeform 30"/>
              <p:cNvSpPr>
                <a:spLocks/>
              </p:cNvSpPr>
              <p:nvPr userDrawn="1"/>
            </p:nvSpPr>
            <p:spPr bwMode="ltGray">
              <a:xfrm>
                <a:off x="1727" y="866"/>
                <a:ext cx="41" cy="59"/>
              </a:xfrm>
              <a:custGeom>
                <a:avLst/>
                <a:gdLst/>
                <a:ahLst/>
                <a:cxnLst>
                  <a:cxn ang="0">
                    <a:pos x="83" y="28"/>
                  </a:cxn>
                  <a:cxn ang="0">
                    <a:pos x="27" y="0"/>
                  </a:cxn>
                  <a:cxn ang="0">
                    <a:pos x="0" y="117"/>
                  </a:cxn>
                  <a:cxn ang="0">
                    <a:pos x="83" y="28"/>
                  </a:cxn>
                </a:cxnLst>
                <a:rect l="0" t="0" r="r" b="b"/>
                <a:pathLst>
                  <a:path w="83" h="117">
                    <a:moveTo>
                      <a:pt x="83" y="28"/>
                    </a:moveTo>
                    <a:lnTo>
                      <a:pt x="27" y="0"/>
                    </a:lnTo>
                    <a:lnTo>
                      <a:pt x="0" y="117"/>
                    </a:lnTo>
                    <a:lnTo>
                      <a:pt x="83" y="28"/>
                    </a:lnTo>
                    <a:close/>
                  </a:path>
                </a:pathLst>
              </a:custGeom>
              <a:solidFill>
                <a:schemeClr val="bg2"/>
              </a:solidFill>
              <a:ln w="9525">
                <a:noFill/>
                <a:round/>
                <a:headEnd/>
                <a:tailEnd/>
              </a:ln>
            </p:spPr>
            <p:txBody>
              <a:bodyPr/>
              <a:lstStyle/>
              <a:p>
                <a:pPr>
                  <a:defRPr/>
                </a:pPr>
                <a:endParaRPr lang="cs-CZ" sz="1800"/>
              </a:p>
            </p:txBody>
          </p:sp>
          <p:sp>
            <p:nvSpPr>
              <p:cNvPr id="28" name="Freeform 31"/>
              <p:cNvSpPr>
                <a:spLocks/>
              </p:cNvSpPr>
              <p:nvPr userDrawn="1"/>
            </p:nvSpPr>
            <p:spPr bwMode="ltGray">
              <a:xfrm>
                <a:off x="1786" y="894"/>
                <a:ext cx="70" cy="49"/>
              </a:xfrm>
              <a:custGeom>
                <a:avLst/>
                <a:gdLst/>
                <a:ahLst/>
                <a:cxnLst>
                  <a:cxn ang="0">
                    <a:pos x="0" y="98"/>
                  </a:cxn>
                  <a:cxn ang="0">
                    <a:pos x="118" y="0"/>
                  </a:cxn>
                  <a:cxn ang="0">
                    <a:pos x="140" y="49"/>
                  </a:cxn>
                  <a:cxn ang="0">
                    <a:pos x="0" y="98"/>
                  </a:cxn>
                </a:cxnLst>
                <a:rect l="0" t="0" r="r" b="b"/>
                <a:pathLst>
                  <a:path w="140" h="98">
                    <a:moveTo>
                      <a:pt x="0" y="98"/>
                    </a:moveTo>
                    <a:lnTo>
                      <a:pt x="118" y="0"/>
                    </a:lnTo>
                    <a:lnTo>
                      <a:pt x="140" y="49"/>
                    </a:lnTo>
                    <a:lnTo>
                      <a:pt x="0" y="98"/>
                    </a:lnTo>
                    <a:close/>
                  </a:path>
                </a:pathLst>
              </a:custGeom>
              <a:solidFill>
                <a:schemeClr val="bg2"/>
              </a:solidFill>
              <a:ln w="9525">
                <a:noFill/>
                <a:round/>
                <a:headEnd/>
                <a:tailEnd/>
              </a:ln>
            </p:spPr>
            <p:txBody>
              <a:bodyPr/>
              <a:lstStyle/>
              <a:p>
                <a:pPr>
                  <a:defRPr/>
                </a:pPr>
                <a:endParaRPr lang="cs-CZ" sz="1800"/>
              </a:p>
            </p:txBody>
          </p:sp>
          <p:sp>
            <p:nvSpPr>
              <p:cNvPr id="29" name="Freeform 32"/>
              <p:cNvSpPr>
                <a:spLocks/>
              </p:cNvSpPr>
              <p:nvPr userDrawn="1"/>
            </p:nvSpPr>
            <p:spPr bwMode="ltGray">
              <a:xfrm>
                <a:off x="1772" y="998"/>
                <a:ext cx="73" cy="25"/>
              </a:xfrm>
              <a:custGeom>
                <a:avLst/>
                <a:gdLst/>
                <a:ahLst/>
                <a:cxnLst>
                  <a:cxn ang="0">
                    <a:pos x="0" y="7"/>
                  </a:cxn>
                  <a:cxn ang="0">
                    <a:pos x="145" y="0"/>
                  </a:cxn>
                  <a:cxn ang="0">
                    <a:pos x="131" y="49"/>
                  </a:cxn>
                  <a:cxn ang="0">
                    <a:pos x="0" y="7"/>
                  </a:cxn>
                </a:cxnLst>
                <a:rect l="0" t="0" r="r" b="b"/>
                <a:pathLst>
                  <a:path w="145" h="49">
                    <a:moveTo>
                      <a:pt x="0" y="7"/>
                    </a:moveTo>
                    <a:lnTo>
                      <a:pt x="145" y="0"/>
                    </a:lnTo>
                    <a:lnTo>
                      <a:pt x="131" y="49"/>
                    </a:lnTo>
                    <a:lnTo>
                      <a:pt x="0" y="7"/>
                    </a:lnTo>
                    <a:close/>
                  </a:path>
                </a:pathLst>
              </a:custGeom>
              <a:solidFill>
                <a:schemeClr val="bg2"/>
              </a:solidFill>
              <a:ln w="9525">
                <a:noFill/>
                <a:round/>
                <a:headEnd/>
                <a:tailEnd/>
              </a:ln>
            </p:spPr>
            <p:txBody>
              <a:bodyPr/>
              <a:lstStyle/>
              <a:p>
                <a:pPr>
                  <a:defRPr/>
                </a:pPr>
                <a:endParaRPr lang="cs-CZ" sz="1800"/>
              </a:p>
            </p:txBody>
          </p:sp>
        </p:grpSp>
        <p:grpSp>
          <p:nvGrpSpPr>
            <p:cNvPr id="16" name="Group 33"/>
            <p:cNvGrpSpPr>
              <a:grpSpLocks/>
            </p:cNvGrpSpPr>
            <p:nvPr userDrawn="1"/>
          </p:nvGrpSpPr>
          <p:grpSpPr bwMode="auto">
            <a:xfrm rot="10015322" flipH="1">
              <a:off x="4625" y="2382"/>
              <a:ext cx="709" cy="892"/>
              <a:chOff x="1727" y="866"/>
              <a:chExt cx="129" cy="157"/>
            </a:xfrm>
          </p:grpSpPr>
          <p:sp>
            <p:nvSpPr>
              <p:cNvPr id="24" name="Freeform 34"/>
              <p:cNvSpPr>
                <a:spLocks/>
              </p:cNvSpPr>
              <p:nvPr userDrawn="1"/>
            </p:nvSpPr>
            <p:spPr bwMode="ltGray">
              <a:xfrm>
                <a:off x="1727" y="866"/>
                <a:ext cx="41" cy="59"/>
              </a:xfrm>
              <a:custGeom>
                <a:avLst/>
                <a:gdLst/>
                <a:ahLst/>
                <a:cxnLst>
                  <a:cxn ang="0">
                    <a:pos x="83" y="28"/>
                  </a:cxn>
                  <a:cxn ang="0">
                    <a:pos x="27" y="0"/>
                  </a:cxn>
                  <a:cxn ang="0">
                    <a:pos x="0" y="117"/>
                  </a:cxn>
                  <a:cxn ang="0">
                    <a:pos x="83" y="28"/>
                  </a:cxn>
                </a:cxnLst>
                <a:rect l="0" t="0" r="r" b="b"/>
                <a:pathLst>
                  <a:path w="83" h="117">
                    <a:moveTo>
                      <a:pt x="83" y="28"/>
                    </a:moveTo>
                    <a:lnTo>
                      <a:pt x="27" y="0"/>
                    </a:lnTo>
                    <a:lnTo>
                      <a:pt x="0" y="117"/>
                    </a:lnTo>
                    <a:lnTo>
                      <a:pt x="83" y="28"/>
                    </a:lnTo>
                    <a:close/>
                  </a:path>
                </a:pathLst>
              </a:custGeom>
              <a:solidFill>
                <a:schemeClr val="bg2"/>
              </a:solidFill>
              <a:ln w="9525">
                <a:noFill/>
                <a:round/>
                <a:headEnd/>
                <a:tailEnd/>
              </a:ln>
            </p:spPr>
            <p:txBody>
              <a:bodyPr/>
              <a:lstStyle/>
              <a:p>
                <a:pPr>
                  <a:defRPr/>
                </a:pPr>
                <a:endParaRPr lang="cs-CZ" sz="1800"/>
              </a:p>
            </p:txBody>
          </p:sp>
          <p:sp>
            <p:nvSpPr>
              <p:cNvPr id="25" name="Freeform 35"/>
              <p:cNvSpPr>
                <a:spLocks/>
              </p:cNvSpPr>
              <p:nvPr userDrawn="1"/>
            </p:nvSpPr>
            <p:spPr bwMode="ltGray">
              <a:xfrm>
                <a:off x="1786" y="894"/>
                <a:ext cx="70" cy="49"/>
              </a:xfrm>
              <a:custGeom>
                <a:avLst/>
                <a:gdLst/>
                <a:ahLst/>
                <a:cxnLst>
                  <a:cxn ang="0">
                    <a:pos x="0" y="98"/>
                  </a:cxn>
                  <a:cxn ang="0">
                    <a:pos x="118" y="0"/>
                  </a:cxn>
                  <a:cxn ang="0">
                    <a:pos x="140" y="49"/>
                  </a:cxn>
                  <a:cxn ang="0">
                    <a:pos x="0" y="98"/>
                  </a:cxn>
                </a:cxnLst>
                <a:rect l="0" t="0" r="r" b="b"/>
                <a:pathLst>
                  <a:path w="140" h="98">
                    <a:moveTo>
                      <a:pt x="0" y="98"/>
                    </a:moveTo>
                    <a:lnTo>
                      <a:pt x="118" y="0"/>
                    </a:lnTo>
                    <a:lnTo>
                      <a:pt x="140" y="49"/>
                    </a:lnTo>
                    <a:lnTo>
                      <a:pt x="0" y="98"/>
                    </a:lnTo>
                    <a:close/>
                  </a:path>
                </a:pathLst>
              </a:custGeom>
              <a:solidFill>
                <a:schemeClr val="bg2"/>
              </a:solidFill>
              <a:ln w="9525">
                <a:noFill/>
                <a:round/>
                <a:headEnd/>
                <a:tailEnd/>
              </a:ln>
            </p:spPr>
            <p:txBody>
              <a:bodyPr/>
              <a:lstStyle/>
              <a:p>
                <a:pPr>
                  <a:defRPr/>
                </a:pPr>
                <a:endParaRPr lang="cs-CZ" sz="1800"/>
              </a:p>
            </p:txBody>
          </p:sp>
          <p:sp>
            <p:nvSpPr>
              <p:cNvPr id="26" name="Freeform 36"/>
              <p:cNvSpPr>
                <a:spLocks/>
              </p:cNvSpPr>
              <p:nvPr userDrawn="1"/>
            </p:nvSpPr>
            <p:spPr bwMode="ltGray">
              <a:xfrm>
                <a:off x="1772" y="998"/>
                <a:ext cx="73" cy="25"/>
              </a:xfrm>
              <a:custGeom>
                <a:avLst/>
                <a:gdLst/>
                <a:ahLst/>
                <a:cxnLst>
                  <a:cxn ang="0">
                    <a:pos x="0" y="7"/>
                  </a:cxn>
                  <a:cxn ang="0">
                    <a:pos x="145" y="0"/>
                  </a:cxn>
                  <a:cxn ang="0">
                    <a:pos x="131" y="49"/>
                  </a:cxn>
                  <a:cxn ang="0">
                    <a:pos x="0" y="7"/>
                  </a:cxn>
                </a:cxnLst>
                <a:rect l="0" t="0" r="r" b="b"/>
                <a:pathLst>
                  <a:path w="145" h="49">
                    <a:moveTo>
                      <a:pt x="0" y="7"/>
                    </a:moveTo>
                    <a:lnTo>
                      <a:pt x="145" y="0"/>
                    </a:lnTo>
                    <a:lnTo>
                      <a:pt x="131" y="49"/>
                    </a:lnTo>
                    <a:lnTo>
                      <a:pt x="0" y="7"/>
                    </a:lnTo>
                    <a:close/>
                  </a:path>
                </a:pathLst>
              </a:custGeom>
              <a:solidFill>
                <a:schemeClr val="bg2"/>
              </a:solidFill>
              <a:ln w="9525">
                <a:noFill/>
                <a:round/>
                <a:headEnd/>
                <a:tailEnd/>
              </a:ln>
            </p:spPr>
            <p:txBody>
              <a:bodyPr/>
              <a:lstStyle/>
              <a:p>
                <a:pPr>
                  <a:defRPr/>
                </a:pPr>
                <a:endParaRPr lang="cs-CZ" sz="1800"/>
              </a:p>
            </p:txBody>
          </p:sp>
        </p:grpSp>
        <p:sp>
          <p:nvSpPr>
            <p:cNvPr id="17" name="Freeform 37"/>
            <p:cNvSpPr>
              <a:spLocks/>
            </p:cNvSpPr>
            <p:nvPr userDrawn="1"/>
          </p:nvSpPr>
          <p:spPr bwMode="ltGray">
            <a:xfrm>
              <a:off x="1217" y="2"/>
              <a:ext cx="862" cy="886"/>
            </a:xfrm>
            <a:custGeom>
              <a:avLst/>
              <a:gdLst/>
              <a:ahLst/>
              <a:cxnLst>
                <a:cxn ang="0">
                  <a:pos x="0" y="0"/>
                </a:cxn>
                <a:cxn ang="0">
                  <a:pos x="6" y="107"/>
                </a:cxn>
                <a:cxn ang="0">
                  <a:pos x="37" y="262"/>
                </a:cxn>
                <a:cxn ang="0">
                  <a:pos x="83" y="410"/>
                </a:cxn>
                <a:cxn ang="0">
                  <a:pos x="149" y="546"/>
                </a:cxn>
                <a:cxn ang="0">
                  <a:pos x="237" y="666"/>
                </a:cxn>
                <a:cxn ang="0">
                  <a:pos x="338" y="764"/>
                </a:cxn>
                <a:cxn ang="0">
                  <a:pos x="450" y="838"/>
                </a:cxn>
                <a:cxn ang="0">
                  <a:pos x="579" y="879"/>
                </a:cxn>
                <a:cxn ang="0">
                  <a:pos x="714" y="886"/>
                </a:cxn>
                <a:cxn ang="0">
                  <a:pos x="862" y="851"/>
                </a:cxn>
                <a:cxn ang="0">
                  <a:pos x="784" y="856"/>
                </a:cxn>
                <a:cxn ang="0">
                  <a:pos x="700" y="835"/>
                </a:cxn>
                <a:cxn ang="0">
                  <a:pos x="621" y="794"/>
                </a:cxn>
                <a:cxn ang="0">
                  <a:pos x="542" y="728"/>
                </a:cxn>
                <a:cxn ang="0">
                  <a:pos x="466" y="649"/>
                </a:cxn>
                <a:cxn ang="0">
                  <a:pos x="397" y="557"/>
                </a:cxn>
                <a:cxn ang="0">
                  <a:pos x="334" y="454"/>
                </a:cxn>
                <a:cxn ang="0">
                  <a:pos x="279" y="339"/>
                </a:cxn>
                <a:cxn ang="0">
                  <a:pos x="238" y="225"/>
                </a:cxn>
                <a:cxn ang="0">
                  <a:pos x="205" y="105"/>
                </a:cxn>
                <a:cxn ang="0">
                  <a:pos x="184" y="3"/>
                </a:cxn>
              </a:cxnLst>
              <a:rect l="0" t="0" r="r" b="b"/>
              <a:pathLst>
                <a:path w="862" h="886">
                  <a:moveTo>
                    <a:pt x="0" y="0"/>
                  </a:moveTo>
                  <a:lnTo>
                    <a:pt x="6" y="107"/>
                  </a:lnTo>
                  <a:lnTo>
                    <a:pt x="37" y="262"/>
                  </a:lnTo>
                  <a:lnTo>
                    <a:pt x="83" y="410"/>
                  </a:lnTo>
                  <a:lnTo>
                    <a:pt x="149" y="546"/>
                  </a:lnTo>
                  <a:lnTo>
                    <a:pt x="237" y="666"/>
                  </a:lnTo>
                  <a:lnTo>
                    <a:pt x="338" y="764"/>
                  </a:lnTo>
                  <a:lnTo>
                    <a:pt x="450" y="838"/>
                  </a:lnTo>
                  <a:lnTo>
                    <a:pt x="579" y="879"/>
                  </a:lnTo>
                  <a:lnTo>
                    <a:pt x="714" y="886"/>
                  </a:lnTo>
                  <a:lnTo>
                    <a:pt x="862" y="851"/>
                  </a:lnTo>
                  <a:lnTo>
                    <a:pt x="784" y="856"/>
                  </a:lnTo>
                  <a:lnTo>
                    <a:pt x="700" y="835"/>
                  </a:lnTo>
                  <a:lnTo>
                    <a:pt x="621" y="794"/>
                  </a:lnTo>
                  <a:lnTo>
                    <a:pt x="542" y="728"/>
                  </a:lnTo>
                  <a:lnTo>
                    <a:pt x="466" y="649"/>
                  </a:lnTo>
                  <a:lnTo>
                    <a:pt x="397" y="557"/>
                  </a:lnTo>
                  <a:lnTo>
                    <a:pt x="334" y="454"/>
                  </a:lnTo>
                  <a:lnTo>
                    <a:pt x="279" y="339"/>
                  </a:lnTo>
                  <a:lnTo>
                    <a:pt x="238" y="225"/>
                  </a:lnTo>
                  <a:lnTo>
                    <a:pt x="205" y="105"/>
                  </a:lnTo>
                  <a:lnTo>
                    <a:pt x="184" y="3"/>
                  </a:lnTo>
                </a:path>
              </a:pathLst>
            </a:custGeom>
            <a:solidFill>
              <a:schemeClr val="accent1"/>
            </a:solidFill>
            <a:ln w="9525">
              <a:noFill/>
              <a:round/>
              <a:headEnd/>
              <a:tailEnd/>
            </a:ln>
          </p:spPr>
          <p:txBody>
            <a:bodyPr/>
            <a:lstStyle/>
            <a:p>
              <a:pPr>
                <a:defRPr/>
              </a:pPr>
              <a:endParaRPr lang="cs-CZ" sz="1800"/>
            </a:p>
          </p:txBody>
        </p:sp>
        <p:sp>
          <p:nvSpPr>
            <p:cNvPr id="18" name="Freeform 38"/>
            <p:cNvSpPr>
              <a:spLocks/>
            </p:cNvSpPr>
            <p:nvPr userDrawn="1"/>
          </p:nvSpPr>
          <p:spPr bwMode="ltGray">
            <a:xfrm rot="9832527" flipV="1">
              <a:off x="2158" y="102"/>
              <a:ext cx="681" cy="593"/>
            </a:xfrm>
            <a:custGeom>
              <a:avLst/>
              <a:gdLst/>
              <a:ahLst/>
              <a:cxnLst>
                <a:cxn ang="0">
                  <a:pos x="0" y="0"/>
                </a:cxn>
                <a:cxn ang="0">
                  <a:pos x="0" y="25"/>
                </a:cxn>
                <a:cxn ang="0">
                  <a:pos x="3" y="50"/>
                </a:cxn>
                <a:cxn ang="0">
                  <a:pos x="6" y="75"/>
                </a:cxn>
                <a:cxn ang="0">
                  <a:pos x="11" y="98"/>
                </a:cxn>
                <a:cxn ang="0">
                  <a:pos x="18" y="119"/>
                </a:cxn>
                <a:cxn ang="0">
                  <a:pos x="27" y="141"/>
                </a:cxn>
                <a:cxn ang="0">
                  <a:pos x="38" y="161"/>
                </a:cxn>
                <a:cxn ang="0">
                  <a:pos x="51" y="178"/>
                </a:cxn>
                <a:cxn ang="0">
                  <a:pos x="67" y="194"/>
                </a:cxn>
                <a:cxn ang="0">
                  <a:pos x="86" y="208"/>
                </a:cxn>
                <a:cxn ang="0">
                  <a:pos x="106" y="219"/>
                </a:cxn>
                <a:cxn ang="0">
                  <a:pos x="131" y="228"/>
                </a:cxn>
                <a:cxn ang="0">
                  <a:pos x="158" y="234"/>
                </a:cxn>
                <a:cxn ang="0">
                  <a:pos x="188" y="237"/>
                </a:cxn>
                <a:cxn ang="0">
                  <a:pos x="220" y="236"/>
                </a:cxn>
                <a:cxn ang="0">
                  <a:pos x="257" y="232"/>
                </a:cxn>
                <a:cxn ang="0">
                  <a:pos x="224" y="227"/>
                </a:cxn>
                <a:cxn ang="0">
                  <a:pos x="195" y="220"/>
                </a:cxn>
                <a:cxn ang="0">
                  <a:pos x="170" y="212"/>
                </a:cxn>
                <a:cxn ang="0">
                  <a:pos x="148" y="204"/>
                </a:cxn>
                <a:cxn ang="0">
                  <a:pos x="128" y="193"/>
                </a:cxn>
                <a:cxn ang="0">
                  <a:pos x="112" y="182"/>
                </a:cxn>
                <a:cxn ang="0">
                  <a:pos x="97" y="169"/>
                </a:cxn>
                <a:cxn ang="0">
                  <a:pos x="84" y="155"/>
                </a:cxn>
                <a:cxn ang="0">
                  <a:pos x="72" y="141"/>
                </a:cxn>
                <a:cxn ang="0">
                  <a:pos x="61" y="125"/>
                </a:cxn>
                <a:cxn ang="0">
                  <a:pos x="52" y="107"/>
                </a:cxn>
                <a:cxn ang="0">
                  <a:pos x="43" y="88"/>
                </a:cxn>
                <a:cxn ang="0">
                  <a:pos x="33" y="69"/>
                </a:cxn>
                <a:cxn ang="0">
                  <a:pos x="23" y="47"/>
                </a:cxn>
                <a:cxn ang="0">
                  <a:pos x="12" y="24"/>
                </a:cxn>
                <a:cxn ang="0">
                  <a:pos x="0" y="0"/>
                </a:cxn>
              </a:cxnLst>
              <a:rect l="0" t="0" r="r" b="b"/>
              <a:pathLst>
                <a:path w="257" h="237">
                  <a:moveTo>
                    <a:pt x="0" y="0"/>
                  </a:moveTo>
                  <a:lnTo>
                    <a:pt x="0" y="25"/>
                  </a:lnTo>
                  <a:lnTo>
                    <a:pt x="3" y="50"/>
                  </a:lnTo>
                  <a:lnTo>
                    <a:pt x="6" y="75"/>
                  </a:lnTo>
                  <a:lnTo>
                    <a:pt x="11" y="98"/>
                  </a:lnTo>
                  <a:lnTo>
                    <a:pt x="18" y="119"/>
                  </a:lnTo>
                  <a:lnTo>
                    <a:pt x="27" y="141"/>
                  </a:lnTo>
                  <a:lnTo>
                    <a:pt x="38" y="161"/>
                  </a:lnTo>
                  <a:lnTo>
                    <a:pt x="51" y="178"/>
                  </a:lnTo>
                  <a:lnTo>
                    <a:pt x="67" y="194"/>
                  </a:lnTo>
                  <a:lnTo>
                    <a:pt x="86" y="208"/>
                  </a:lnTo>
                  <a:lnTo>
                    <a:pt x="106" y="219"/>
                  </a:lnTo>
                  <a:lnTo>
                    <a:pt x="131" y="228"/>
                  </a:lnTo>
                  <a:lnTo>
                    <a:pt x="158" y="234"/>
                  </a:lnTo>
                  <a:lnTo>
                    <a:pt x="188" y="237"/>
                  </a:lnTo>
                  <a:lnTo>
                    <a:pt x="220" y="236"/>
                  </a:lnTo>
                  <a:lnTo>
                    <a:pt x="257" y="232"/>
                  </a:lnTo>
                  <a:lnTo>
                    <a:pt x="224" y="227"/>
                  </a:lnTo>
                  <a:lnTo>
                    <a:pt x="195" y="220"/>
                  </a:lnTo>
                  <a:lnTo>
                    <a:pt x="170" y="212"/>
                  </a:lnTo>
                  <a:lnTo>
                    <a:pt x="148" y="204"/>
                  </a:lnTo>
                  <a:lnTo>
                    <a:pt x="128" y="193"/>
                  </a:lnTo>
                  <a:lnTo>
                    <a:pt x="112" y="182"/>
                  </a:lnTo>
                  <a:lnTo>
                    <a:pt x="97" y="169"/>
                  </a:lnTo>
                  <a:lnTo>
                    <a:pt x="84" y="155"/>
                  </a:lnTo>
                  <a:lnTo>
                    <a:pt x="72" y="141"/>
                  </a:lnTo>
                  <a:lnTo>
                    <a:pt x="61" y="125"/>
                  </a:lnTo>
                  <a:lnTo>
                    <a:pt x="52" y="107"/>
                  </a:lnTo>
                  <a:lnTo>
                    <a:pt x="43" y="88"/>
                  </a:lnTo>
                  <a:lnTo>
                    <a:pt x="33" y="69"/>
                  </a:lnTo>
                  <a:lnTo>
                    <a:pt x="23" y="47"/>
                  </a:lnTo>
                  <a:lnTo>
                    <a:pt x="12" y="24"/>
                  </a:lnTo>
                  <a:lnTo>
                    <a:pt x="0" y="0"/>
                  </a:lnTo>
                  <a:close/>
                </a:path>
              </a:pathLst>
            </a:custGeom>
            <a:solidFill>
              <a:schemeClr val="accent1"/>
            </a:solidFill>
            <a:ln w="9525">
              <a:noFill/>
              <a:round/>
              <a:headEnd/>
              <a:tailEnd/>
            </a:ln>
          </p:spPr>
          <p:txBody>
            <a:bodyPr/>
            <a:lstStyle/>
            <a:p>
              <a:pPr>
                <a:defRPr/>
              </a:pPr>
              <a:endParaRPr lang="cs-CZ" sz="1800"/>
            </a:p>
          </p:txBody>
        </p:sp>
        <p:sp>
          <p:nvSpPr>
            <p:cNvPr id="19" name="Freeform 39"/>
            <p:cNvSpPr>
              <a:spLocks/>
            </p:cNvSpPr>
            <p:nvPr userDrawn="1"/>
          </p:nvSpPr>
          <p:spPr bwMode="ltGray">
            <a:xfrm rot="9832527" flipV="1">
              <a:off x="1997" y="858"/>
              <a:ext cx="330" cy="278"/>
            </a:xfrm>
            <a:custGeom>
              <a:avLst/>
              <a:gdLst/>
              <a:ahLst/>
              <a:cxnLst>
                <a:cxn ang="0">
                  <a:pos x="77" y="0"/>
                </a:cxn>
                <a:cxn ang="0">
                  <a:pos x="124" y="108"/>
                </a:cxn>
                <a:cxn ang="0">
                  <a:pos x="120" y="107"/>
                </a:cxn>
                <a:cxn ang="0">
                  <a:pos x="107" y="105"/>
                </a:cxn>
                <a:cxn ang="0">
                  <a:pos x="89" y="101"/>
                </a:cxn>
                <a:cxn ang="0">
                  <a:pos x="68" y="99"/>
                </a:cxn>
                <a:cxn ang="0">
                  <a:pos x="45" y="97"/>
                </a:cxn>
                <a:cxn ang="0">
                  <a:pos x="25" y="98"/>
                </a:cxn>
                <a:cxn ang="0">
                  <a:pos x="9" y="102"/>
                </a:cxn>
                <a:cxn ang="0">
                  <a:pos x="0" y="110"/>
                </a:cxn>
                <a:cxn ang="0">
                  <a:pos x="4" y="98"/>
                </a:cxn>
                <a:cxn ang="0">
                  <a:pos x="8" y="89"/>
                </a:cxn>
                <a:cxn ang="0">
                  <a:pos x="16" y="82"/>
                </a:cxn>
                <a:cxn ang="0">
                  <a:pos x="25" y="76"/>
                </a:cxn>
                <a:cxn ang="0">
                  <a:pos x="36" y="72"/>
                </a:cxn>
                <a:cxn ang="0">
                  <a:pos x="47" y="71"/>
                </a:cxn>
                <a:cxn ang="0">
                  <a:pos x="59" y="71"/>
                </a:cxn>
                <a:cxn ang="0">
                  <a:pos x="72" y="74"/>
                </a:cxn>
                <a:cxn ang="0">
                  <a:pos x="73" y="71"/>
                </a:cxn>
                <a:cxn ang="0">
                  <a:pos x="70" y="56"/>
                </a:cxn>
                <a:cxn ang="0">
                  <a:pos x="67" y="38"/>
                </a:cxn>
                <a:cxn ang="0">
                  <a:pos x="65" y="30"/>
                </a:cxn>
                <a:cxn ang="0">
                  <a:pos x="63" y="30"/>
                </a:cxn>
                <a:cxn ang="0">
                  <a:pos x="61" y="29"/>
                </a:cxn>
                <a:cxn ang="0">
                  <a:pos x="59" y="26"/>
                </a:cxn>
                <a:cxn ang="0">
                  <a:pos x="57" y="23"/>
                </a:cxn>
                <a:cxn ang="0">
                  <a:pos x="57" y="19"/>
                </a:cxn>
                <a:cxn ang="0">
                  <a:pos x="59" y="14"/>
                </a:cxn>
                <a:cxn ang="0">
                  <a:pos x="66" y="8"/>
                </a:cxn>
                <a:cxn ang="0">
                  <a:pos x="77" y="0"/>
                </a:cxn>
              </a:cxnLst>
              <a:rect l="0" t="0" r="r" b="b"/>
              <a:pathLst>
                <a:path w="124" h="110">
                  <a:moveTo>
                    <a:pt x="77" y="0"/>
                  </a:moveTo>
                  <a:lnTo>
                    <a:pt x="124" y="108"/>
                  </a:lnTo>
                  <a:lnTo>
                    <a:pt x="120" y="107"/>
                  </a:lnTo>
                  <a:lnTo>
                    <a:pt x="107" y="105"/>
                  </a:lnTo>
                  <a:lnTo>
                    <a:pt x="89" y="101"/>
                  </a:lnTo>
                  <a:lnTo>
                    <a:pt x="68" y="99"/>
                  </a:lnTo>
                  <a:lnTo>
                    <a:pt x="45" y="97"/>
                  </a:lnTo>
                  <a:lnTo>
                    <a:pt x="25" y="98"/>
                  </a:lnTo>
                  <a:lnTo>
                    <a:pt x="9" y="102"/>
                  </a:lnTo>
                  <a:lnTo>
                    <a:pt x="0" y="110"/>
                  </a:lnTo>
                  <a:lnTo>
                    <a:pt x="4" y="98"/>
                  </a:lnTo>
                  <a:lnTo>
                    <a:pt x="8" y="89"/>
                  </a:lnTo>
                  <a:lnTo>
                    <a:pt x="16" y="82"/>
                  </a:lnTo>
                  <a:lnTo>
                    <a:pt x="25" y="76"/>
                  </a:lnTo>
                  <a:lnTo>
                    <a:pt x="36" y="72"/>
                  </a:lnTo>
                  <a:lnTo>
                    <a:pt x="47" y="71"/>
                  </a:lnTo>
                  <a:lnTo>
                    <a:pt x="59" y="71"/>
                  </a:lnTo>
                  <a:lnTo>
                    <a:pt x="72" y="74"/>
                  </a:lnTo>
                  <a:lnTo>
                    <a:pt x="73" y="71"/>
                  </a:lnTo>
                  <a:lnTo>
                    <a:pt x="70" y="56"/>
                  </a:lnTo>
                  <a:lnTo>
                    <a:pt x="67" y="38"/>
                  </a:lnTo>
                  <a:lnTo>
                    <a:pt x="65" y="30"/>
                  </a:lnTo>
                  <a:lnTo>
                    <a:pt x="63" y="30"/>
                  </a:lnTo>
                  <a:lnTo>
                    <a:pt x="61" y="29"/>
                  </a:lnTo>
                  <a:lnTo>
                    <a:pt x="59" y="26"/>
                  </a:lnTo>
                  <a:lnTo>
                    <a:pt x="57" y="23"/>
                  </a:lnTo>
                  <a:lnTo>
                    <a:pt x="57" y="19"/>
                  </a:lnTo>
                  <a:lnTo>
                    <a:pt x="59" y="14"/>
                  </a:lnTo>
                  <a:lnTo>
                    <a:pt x="66" y="8"/>
                  </a:lnTo>
                  <a:lnTo>
                    <a:pt x="77" y="0"/>
                  </a:lnTo>
                  <a:close/>
                </a:path>
              </a:pathLst>
            </a:custGeom>
            <a:solidFill>
              <a:schemeClr val="accent1"/>
            </a:solidFill>
            <a:ln w="9525">
              <a:noFill/>
              <a:round/>
              <a:headEnd/>
              <a:tailEnd/>
            </a:ln>
          </p:spPr>
          <p:txBody>
            <a:bodyPr/>
            <a:lstStyle/>
            <a:p>
              <a:pPr>
                <a:defRPr/>
              </a:pPr>
              <a:endParaRPr lang="cs-CZ" sz="1800"/>
            </a:p>
          </p:txBody>
        </p:sp>
        <p:sp>
          <p:nvSpPr>
            <p:cNvPr id="20" name="Freeform 40"/>
            <p:cNvSpPr>
              <a:spLocks/>
            </p:cNvSpPr>
            <p:nvPr userDrawn="1"/>
          </p:nvSpPr>
          <p:spPr bwMode="ltGray">
            <a:xfrm rot="9832527" flipV="1">
              <a:off x="2224" y="808"/>
              <a:ext cx="123" cy="233"/>
            </a:xfrm>
            <a:custGeom>
              <a:avLst/>
              <a:gdLst/>
              <a:ahLst/>
              <a:cxnLst>
                <a:cxn ang="0">
                  <a:pos x="31" y="0"/>
                </a:cxn>
                <a:cxn ang="0">
                  <a:pos x="20" y="38"/>
                </a:cxn>
                <a:cxn ang="0">
                  <a:pos x="15" y="62"/>
                </a:cxn>
                <a:cxn ang="0">
                  <a:pos x="11" y="79"/>
                </a:cxn>
                <a:cxn ang="0">
                  <a:pos x="0" y="94"/>
                </a:cxn>
                <a:cxn ang="0">
                  <a:pos x="12" y="88"/>
                </a:cxn>
                <a:cxn ang="0">
                  <a:pos x="23" y="80"/>
                </a:cxn>
                <a:cxn ang="0">
                  <a:pos x="32" y="69"/>
                </a:cxn>
                <a:cxn ang="0">
                  <a:pos x="40" y="57"/>
                </a:cxn>
                <a:cxn ang="0">
                  <a:pos x="45" y="44"/>
                </a:cxn>
                <a:cxn ang="0">
                  <a:pos x="46" y="30"/>
                </a:cxn>
                <a:cxn ang="0">
                  <a:pos x="42" y="15"/>
                </a:cxn>
                <a:cxn ang="0">
                  <a:pos x="31" y="0"/>
                </a:cxn>
              </a:cxnLst>
              <a:rect l="0" t="0" r="r" b="b"/>
              <a:pathLst>
                <a:path w="46" h="94">
                  <a:moveTo>
                    <a:pt x="31" y="0"/>
                  </a:moveTo>
                  <a:lnTo>
                    <a:pt x="20" y="38"/>
                  </a:lnTo>
                  <a:lnTo>
                    <a:pt x="15" y="62"/>
                  </a:lnTo>
                  <a:lnTo>
                    <a:pt x="11" y="79"/>
                  </a:lnTo>
                  <a:lnTo>
                    <a:pt x="0" y="94"/>
                  </a:lnTo>
                  <a:lnTo>
                    <a:pt x="12" y="88"/>
                  </a:lnTo>
                  <a:lnTo>
                    <a:pt x="23" y="80"/>
                  </a:lnTo>
                  <a:lnTo>
                    <a:pt x="32" y="69"/>
                  </a:lnTo>
                  <a:lnTo>
                    <a:pt x="40" y="57"/>
                  </a:lnTo>
                  <a:lnTo>
                    <a:pt x="45" y="44"/>
                  </a:lnTo>
                  <a:lnTo>
                    <a:pt x="46" y="30"/>
                  </a:lnTo>
                  <a:lnTo>
                    <a:pt x="42" y="15"/>
                  </a:lnTo>
                  <a:lnTo>
                    <a:pt x="31" y="0"/>
                  </a:lnTo>
                  <a:close/>
                </a:path>
              </a:pathLst>
            </a:custGeom>
            <a:solidFill>
              <a:schemeClr val="accent1"/>
            </a:solidFill>
            <a:ln w="9525">
              <a:noFill/>
              <a:round/>
              <a:headEnd/>
              <a:tailEnd/>
            </a:ln>
          </p:spPr>
          <p:txBody>
            <a:bodyPr/>
            <a:lstStyle/>
            <a:p>
              <a:pPr>
                <a:defRPr/>
              </a:pPr>
              <a:endParaRPr lang="cs-CZ" sz="1800"/>
            </a:p>
          </p:txBody>
        </p:sp>
        <p:sp>
          <p:nvSpPr>
            <p:cNvPr id="21" name="Freeform 41"/>
            <p:cNvSpPr>
              <a:spLocks/>
            </p:cNvSpPr>
            <p:nvPr userDrawn="1"/>
          </p:nvSpPr>
          <p:spPr bwMode="ltGray">
            <a:xfrm>
              <a:off x="1603" y="0"/>
              <a:ext cx="124" cy="121"/>
            </a:xfrm>
            <a:custGeom>
              <a:avLst/>
              <a:gdLst/>
              <a:ahLst/>
              <a:cxnLst>
                <a:cxn ang="0">
                  <a:pos x="124" y="0"/>
                </a:cxn>
                <a:cxn ang="0">
                  <a:pos x="113" y="9"/>
                </a:cxn>
                <a:cxn ang="0">
                  <a:pos x="99" y="25"/>
                </a:cxn>
                <a:cxn ang="0">
                  <a:pos x="81" y="41"/>
                </a:cxn>
                <a:cxn ang="0">
                  <a:pos x="63" y="54"/>
                </a:cxn>
                <a:cxn ang="0">
                  <a:pos x="41" y="66"/>
                </a:cxn>
                <a:cxn ang="0">
                  <a:pos x="22" y="74"/>
                </a:cxn>
                <a:cxn ang="0">
                  <a:pos x="0" y="75"/>
                </a:cxn>
                <a:cxn ang="0">
                  <a:pos x="10" y="96"/>
                </a:cxn>
                <a:cxn ang="0">
                  <a:pos x="23" y="113"/>
                </a:cxn>
                <a:cxn ang="0">
                  <a:pos x="41" y="121"/>
                </a:cxn>
                <a:cxn ang="0">
                  <a:pos x="60" y="121"/>
                </a:cxn>
                <a:cxn ang="0">
                  <a:pos x="83" y="111"/>
                </a:cxn>
                <a:cxn ang="0">
                  <a:pos x="101" y="88"/>
                </a:cxn>
                <a:cxn ang="0">
                  <a:pos x="116" y="53"/>
                </a:cxn>
                <a:cxn ang="0">
                  <a:pos x="124" y="0"/>
                </a:cxn>
              </a:cxnLst>
              <a:rect l="0" t="0" r="r" b="b"/>
              <a:pathLst>
                <a:path w="124" h="121">
                  <a:moveTo>
                    <a:pt x="124" y="0"/>
                  </a:moveTo>
                  <a:lnTo>
                    <a:pt x="113" y="9"/>
                  </a:lnTo>
                  <a:lnTo>
                    <a:pt x="99" y="25"/>
                  </a:lnTo>
                  <a:lnTo>
                    <a:pt x="81" y="41"/>
                  </a:lnTo>
                  <a:lnTo>
                    <a:pt x="63" y="54"/>
                  </a:lnTo>
                  <a:lnTo>
                    <a:pt x="41" y="66"/>
                  </a:lnTo>
                  <a:lnTo>
                    <a:pt x="22" y="74"/>
                  </a:lnTo>
                  <a:lnTo>
                    <a:pt x="0" y="75"/>
                  </a:lnTo>
                  <a:lnTo>
                    <a:pt x="10" y="96"/>
                  </a:lnTo>
                  <a:lnTo>
                    <a:pt x="23" y="113"/>
                  </a:lnTo>
                  <a:lnTo>
                    <a:pt x="41" y="121"/>
                  </a:lnTo>
                  <a:lnTo>
                    <a:pt x="60" y="121"/>
                  </a:lnTo>
                  <a:lnTo>
                    <a:pt x="83" y="111"/>
                  </a:lnTo>
                  <a:lnTo>
                    <a:pt x="101" y="88"/>
                  </a:lnTo>
                  <a:lnTo>
                    <a:pt x="116" y="53"/>
                  </a:lnTo>
                  <a:lnTo>
                    <a:pt x="124" y="0"/>
                  </a:lnTo>
                  <a:close/>
                </a:path>
              </a:pathLst>
            </a:custGeom>
            <a:solidFill>
              <a:schemeClr val="accent1"/>
            </a:solidFill>
            <a:ln w="9525">
              <a:noFill/>
              <a:round/>
              <a:headEnd/>
              <a:tailEnd/>
            </a:ln>
          </p:spPr>
          <p:txBody>
            <a:bodyPr/>
            <a:lstStyle/>
            <a:p>
              <a:pPr>
                <a:defRPr/>
              </a:pPr>
              <a:endParaRPr lang="cs-CZ" sz="1800"/>
            </a:p>
          </p:txBody>
        </p:sp>
        <p:sp>
          <p:nvSpPr>
            <p:cNvPr id="22" name="Freeform 42"/>
            <p:cNvSpPr>
              <a:spLocks/>
            </p:cNvSpPr>
            <p:nvPr userDrawn="1"/>
          </p:nvSpPr>
          <p:spPr bwMode="ltGray">
            <a:xfrm rot="9832527" flipV="1">
              <a:off x="2173" y="1238"/>
              <a:ext cx="393" cy="2300"/>
            </a:xfrm>
            <a:custGeom>
              <a:avLst/>
              <a:gdLst/>
              <a:ahLst/>
              <a:cxnLst>
                <a:cxn ang="0">
                  <a:pos x="0" y="0"/>
                </a:cxn>
                <a:cxn ang="0">
                  <a:pos x="6" y="6"/>
                </a:cxn>
                <a:cxn ang="0">
                  <a:pos x="16" y="14"/>
                </a:cxn>
                <a:cxn ang="0">
                  <a:pos x="28" y="24"/>
                </a:cxn>
                <a:cxn ang="0">
                  <a:pos x="41" y="37"/>
                </a:cxn>
                <a:cxn ang="0">
                  <a:pos x="58" y="53"/>
                </a:cxn>
                <a:cxn ang="0">
                  <a:pos x="73" y="70"/>
                </a:cxn>
                <a:cxn ang="0">
                  <a:pos x="88" y="90"/>
                </a:cxn>
                <a:cxn ang="0">
                  <a:pos x="100" y="113"/>
                </a:cxn>
                <a:cxn ang="0">
                  <a:pos x="112" y="137"/>
                </a:cxn>
                <a:cxn ang="0">
                  <a:pos x="120" y="165"/>
                </a:cxn>
                <a:cxn ang="0">
                  <a:pos x="124" y="196"/>
                </a:cxn>
                <a:cxn ang="0">
                  <a:pos x="126" y="228"/>
                </a:cxn>
                <a:cxn ang="0">
                  <a:pos x="120" y="264"/>
                </a:cxn>
                <a:cxn ang="0">
                  <a:pos x="109" y="302"/>
                </a:cxn>
                <a:cxn ang="0">
                  <a:pos x="92" y="342"/>
                </a:cxn>
                <a:cxn ang="0">
                  <a:pos x="67" y="386"/>
                </a:cxn>
                <a:cxn ang="0">
                  <a:pos x="39" y="436"/>
                </a:cxn>
                <a:cxn ang="0">
                  <a:pos x="21" y="482"/>
                </a:cxn>
                <a:cxn ang="0">
                  <a:pos x="10" y="525"/>
                </a:cxn>
                <a:cxn ang="0">
                  <a:pos x="6" y="566"/>
                </a:cxn>
                <a:cxn ang="0">
                  <a:pos x="6" y="605"/>
                </a:cxn>
                <a:cxn ang="0">
                  <a:pos x="8" y="641"/>
                </a:cxn>
                <a:cxn ang="0">
                  <a:pos x="12" y="673"/>
                </a:cxn>
                <a:cxn ang="0">
                  <a:pos x="14" y="704"/>
                </a:cxn>
                <a:cxn ang="0">
                  <a:pos x="41" y="688"/>
                </a:cxn>
                <a:cxn ang="0">
                  <a:pos x="39" y="680"/>
                </a:cxn>
                <a:cxn ang="0">
                  <a:pos x="36" y="657"/>
                </a:cxn>
                <a:cxn ang="0">
                  <a:pos x="33" y="622"/>
                </a:cxn>
                <a:cxn ang="0">
                  <a:pos x="35" y="575"/>
                </a:cxn>
                <a:cxn ang="0">
                  <a:pos x="41" y="519"/>
                </a:cxn>
                <a:cxn ang="0">
                  <a:pos x="58" y="455"/>
                </a:cxn>
                <a:cxn ang="0">
                  <a:pos x="86" y="386"/>
                </a:cxn>
                <a:cxn ang="0">
                  <a:pos x="129" y="313"/>
                </a:cxn>
                <a:cxn ang="0">
                  <a:pos x="143" y="279"/>
                </a:cxn>
                <a:cxn ang="0">
                  <a:pos x="149" y="235"/>
                </a:cxn>
                <a:cxn ang="0">
                  <a:pos x="144" y="184"/>
                </a:cxn>
                <a:cxn ang="0">
                  <a:pos x="131" y="134"/>
                </a:cxn>
                <a:cxn ang="0">
                  <a:pos x="109" y="85"/>
                </a:cxn>
                <a:cxn ang="0">
                  <a:pos x="81" y="44"/>
                </a:cxn>
                <a:cxn ang="0">
                  <a:pos x="44" y="14"/>
                </a:cxn>
                <a:cxn ang="0">
                  <a:pos x="0" y="0"/>
                </a:cxn>
              </a:cxnLst>
              <a:rect l="0" t="0" r="r" b="b"/>
              <a:pathLst>
                <a:path w="149" h="704">
                  <a:moveTo>
                    <a:pt x="0" y="0"/>
                  </a:moveTo>
                  <a:lnTo>
                    <a:pt x="6" y="6"/>
                  </a:lnTo>
                  <a:lnTo>
                    <a:pt x="16" y="14"/>
                  </a:lnTo>
                  <a:lnTo>
                    <a:pt x="28" y="24"/>
                  </a:lnTo>
                  <a:lnTo>
                    <a:pt x="41" y="37"/>
                  </a:lnTo>
                  <a:lnTo>
                    <a:pt x="58" y="53"/>
                  </a:lnTo>
                  <a:lnTo>
                    <a:pt x="73" y="70"/>
                  </a:lnTo>
                  <a:lnTo>
                    <a:pt x="88" y="90"/>
                  </a:lnTo>
                  <a:lnTo>
                    <a:pt x="100" y="113"/>
                  </a:lnTo>
                  <a:lnTo>
                    <a:pt x="112" y="137"/>
                  </a:lnTo>
                  <a:lnTo>
                    <a:pt x="120" y="165"/>
                  </a:lnTo>
                  <a:lnTo>
                    <a:pt x="124" y="196"/>
                  </a:lnTo>
                  <a:lnTo>
                    <a:pt x="126" y="228"/>
                  </a:lnTo>
                  <a:lnTo>
                    <a:pt x="120" y="264"/>
                  </a:lnTo>
                  <a:lnTo>
                    <a:pt x="109" y="302"/>
                  </a:lnTo>
                  <a:lnTo>
                    <a:pt x="92" y="342"/>
                  </a:lnTo>
                  <a:lnTo>
                    <a:pt x="67" y="386"/>
                  </a:lnTo>
                  <a:lnTo>
                    <a:pt x="39" y="436"/>
                  </a:lnTo>
                  <a:lnTo>
                    <a:pt x="21" y="482"/>
                  </a:lnTo>
                  <a:lnTo>
                    <a:pt x="10" y="525"/>
                  </a:lnTo>
                  <a:lnTo>
                    <a:pt x="6" y="566"/>
                  </a:lnTo>
                  <a:lnTo>
                    <a:pt x="6" y="605"/>
                  </a:lnTo>
                  <a:lnTo>
                    <a:pt x="8" y="641"/>
                  </a:lnTo>
                  <a:lnTo>
                    <a:pt x="12" y="673"/>
                  </a:lnTo>
                  <a:lnTo>
                    <a:pt x="14" y="704"/>
                  </a:lnTo>
                  <a:lnTo>
                    <a:pt x="41" y="688"/>
                  </a:lnTo>
                  <a:lnTo>
                    <a:pt x="39" y="680"/>
                  </a:lnTo>
                  <a:lnTo>
                    <a:pt x="36" y="657"/>
                  </a:lnTo>
                  <a:lnTo>
                    <a:pt x="33" y="622"/>
                  </a:lnTo>
                  <a:lnTo>
                    <a:pt x="35" y="575"/>
                  </a:lnTo>
                  <a:lnTo>
                    <a:pt x="41" y="519"/>
                  </a:lnTo>
                  <a:lnTo>
                    <a:pt x="58" y="455"/>
                  </a:lnTo>
                  <a:lnTo>
                    <a:pt x="86" y="386"/>
                  </a:lnTo>
                  <a:lnTo>
                    <a:pt x="129" y="313"/>
                  </a:lnTo>
                  <a:lnTo>
                    <a:pt x="143" y="279"/>
                  </a:lnTo>
                  <a:lnTo>
                    <a:pt x="149" y="235"/>
                  </a:lnTo>
                  <a:lnTo>
                    <a:pt x="144" y="184"/>
                  </a:lnTo>
                  <a:lnTo>
                    <a:pt x="131" y="134"/>
                  </a:lnTo>
                  <a:lnTo>
                    <a:pt x="109" y="85"/>
                  </a:lnTo>
                  <a:lnTo>
                    <a:pt x="81" y="44"/>
                  </a:lnTo>
                  <a:lnTo>
                    <a:pt x="44" y="14"/>
                  </a:lnTo>
                  <a:lnTo>
                    <a:pt x="0" y="0"/>
                  </a:lnTo>
                  <a:close/>
                </a:path>
              </a:pathLst>
            </a:custGeom>
            <a:solidFill>
              <a:schemeClr val="accent1"/>
            </a:solidFill>
            <a:ln w="9525">
              <a:noFill/>
              <a:round/>
              <a:headEnd/>
              <a:tailEnd/>
            </a:ln>
          </p:spPr>
          <p:txBody>
            <a:bodyPr/>
            <a:lstStyle/>
            <a:p>
              <a:pPr>
                <a:defRPr/>
              </a:pPr>
              <a:endParaRPr lang="cs-CZ" sz="1800"/>
            </a:p>
          </p:txBody>
        </p:sp>
        <p:sp>
          <p:nvSpPr>
            <p:cNvPr id="23" name="Freeform 43"/>
            <p:cNvSpPr>
              <a:spLocks/>
            </p:cNvSpPr>
            <p:nvPr userDrawn="1"/>
          </p:nvSpPr>
          <p:spPr bwMode="ltGray">
            <a:xfrm>
              <a:off x="0" y="1848"/>
              <a:ext cx="36" cy="132"/>
            </a:xfrm>
            <a:custGeom>
              <a:avLst/>
              <a:gdLst/>
              <a:ahLst/>
              <a:cxnLst>
                <a:cxn ang="0">
                  <a:pos x="0" y="0"/>
                </a:cxn>
                <a:cxn ang="0">
                  <a:pos x="36" y="12"/>
                </a:cxn>
                <a:cxn ang="0">
                  <a:pos x="0" y="132"/>
                </a:cxn>
                <a:cxn ang="0">
                  <a:pos x="0" y="0"/>
                </a:cxn>
              </a:cxnLst>
              <a:rect l="0" t="0" r="r" b="b"/>
              <a:pathLst>
                <a:path w="36" h="132">
                  <a:moveTo>
                    <a:pt x="0" y="0"/>
                  </a:moveTo>
                  <a:lnTo>
                    <a:pt x="36" y="12"/>
                  </a:lnTo>
                  <a:lnTo>
                    <a:pt x="0" y="132"/>
                  </a:lnTo>
                  <a:lnTo>
                    <a:pt x="0" y="0"/>
                  </a:lnTo>
                  <a:close/>
                </a:path>
              </a:pathLst>
            </a:custGeom>
            <a:solidFill>
              <a:schemeClr val="folHlink"/>
            </a:solidFill>
            <a:ln w="9525">
              <a:noFill/>
              <a:round/>
              <a:headEnd/>
              <a:tailEnd/>
            </a:ln>
            <a:effectLst/>
          </p:spPr>
          <p:txBody>
            <a:bodyPr/>
            <a:lstStyle/>
            <a:p>
              <a:pPr>
                <a:defRPr/>
              </a:pPr>
              <a:endParaRPr lang="cs-CZ" sz="1800"/>
            </a:p>
          </p:txBody>
        </p:sp>
      </p:grpSp>
      <p:sp>
        <p:nvSpPr>
          <p:cNvPr id="23599" name="Rectangle 47"/>
          <p:cNvSpPr>
            <a:spLocks noGrp="1" noChangeArrowheads="1"/>
          </p:cNvSpPr>
          <p:nvPr>
            <p:ph type="ctrTitle"/>
          </p:nvPr>
        </p:nvSpPr>
        <p:spPr>
          <a:xfrm>
            <a:off x="2455863" y="596900"/>
            <a:ext cx="6192837" cy="3581400"/>
          </a:xfrm>
        </p:spPr>
        <p:txBody>
          <a:bodyPr/>
          <a:lstStyle>
            <a:lvl1pPr>
              <a:defRPr sz="5200" b="1"/>
            </a:lvl1pPr>
          </a:lstStyle>
          <a:p>
            <a:r>
              <a:rPr lang="cs-CZ"/>
              <a:t>Klepnutím lze upravit styl předlohy nadpisů.</a:t>
            </a:r>
          </a:p>
        </p:txBody>
      </p:sp>
      <p:sp>
        <p:nvSpPr>
          <p:cNvPr id="23600" name="Rectangle 48"/>
          <p:cNvSpPr>
            <a:spLocks noGrp="1" noChangeArrowheads="1"/>
          </p:cNvSpPr>
          <p:nvPr>
            <p:ph type="subTitle" idx="1"/>
          </p:nvPr>
        </p:nvSpPr>
        <p:spPr>
          <a:xfrm>
            <a:off x="2489200" y="4279900"/>
            <a:ext cx="6146800" cy="1485900"/>
          </a:xfrm>
        </p:spPr>
        <p:txBody>
          <a:bodyPr/>
          <a:lstStyle>
            <a:lvl1pPr marL="0" indent="0" algn="ctr">
              <a:buFontTx/>
              <a:buNone/>
              <a:defRPr b="1">
                <a:effectLst>
                  <a:outerShdw blurRad="38100" dist="38100" dir="2700000" algn="tl">
                    <a:srgbClr val="C0C0C0"/>
                  </a:outerShdw>
                </a:effectLst>
              </a:defRPr>
            </a:lvl1pPr>
          </a:lstStyle>
          <a:p>
            <a:r>
              <a:rPr lang="cs-CZ"/>
              <a:t>Klepnutím lze upravit styl předlohy podnadpisů.</a:t>
            </a:r>
          </a:p>
        </p:txBody>
      </p:sp>
      <p:sp>
        <p:nvSpPr>
          <p:cNvPr id="46" name="Rectangle 44"/>
          <p:cNvSpPr>
            <a:spLocks noGrp="1" noChangeArrowheads="1"/>
          </p:cNvSpPr>
          <p:nvPr>
            <p:ph type="dt" sz="half" idx="10"/>
          </p:nvPr>
        </p:nvSpPr>
        <p:spPr>
          <a:xfrm>
            <a:off x="457200" y="6248400"/>
            <a:ext cx="2133600" cy="457200"/>
          </a:xfrm>
        </p:spPr>
        <p:txBody>
          <a:bodyPr/>
          <a:lstStyle>
            <a:lvl1pPr>
              <a:defRPr/>
            </a:lvl1pPr>
          </a:lstStyle>
          <a:p>
            <a:pPr>
              <a:defRPr/>
            </a:pPr>
            <a:fld id="{D3F3A88F-1FF9-46EE-A6F0-80F7818E6F67}" type="datetimeFigureOut">
              <a:rPr lang="cs-CZ"/>
              <a:pPr>
                <a:defRPr/>
              </a:pPr>
              <a:t>5.11.2013</a:t>
            </a:fld>
            <a:endParaRPr lang="cs-CZ"/>
          </a:p>
        </p:txBody>
      </p:sp>
      <p:sp>
        <p:nvSpPr>
          <p:cNvPr id="47" name="Rectangle 45"/>
          <p:cNvSpPr>
            <a:spLocks noGrp="1" noChangeArrowheads="1"/>
          </p:cNvSpPr>
          <p:nvPr>
            <p:ph type="ftr" sz="quarter" idx="11"/>
          </p:nvPr>
        </p:nvSpPr>
        <p:spPr/>
        <p:txBody>
          <a:bodyPr/>
          <a:lstStyle>
            <a:lvl1pPr>
              <a:defRPr/>
            </a:lvl1pPr>
          </a:lstStyle>
          <a:p>
            <a:pPr>
              <a:defRPr/>
            </a:pPr>
            <a:endParaRPr lang="cs-CZ"/>
          </a:p>
        </p:txBody>
      </p:sp>
      <p:sp>
        <p:nvSpPr>
          <p:cNvPr id="48" name="Rectangle 46"/>
          <p:cNvSpPr>
            <a:spLocks noGrp="1" noChangeArrowheads="1"/>
          </p:cNvSpPr>
          <p:nvPr>
            <p:ph type="sldNum" sz="quarter" idx="12"/>
          </p:nvPr>
        </p:nvSpPr>
        <p:spPr/>
        <p:txBody>
          <a:bodyPr/>
          <a:lstStyle>
            <a:lvl1pPr>
              <a:defRPr/>
            </a:lvl1pPr>
          </a:lstStyle>
          <a:p>
            <a:pPr>
              <a:defRPr/>
            </a:pPr>
            <a:fld id="{2BB2FB3B-936F-4A2C-BA6F-73AE7A4F05F6}" type="slidenum">
              <a:rPr lang="cs-CZ"/>
              <a:pPr>
                <a:defRPr/>
              </a:pPr>
              <a:t>‹#›</a:t>
            </a:fld>
            <a:endParaRPr lang="cs-CZ"/>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obsah 2"/>
          <p:cNvSpPr>
            <a:spLocks noGrp="1"/>
          </p:cNvSpPr>
          <p:nvPr>
            <p:ph idx="1"/>
          </p:nvPr>
        </p:nvSpPr>
        <p:spPr/>
        <p:txBody>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Rectangle 47"/>
          <p:cNvSpPr>
            <a:spLocks noGrp="1" noChangeArrowheads="1"/>
          </p:cNvSpPr>
          <p:nvPr>
            <p:ph type="dt" sz="half" idx="10"/>
          </p:nvPr>
        </p:nvSpPr>
        <p:spPr>
          <a:ln/>
        </p:spPr>
        <p:txBody>
          <a:bodyPr/>
          <a:lstStyle>
            <a:lvl1pPr>
              <a:defRPr/>
            </a:lvl1pPr>
          </a:lstStyle>
          <a:p>
            <a:pPr>
              <a:defRPr/>
            </a:pPr>
            <a:fld id="{8A2719D7-0BD0-4826-A079-A8553A1150C4}" type="datetimeFigureOut">
              <a:rPr lang="cs-CZ"/>
              <a:pPr>
                <a:defRPr/>
              </a:pPr>
              <a:t>5.11.2013</a:t>
            </a:fld>
            <a:endParaRPr lang="cs-CZ"/>
          </a:p>
        </p:txBody>
      </p:sp>
      <p:sp>
        <p:nvSpPr>
          <p:cNvPr id="5" name="Rectangle 48"/>
          <p:cNvSpPr>
            <a:spLocks noGrp="1" noChangeArrowheads="1"/>
          </p:cNvSpPr>
          <p:nvPr>
            <p:ph type="ftr" sz="quarter" idx="11"/>
          </p:nvPr>
        </p:nvSpPr>
        <p:spPr>
          <a:ln/>
        </p:spPr>
        <p:txBody>
          <a:bodyPr/>
          <a:lstStyle>
            <a:lvl1pPr>
              <a:defRPr/>
            </a:lvl1pPr>
          </a:lstStyle>
          <a:p>
            <a:pPr>
              <a:defRPr/>
            </a:pPr>
            <a:endParaRPr lang="cs-CZ"/>
          </a:p>
        </p:txBody>
      </p:sp>
      <p:sp>
        <p:nvSpPr>
          <p:cNvPr id="6" name="Rectangle 49"/>
          <p:cNvSpPr>
            <a:spLocks noGrp="1" noChangeArrowheads="1"/>
          </p:cNvSpPr>
          <p:nvPr>
            <p:ph type="sldNum" sz="quarter" idx="12"/>
          </p:nvPr>
        </p:nvSpPr>
        <p:spPr>
          <a:ln/>
        </p:spPr>
        <p:txBody>
          <a:bodyPr/>
          <a:lstStyle>
            <a:lvl1pPr>
              <a:defRPr/>
            </a:lvl1pPr>
          </a:lstStyle>
          <a:p>
            <a:pPr>
              <a:defRPr/>
            </a:pPr>
            <a:fld id="{A2057303-576B-43AF-A245-8BA9398BB552}" type="slidenum">
              <a:rPr lang="cs-CZ"/>
              <a:pPr>
                <a:defRPr/>
              </a:pPr>
              <a:t>‹#›</a:t>
            </a:fld>
            <a:endParaRPr lang="cs-CZ"/>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a:t>Klepnutím lze upravit styl předlohy nadpisů.</a:t>
            </a:r>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cs-CZ"/>
              <a:t>Klepnutím lze upravit styly předlohy textu.</a:t>
            </a:r>
          </a:p>
        </p:txBody>
      </p:sp>
      <p:sp>
        <p:nvSpPr>
          <p:cNvPr id="4" name="Rectangle 47"/>
          <p:cNvSpPr>
            <a:spLocks noGrp="1" noChangeArrowheads="1"/>
          </p:cNvSpPr>
          <p:nvPr>
            <p:ph type="dt" sz="half" idx="10"/>
          </p:nvPr>
        </p:nvSpPr>
        <p:spPr>
          <a:ln/>
        </p:spPr>
        <p:txBody>
          <a:bodyPr/>
          <a:lstStyle>
            <a:lvl1pPr>
              <a:defRPr/>
            </a:lvl1pPr>
          </a:lstStyle>
          <a:p>
            <a:pPr>
              <a:defRPr/>
            </a:pPr>
            <a:fld id="{A8408788-6242-40DE-8214-5EA489391328}" type="datetimeFigureOut">
              <a:rPr lang="cs-CZ"/>
              <a:pPr>
                <a:defRPr/>
              </a:pPr>
              <a:t>5.11.2013</a:t>
            </a:fld>
            <a:endParaRPr lang="cs-CZ"/>
          </a:p>
        </p:txBody>
      </p:sp>
      <p:sp>
        <p:nvSpPr>
          <p:cNvPr id="5" name="Rectangle 48"/>
          <p:cNvSpPr>
            <a:spLocks noGrp="1" noChangeArrowheads="1"/>
          </p:cNvSpPr>
          <p:nvPr>
            <p:ph type="ftr" sz="quarter" idx="11"/>
          </p:nvPr>
        </p:nvSpPr>
        <p:spPr>
          <a:ln/>
        </p:spPr>
        <p:txBody>
          <a:bodyPr/>
          <a:lstStyle>
            <a:lvl1pPr>
              <a:defRPr/>
            </a:lvl1pPr>
          </a:lstStyle>
          <a:p>
            <a:pPr>
              <a:defRPr/>
            </a:pPr>
            <a:endParaRPr lang="cs-CZ"/>
          </a:p>
        </p:txBody>
      </p:sp>
      <p:sp>
        <p:nvSpPr>
          <p:cNvPr id="6" name="Rectangle 49"/>
          <p:cNvSpPr>
            <a:spLocks noGrp="1" noChangeArrowheads="1"/>
          </p:cNvSpPr>
          <p:nvPr>
            <p:ph type="sldNum" sz="quarter" idx="12"/>
          </p:nvPr>
        </p:nvSpPr>
        <p:spPr>
          <a:ln/>
        </p:spPr>
        <p:txBody>
          <a:bodyPr/>
          <a:lstStyle>
            <a:lvl1pPr>
              <a:defRPr/>
            </a:lvl1pPr>
          </a:lstStyle>
          <a:p>
            <a:pPr>
              <a:defRPr/>
            </a:pPr>
            <a:fld id="{D10073AE-A01E-4248-B98C-893281C4DC2F}" type="slidenum">
              <a:rPr lang="cs-CZ"/>
              <a:pPr>
                <a:defRPr/>
              </a:pPr>
              <a:t>‹#›</a:t>
            </a:fld>
            <a:endParaRPr lang="cs-CZ"/>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obsah 2"/>
          <p:cNvSpPr>
            <a:spLocks noGrp="1"/>
          </p:cNvSpPr>
          <p:nvPr>
            <p:ph sz="half" idx="1"/>
          </p:nvPr>
        </p:nvSpPr>
        <p:spPr>
          <a:xfrm>
            <a:off x="457200" y="1600200"/>
            <a:ext cx="4038600" cy="44561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4648200" y="1600200"/>
            <a:ext cx="4038600" cy="44561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Rectangle 47"/>
          <p:cNvSpPr>
            <a:spLocks noGrp="1" noChangeArrowheads="1"/>
          </p:cNvSpPr>
          <p:nvPr>
            <p:ph type="dt" sz="half" idx="10"/>
          </p:nvPr>
        </p:nvSpPr>
        <p:spPr>
          <a:ln/>
        </p:spPr>
        <p:txBody>
          <a:bodyPr/>
          <a:lstStyle>
            <a:lvl1pPr>
              <a:defRPr/>
            </a:lvl1pPr>
          </a:lstStyle>
          <a:p>
            <a:pPr>
              <a:defRPr/>
            </a:pPr>
            <a:fld id="{5EEBFE23-A756-4554-8E20-1E4042AA3A19}" type="datetimeFigureOut">
              <a:rPr lang="cs-CZ"/>
              <a:pPr>
                <a:defRPr/>
              </a:pPr>
              <a:t>5.11.2013</a:t>
            </a:fld>
            <a:endParaRPr lang="cs-CZ"/>
          </a:p>
        </p:txBody>
      </p:sp>
      <p:sp>
        <p:nvSpPr>
          <p:cNvPr id="6" name="Rectangle 48"/>
          <p:cNvSpPr>
            <a:spLocks noGrp="1" noChangeArrowheads="1"/>
          </p:cNvSpPr>
          <p:nvPr>
            <p:ph type="ftr" sz="quarter" idx="11"/>
          </p:nvPr>
        </p:nvSpPr>
        <p:spPr>
          <a:ln/>
        </p:spPr>
        <p:txBody>
          <a:bodyPr/>
          <a:lstStyle>
            <a:lvl1pPr>
              <a:defRPr/>
            </a:lvl1pPr>
          </a:lstStyle>
          <a:p>
            <a:pPr>
              <a:defRPr/>
            </a:pPr>
            <a:endParaRPr lang="cs-CZ"/>
          </a:p>
        </p:txBody>
      </p:sp>
      <p:sp>
        <p:nvSpPr>
          <p:cNvPr id="7" name="Rectangle 49"/>
          <p:cNvSpPr>
            <a:spLocks noGrp="1" noChangeArrowheads="1"/>
          </p:cNvSpPr>
          <p:nvPr>
            <p:ph type="sldNum" sz="quarter" idx="12"/>
          </p:nvPr>
        </p:nvSpPr>
        <p:spPr>
          <a:ln/>
        </p:spPr>
        <p:txBody>
          <a:bodyPr/>
          <a:lstStyle>
            <a:lvl1pPr>
              <a:defRPr/>
            </a:lvl1pPr>
          </a:lstStyle>
          <a:p>
            <a:pPr>
              <a:defRPr/>
            </a:pPr>
            <a:fld id="{4057FE22-6669-40C2-B124-2BBEE4506126}" type="slidenum">
              <a:rPr lang="cs-CZ"/>
              <a:pPr>
                <a:defRPr/>
              </a:pPr>
              <a:t>‹#›</a:t>
            </a:fld>
            <a:endParaRPr lang="cs-CZ"/>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1143000"/>
          </a:xfrm>
        </p:spPr>
        <p:txBody>
          <a:bodyPr/>
          <a:lstStyle>
            <a:lvl1pPr>
              <a:defRPr/>
            </a:lvl1pPr>
          </a:lstStyle>
          <a:p>
            <a:r>
              <a:rPr lang="cs-CZ"/>
              <a:t>Klepnutím lze upravit styl předlohy nadpisů.</a:t>
            </a:r>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Klepnutím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Klepnutím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Rectangle 47"/>
          <p:cNvSpPr>
            <a:spLocks noGrp="1" noChangeArrowheads="1"/>
          </p:cNvSpPr>
          <p:nvPr>
            <p:ph type="dt" sz="half" idx="10"/>
          </p:nvPr>
        </p:nvSpPr>
        <p:spPr>
          <a:ln/>
        </p:spPr>
        <p:txBody>
          <a:bodyPr/>
          <a:lstStyle>
            <a:lvl1pPr>
              <a:defRPr/>
            </a:lvl1pPr>
          </a:lstStyle>
          <a:p>
            <a:pPr>
              <a:defRPr/>
            </a:pPr>
            <a:fld id="{069EBB0C-EBEF-48AF-8D9B-7EE3910495A1}" type="datetimeFigureOut">
              <a:rPr lang="cs-CZ"/>
              <a:pPr>
                <a:defRPr/>
              </a:pPr>
              <a:t>5.11.2013</a:t>
            </a:fld>
            <a:endParaRPr lang="cs-CZ"/>
          </a:p>
        </p:txBody>
      </p:sp>
      <p:sp>
        <p:nvSpPr>
          <p:cNvPr id="8" name="Rectangle 48"/>
          <p:cNvSpPr>
            <a:spLocks noGrp="1" noChangeArrowheads="1"/>
          </p:cNvSpPr>
          <p:nvPr>
            <p:ph type="ftr" sz="quarter" idx="11"/>
          </p:nvPr>
        </p:nvSpPr>
        <p:spPr>
          <a:ln/>
        </p:spPr>
        <p:txBody>
          <a:bodyPr/>
          <a:lstStyle>
            <a:lvl1pPr>
              <a:defRPr/>
            </a:lvl1pPr>
          </a:lstStyle>
          <a:p>
            <a:pPr>
              <a:defRPr/>
            </a:pPr>
            <a:endParaRPr lang="cs-CZ"/>
          </a:p>
        </p:txBody>
      </p:sp>
      <p:sp>
        <p:nvSpPr>
          <p:cNvPr id="9" name="Rectangle 49"/>
          <p:cNvSpPr>
            <a:spLocks noGrp="1" noChangeArrowheads="1"/>
          </p:cNvSpPr>
          <p:nvPr>
            <p:ph type="sldNum" sz="quarter" idx="12"/>
          </p:nvPr>
        </p:nvSpPr>
        <p:spPr>
          <a:ln/>
        </p:spPr>
        <p:txBody>
          <a:bodyPr/>
          <a:lstStyle>
            <a:lvl1pPr>
              <a:defRPr/>
            </a:lvl1pPr>
          </a:lstStyle>
          <a:p>
            <a:pPr>
              <a:defRPr/>
            </a:pPr>
            <a:fld id="{4FDF1640-7659-4192-B192-0F87CE34F527}" type="slidenum">
              <a:rPr lang="cs-CZ"/>
              <a:pPr>
                <a:defRPr/>
              </a:pPr>
              <a:t>‹#›</a:t>
            </a:fld>
            <a:endParaRPr lang="cs-CZ"/>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Rectangle 47"/>
          <p:cNvSpPr>
            <a:spLocks noGrp="1" noChangeArrowheads="1"/>
          </p:cNvSpPr>
          <p:nvPr>
            <p:ph type="dt" sz="half" idx="10"/>
          </p:nvPr>
        </p:nvSpPr>
        <p:spPr>
          <a:ln/>
        </p:spPr>
        <p:txBody>
          <a:bodyPr/>
          <a:lstStyle>
            <a:lvl1pPr>
              <a:defRPr/>
            </a:lvl1pPr>
          </a:lstStyle>
          <a:p>
            <a:pPr>
              <a:defRPr/>
            </a:pPr>
            <a:fld id="{485A0CF2-39D4-41EC-9BFB-637A21806961}" type="datetimeFigureOut">
              <a:rPr lang="cs-CZ"/>
              <a:pPr>
                <a:defRPr/>
              </a:pPr>
              <a:t>5.11.2013</a:t>
            </a:fld>
            <a:endParaRPr lang="cs-CZ"/>
          </a:p>
        </p:txBody>
      </p:sp>
      <p:sp>
        <p:nvSpPr>
          <p:cNvPr id="4" name="Rectangle 48"/>
          <p:cNvSpPr>
            <a:spLocks noGrp="1" noChangeArrowheads="1"/>
          </p:cNvSpPr>
          <p:nvPr>
            <p:ph type="ftr" sz="quarter" idx="11"/>
          </p:nvPr>
        </p:nvSpPr>
        <p:spPr>
          <a:ln/>
        </p:spPr>
        <p:txBody>
          <a:bodyPr/>
          <a:lstStyle>
            <a:lvl1pPr>
              <a:defRPr/>
            </a:lvl1pPr>
          </a:lstStyle>
          <a:p>
            <a:pPr>
              <a:defRPr/>
            </a:pPr>
            <a:endParaRPr lang="cs-CZ"/>
          </a:p>
        </p:txBody>
      </p:sp>
      <p:sp>
        <p:nvSpPr>
          <p:cNvPr id="5" name="Rectangle 49"/>
          <p:cNvSpPr>
            <a:spLocks noGrp="1" noChangeArrowheads="1"/>
          </p:cNvSpPr>
          <p:nvPr>
            <p:ph type="sldNum" sz="quarter" idx="12"/>
          </p:nvPr>
        </p:nvSpPr>
        <p:spPr>
          <a:ln/>
        </p:spPr>
        <p:txBody>
          <a:bodyPr/>
          <a:lstStyle>
            <a:lvl1pPr>
              <a:defRPr/>
            </a:lvl1pPr>
          </a:lstStyle>
          <a:p>
            <a:pPr>
              <a:defRPr/>
            </a:pPr>
            <a:fld id="{6DE3B87D-C42D-47E9-A2FB-20A3A429182A}" type="slidenum">
              <a:rPr lang="cs-CZ"/>
              <a:pPr>
                <a:defRPr/>
              </a:pPr>
              <a:t>‹#›</a:t>
            </a:fld>
            <a:endParaRPr lang="cs-CZ"/>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Rectangle 47"/>
          <p:cNvSpPr>
            <a:spLocks noGrp="1" noChangeArrowheads="1"/>
          </p:cNvSpPr>
          <p:nvPr>
            <p:ph type="dt" sz="half" idx="10"/>
          </p:nvPr>
        </p:nvSpPr>
        <p:spPr>
          <a:ln/>
        </p:spPr>
        <p:txBody>
          <a:bodyPr/>
          <a:lstStyle>
            <a:lvl1pPr>
              <a:defRPr/>
            </a:lvl1pPr>
          </a:lstStyle>
          <a:p>
            <a:pPr>
              <a:defRPr/>
            </a:pPr>
            <a:fld id="{6BFEB82C-6EA0-4AE7-AC00-136222D56EF9}" type="datetimeFigureOut">
              <a:rPr lang="cs-CZ"/>
              <a:pPr>
                <a:defRPr/>
              </a:pPr>
              <a:t>5.11.2013</a:t>
            </a:fld>
            <a:endParaRPr lang="cs-CZ"/>
          </a:p>
        </p:txBody>
      </p:sp>
      <p:sp>
        <p:nvSpPr>
          <p:cNvPr id="3" name="Rectangle 48"/>
          <p:cNvSpPr>
            <a:spLocks noGrp="1" noChangeArrowheads="1"/>
          </p:cNvSpPr>
          <p:nvPr>
            <p:ph type="ftr" sz="quarter" idx="11"/>
          </p:nvPr>
        </p:nvSpPr>
        <p:spPr>
          <a:ln/>
        </p:spPr>
        <p:txBody>
          <a:bodyPr/>
          <a:lstStyle>
            <a:lvl1pPr>
              <a:defRPr/>
            </a:lvl1pPr>
          </a:lstStyle>
          <a:p>
            <a:pPr>
              <a:defRPr/>
            </a:pPr>
            <a:endParaRPr lang="cs-CZ"/>
          </a:p>
        </p:txBody>
      </p:sp>
      <p:sp>
        <p:nvSpPr>
          <p:cNvPr id="4" name="Rectangle 49"/>
          <p:cNvSpPr>
            <a:spLocks noGrp="1" noChangeArrowheads="1"/>
          </p:cNvSpPr>
          <p:nvPr>
            <p:ph type="sldNum" sz="quarter" idx="12"/>
          </p:nvPr>
        </p:nvSpPr>
        <p:spPr>
          <a:ln/>
        </p:spPr>
        <p:txBody>
          <a:bodyPr/>
          <a:lstStyle>
            <a:lvl1pPr>
              <a:defRPr/>
            </a:lvl1pPr>
          </a:lstStyle>
          <a:p>
            <a:pPr>
              <a:defRPr/>
            </a:pPr>
            <a:fld id="{6CCFC87D-5DA0-4BF1-9044-852DF08448F0}" type="slidenum">
              <a:rPr lang="cs-CZ"/>
              <a:pPr>
                <a:defRPr/>
              </a:pPr>
              <a:t>‹#›</a:t>
            </a:fld>
            <a:endParaRPr lang="cs-C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idx="1"/>
          </p:nvPr>
        </p:nvSpPr>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86E9162F-89C0-41F6-868B-14C51CCE1D18}" type="datetimeFigureOut">
              <a:rPr lang="cs-CZ"/>
              <a:pPr>
                <a:defRPr/>
              </a:pPr>
              <a:t>5.11.2013</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F0E5D4F3-BE38-4C5B-AE39-8814E5EC5C73}" type="slidenum">
              <a:rPr lang="cs-CZ"/>
              <a:pPr>
                <a:defRPr/>
              </a:pPr>
              <a:t>‹#›</a:t>
            </a:fld>
            <a:endParaRPr lang="cs-CZ"/>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lstStyle>
            <a:lvl1pPr algn="l">
              <a:defRPr sz="2000" b="1"/>
            </a:lvl1pPr>
          </a:lstStyle>
          <a:p>
            <a:r>
              <a:rPr lang="cs-CZ"/>
              <a:t>Klepnutím lze upravit styl předlohy nadpisů.</a:t>
            </a:r>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Klepnutím lze upravit styly předlohy textu.</a:t>
            </a:r>
          </a:p>
        </p:txBody>
      </p:sp>
      <p:sp>
        <p:nvSpPr>
          <p:cNvPr id="5" name="Rectangle 47"/>
          <p:cNvSpPr>
            <a:spLocks noGrp="1" noChangeArrowheads="1"/>
          </p:cNvSpPr>
          <p:nvPr>
            <p:ph type="dt" sz="half" idx="10"/>
          </p:nvPr>
        </p:nvSpPr>
        <p:spPr>
          <a:ln/>
        </p:spPr>
        <p:txBody>
          <a:bodyPr/>
          <a:lstStyle>
            <a:lvl1pPr>
              <a:defRPr/>
            </a:lvl1pPr>
          </a:lstStyle>
          <a:p>
            <a:pPr>
              <a:defRPr/>
            </a:pPr>
            <a:fld id="{2D0F02FC-67D5-45E7-8CCC-D9519AE9D643}" type="datetimeFigureOut">
              <a:rPr lang="cs-CZ"/>
              <a:pPr>
                <a:defRPr/>
              </a:pPr>
              <a:t>5.11.2013</a:t>
            </a:fld>
            <a:endParaRPr lang="cs-CZ"/>
          </a:p>
        </p:txBody>
      </p:sp>
      <p:sp>
        <p:nvSpPr>
          <p:cNvPr id="6" name="Rectangle 48"/>
          <p:cNvSpPr>
            <a:spLocks noGrp="1" noChangeArrowheads="1"/>
          </p:cNvSpPr>
          <p:nvPr>
            <p:ph type="ftr" sz="quarter" idx="11"/>
          </p:nvPr>
        </p:nvSpPr>
        <p:spPr>
          <a:ln/>
        </p:spPr>
        <p:txBody>
          <a:bodyPr/>
          <a:lstStyle>
            <a:lvl1pPr>
              <a:defRPr/>
            </a:lvl1pPr>
          </a:lstStyle>
          <a:p>
            <a:pPr>
              <a:defRPr/>
            </a:pPr>
            <a:endParaRPr lang="cs-CZ"/>
          </a:p>
        </p:txBody>
      </p:sp>
      <p:sp>
        <p:nvSpPr>
          <p:cNvPr id="7" name="Rectangle 49"/>
          <p:cNvSpPr>
            <a:spLocks noGrp="1" noChangeArrowheads="1"/>
          </p:cNvSpPr>
          <p:nvPr>
            <p:ph type="sldNum" sz="quarter" idx="12"/>
          </p:nvPr>
        </p:nvSpPr>
        <p:spPr>
          <a:ln/>
        </p:spPr>
        <p:txBody>
          <a:bodyPr/>
          <a:lstStyle>
            <a:lvl1pPr>
              <a:defRPr/>
            </a:lvl1pPr>
          </a:lstStyle>
          <a:p>
            <a:pPr>
              <a:defRPr/>
            </a:pPr>
            <a:fld id="{E6FF1F7A-8A84-4657-A132-C7517301E89F}" type="slidenum">
              <a:rPr lang="cs-CZ"/>
              <a:pPr>
                <a:defRPr/>
              </a:pPr>
              <a:t>‹#›</a:t>
            </a:fld>
            <a:endParaRPr lang="cs-CZ"/>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lstStyle>
            <a:lvl1pPr algn="l">
              <a:defRPr sz="2000" b="1"/>
            </a:lvl1pPr>
          </a:lstStyle>
          <a:p>
            <a:r>
              <a:rPr lang="cs-CZ"/>
              <a:t>Klepnutím lze upravit styl předlohy nadpisů.</a:t>
            </a:r>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cs-CZ" noProof="0"/>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Klepnutím lze upravit styly předlohy textu.</a:t>
            </a:r>
          </a:p>
        </p:txBody>
      </p:sp>
      <p:sp>
        <p:nvSpPr>
          <p:cNvPr id="5" name="Rectangle 47"/>
          <p:cNvSpPr>
            <a:spLocks noGrp="1" noChangeArrowheads="1"/>
          </p:cNvSpPr>
          <p:nvPr>
            <p:ph type="dt" sz="half" idx="10"/>
          </p:nvPr>
        </p:nvSpPr>
        <p:spPr>
          <a:ln/>
        </p:spPr>
        <p:txBody>
          <a:bodyPr/>
          <a:lstStyle>
            <a:lvl1pPr>
              <a:defRPr/>
            </a:lvl1pPr>
          </a:lstStyle>
          <a:p>
            <a:pPr>
              <a:defRPr/>
            </a:pPr>
            <a:fld id="{6112657F-1983-4A35-9B44-53222DABEBF0}" type="datetimeFigureOut">
              <a:rPr lang="cs-CZ"/>
              <a:pPr>
                <a:defRPr/>
              </a:pPr>
              <a:t>5.11.2013</a:t>
            </a:fld>
            <a:endParaRPr lang="cs-CZ"/>
          </a:p>
        </p:txBody>
      </p:sp>
      <p:sp>
        <p:nvSpPr>
          <p:cNvPr id="6" name="Rectangle 48"/>
          <p:cNvSpPr>
            <a:spLocks noGrp="1" noChangeArrowheads="1"/>
          </p:cNvSpPr>
          <p:nvPr>
            <p:ph type="ftr" sz="quarter" idx="11"/>
          </p:nvPr>
        </p:nvSpPr>
        <p:spPr>
          <a:ln/>
        </p:spPr>
        <p:txBody>
          <a:bodyPr/>
          <a:lstStyle>
            <a:lvl1pPr>
              <a:defRPr/>
            </a:lvl1pPr>
          </a:lstStyle>
          <a:p>
            <a:pPr>
              <a:defRPr/>
            </a:pPr>
            <a:endParaRPr lang="cs-CZ"/>
          </a:p>
        </p:txBody>
      </p:sp>
      <p:sp>
        <p:nvSpPr>
          <p:cNvPr id="7" name="Rectangle 49"/>
          <p:cNvSpPr>
            <a:spLocks noGrp="1" noChangeArrowheads="1"/>
          </p:cNvSpPr>
          <p:nvPr>
            <p:ph type="sldNum" sz="quarter" idx="12"/>
          </p:nvPr>
        </p:nvSpPr>
        <p:spPr>
          <a:ln/>
        </p:spPr>
        <p:txBody>
          <a:bodyPr/>
          <a:lstStyle>
            <a:lvl1pPr>
              <a:defRPr/>
            </a:lvl1pPr>
          </a:lstStyle>
          <a:p>
            <a:pPr>
              <a:defRPr/>
            </a:pPr>
            <a:fld id="{BB10D102-F800-447B-8968-97099295D81B}" type="slidenum">
              <a:rPr lang="cs-CZ"/>
              <a:pPr>
                <a:defRPr/>
              </a:pPr>
              <a:t>‹#›</a:t>
            </a:fld>
            <a:endParaRPr lang="cs-CZ"/>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svislý text 2"/>
          <p:cNvSpPr>
            <a:spLocks noGrp="1"/>
          </p:cNvSpPr>
          <p:nvPr>
            <p:ph type="body" orient="vert" idx="1"/>
          </p:nvPr>
        </p:nvSpPr>
        <p:spPr/>
        <p:txBody>
          <a:bodyPr vert="eaVert"/>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Rectangle 47"/>
          <p:cNvSpPr>
            <a:spLocks noGrp="1" noChangeArrowheads="1"/>
          </p:cNvSpPr>
          <p:nvPr>
            <p:ph type="dt" sz="half" idx="10"/>
          </p:nvPr>
        </p:nvSpPr>
        <p:spPr>
          <a:ln/>
        </p:spPr>
        <p:txBody>
          <a:bodyPr/>
          <a:lstStyle>
            <a:lvl1pPr>
              <a:defRPr/>
            </a:lvl1pPr>
          </a:lstStyle>
          <a:p>
            <a:pPr>
              <a:defRPr/>
            </a:pPr>
            <a:fld id="{EE1A0FB7-FBE5-45AB-930D-381DB469E7F3}" type="datetimeFigureOut">
              <a:rPr lang="cs-CZ"/>
              <a:pPr>
                <a:defRPr/>
              </a:pPr>
              <a:t>5.11.2013</a:t>
            </a:fld>
            <a:endParaRPr lang="cs-CZ"/>
          </a:p>
        </p:txBody>
      </p:sp>
      <p:sp>
        <p:nvSpPr>
          <p:cNvPr id="5" name="Rectangle 48"/>
          <p:cNvSpPr>
            <a:spLocks noGrp="1" noChangeArrowheads="1"/>
          </p:cNvSpPr>
          <p:nvPr>
            <p:ph type="ftr" sz="quarter" idx="11"/>
          </p:nvPr>
        </p:nvSpPr>
        <p:spPr>
          <a:ln/>
        </p:spPr>
        <p:txBody>
          <a:bodyPr/>
          <a:lstStyle>
            <a:lvl1pPr>
              <a:defRPr/>
            </a:lvl1pPr>
          </a:lstStyle>
          <a:p>
            <a:pPr>
              <a:defRPr/>
            </a:pPr>
            <a:endParaRPr lang="cs-CZ"/>
          </a:p>
        </p:txBody>
      </p:sp>
      <p:sp>
        <p:nvSpPr>
          <p:cNvPr id="6" name="Rectangle 49"/>
          <p:cNvSpPr>
            <a:spLocks noGrp="1" noChangeArrowheads="1"/>
          </p:cNvSpPr>
          <p:nvPr>
            <p:ph type="sldNum" sz="quarter" idx="12"/>
          </p:nvPr>
        </p:nvSpPr>
        <p:spPr>
          <a:ln/>
        </p:spPr>
        <p:txBody>
          <a:bodyPr/>
          <a:lstStyle>
            <a:lvl1pPr>
              <a:defRPr/>
            </a:lvl1pPr>
          </a:lstStyle>
          <a:p>
            <a:pPr>
              <a:defRPr/>
            </a:pPr>
            <a:fld id="{BC0E35FD-989B-4370-B606-AA01E4375753}" type="slidenum">
              <a:rPr lang="cs-CZ"/>
              <a:pPr>
                <a:defRPr/>
              </a:pPr>
              <a:t>‹#›</a:t>
            </a:fld>
            <a:endParaRPr lang="cs-CZ"/>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6225" y="103188"/>
            <a:ext cx="2060575" cy="5953125"/>
          </a:xfrm>
        </p:spPr>
        <p:txBody>
          <a:bodyPr vert="eaVert"/>
          <a:lstStyle/>
          <a:p>
            <a:r>
              <a:rPr lang="cs-CZ"/>
              <a:t>Klepnutím lze upravit styl předlohy nadpisů.</a:t>
            </a:r>
          </a:p>
        </p:txBody>
      </p:sp>
      <p:sp>
        <p:nvSpPr>
          <p:cNvPr id="3" name="Zástupný symbol pro svislý text 2"/>
          <p:cNvSpPr>
            <a:spLocks noGrp="1"/>
          </p:cNvSpPr>
          <p:nvPr>
            <p:ph type="body" orient="vert" idx="1"/>
          </p:nvPr>
        </p:nvSpPr>
        <p:spPr>
          <a:xfrm>
            <a:off x="442913" y="103188"/>
            <a:ext cx="6030912" cy="5953125"/>
          </a:xfrm>
        </p:spPr>
        <p:txBody>
          <a:bodyPr vert="eaVert"/>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Rectangle 47"/>
          <p:cNvSpPr>
            <a:spLocks noGrp="1" noChangeArrowheads="1"/>
          </p:cNvSpPr>
          <p:nvPr>
            <p:ph type="dt" sz="half" idx="10"/>
          </p:nvPr>
        </p:nvSpPr>
        <p:spPr>
          <a:ln/>
        </p:spPr>
        <p:txBody>
          <a:bodyPr/>
          <a:lstStyle>
            <a:lvl1pPr>
              <a:defRPr/>
            </a:lvl1pPr>
          </a:lstStyle>
          <a:p>
            <a:pPr>
              <a:defRPr/>
            </a:pPr>
            <a:fld id="{70452329-7D27-4CCC-97F9-6BDFFBD31D55}" type="datetimeFigureOut">
              <a:rPr lang="cs-CZ"/>
              <a:pPr>
                <a:defRPr/>
              </a:pPr>
              <a:t>5.11.2013</a:t>
            </a:fld>
            <a:endParaRPr lang="cs-CZ"/>
          </a:p>
        </p:txBody>
      </p:sp>
      <p:sp>
        <p:nvSpPr>
          <p:cNvPr id="5" name="Rectangle 48"/>
          <p:cNvSpPr>
            <a:spLocks noGrp="1" noChangeArrowheads="1"/>
          </p:cNvSpPr>
          <p:nvPr>
            <p:ph type="ftr" sz="quarter" idx="11"/>
          </p:nvPr>
        </p:nvSpPr>
        <p:spPr>
          <a:ln/>
        </p:spPr>
        <p:txBody>
          <a:bodyPr/>
          <a:lstStyle>
            <a:lvl1pPr>
              <a:defRPr/>
            </a:lvl1pPr>
          </a:lstStyle>
          <a:p>
            <a:pPr>
              <a:defRPr/>
            </a:pPr>
            <a:endParaRPr lang="cs-CZ"/>
          </a:p>
        </p:txBody>
      </p:sp>
      <p:sp>
        <p:nvSpPr>
          <p:cNvPr id="6" name="Rectangle 49"/>
          <p:cNvSpPr>
            <a:spLocks noGrp="1" noChangeArrowheads="1"/>
          </p:cNvSpPr>
          <p:nvPr>
            <p:ph type="sldNum" sz="quarter" idx="12"/>
          </p:nvPr>
        </p:nvSpPr>
        <p:spPr>
          <a:ln/>
        </p:spPr>
        <p:txBody>
          <a:bodyPr/>
          <a:lstStyle>
            <a:lvl1pPr>
              <a:defRPr/>
            </a:lvl1pPr>
          </a:lstStyle>
          <a:p>
            <a:pPr>
              <a:defRPr/>
            </a:pPr>
            <a:fld id="{C4096FCC-0439-4DCE-9773-190D98FE1C7C}" type="slidenum">
              <a:rPr lang="cs-CZ"/>
              <a:pPr>
                <a:defRPr/>
              </a:pPr>
              <a:t>‹#›</a:t>
            </a:fld>
            <a:endParaRPr lang="cs-CZ"/>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smtClean="0"/>
              <a:t>Kliknutím lze upravit styl.</a:t>
            </a:r>
            <a:endParaRPr lang="cs-CZ"/>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Zástupný symbol pro datum 3"/>
          <p:cNvSpPr>
            <a:spLocks noGrp="1"/>
          </p:cNvSpPr>
          <p:nvPr>
            <p:ph type="dt" sz="half" idx="10"/>
          </p:nvPr>
        </p:nvSpPr>
        <p:spPr/>
        <p:txBody>
          <a:bodyPr/>
          <a:lstStyle>
            <a:lvl1pPr>
              <a:defRPr/>
            </a:lvl1pPr>
          </a:lstStyle>
          <a:p>
            <a:pPr>
              <a:defRPr/>
            </a:pPr>
            <a:fld id="{7A8AA7ED-A7DF-4330-8975-C1735020159A}" type="datetimeFigureOut">
              <a:rPr lang="cs-CZ"/>
              <a:pPr>
                <a:defRPr/>
              </a:pPr>
              <a:t>5.11.2013</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935A9369-DBE5-4096-9779-3DD7E79DD019}" type="slidenum">
              <a:rPr lang="cs-CZ"/>
              <a:pPr>
                <a:defRPr/>
              </a:pPr>
              <a:t>‹#›</a:t>
            </a:fld>
            <a:endParaRPr lang="cs-CZ"/>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3"/>
          <p:cNvSpPr>
            <a:spLocks noGrp="1"/>
          </p:cNvSpPr>
          <p:nvPr>
            <p:ph type="dt" sz="half" idx="10"/>
          </p:nvPr>
        </p:nvSpPr>
        <p:spPr/>
        <p:txBody>
          <a:bodyPr/>
          <a:lstStyle>
            <a:lvl1pPr>
              <a:defRPr/>
            </a:lvl1pPr>
          </a:lstStyle>
          <a:p>
            <a:pPr>
              <a:defRPr/>
            </a:pPr>
            <a:fld id="{7286BF98-472F-40BE-AD17-3137DBD4A76A}" type="datetimeFigureOut">
              <a:rPr lang="cs-CZ"/>
              <a:pPr>
                <a:defRPr/>
              </a:pPr>
              <a:t>5.11.2013</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1CF318C9-C334-4F25-A35D-28C3CFF70836}" type="slidenum">
              <a:rPr lang="cs-CZ"/>
              <a:pPr>
                <a:defRPr/>
              </a:pPr>
              <a:t>‹#›</a:t>
            </a:fld>
            <a:endParaRPr lang="cs-CZ"/>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Kliknutím lze upravit styl.</a:t>
            </a:r>
            <a:endParaRPr lang="cs-CZ"/>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3"/>
          <p:cNvSpPr>
            <a:spLocks noGrp="1"/>
          </p:cNvSpPr>
          <p:nvPr>
            <p:ph type="dt" sz="half" idx="10"/>
          </p:nvPr>
        </p:nvSpPr>
        <p:spPr/>
        <p:txBody>
          <a:bodyPr/>
          <a:lstStyle>
            <a:lvl1pPr>
              <a:defRPr/>
            </a:lvl1pPr>
          </a:lstStyle>
          <a:p>
            <a:pPr>
              <a:defRPr/>
            </a:pPr>
            <a:fld id="{C9D1A109-1AC9-4FA7-B15F-6D7CA0EFC0A1}" type="datetimeFigureOut">
              <a:rPr lang="cs-CZ"/>
              <a:pPr>
                <a:defRPr/>
              </a:pPr>
              <a:t>5.11.2013</a:t>
            </a:fld>
            <a:endParaRPr lang="cs-CZ"/>
          </a:p>
        </p:txBody>
      </p:sp>
      <p:sp>
        <p:nvSpPr>
          <p:cNvPr id="8" name="Zástupný symbol pro zápatí 4"/>
          <p:cNvSpPr>
            <a:spLocks noGrp="1"/>
          </p:cNvSpPr>
          <p:nvPr>
            <p:ph type="ftr" sz="quarter" idx="11"/>
          </p:nvPr>
        </p:nvSpPr>
        <p:spPr/>
        <p:txBody>
          <a:bodyPr/>
          <a:lstStyle>
            <a:lvl1pPr>
              <a:defRPr/>
            </a:lvl1pPr>
          </a:lstStyle>
          <a:p>
            <a:pPr>
              <a:defRPr/>
            </a:pPr>
            <a:endParaRPr lang="cs-CZ"/>
          </a:p>
        </p:txBody>
      </p:sp>
      <p:sp>
        <p:nvSpPr>
          <p:cNvPr id="9" name="Zástupný symbol pro číslo snímku 5"/>
          <p:cNvSpPr>
            <a:spLocks noGrp="1"/>
          </p:cNvSpPr>
          <p:nvPr>
            <p:ph type="sldNum" sz="quarter" idx="12"/>
          </p:nvPr>
        </p:nvSpPr>
        <p:spPr/>
        <p:txBody>
          <a:bodyPr/>
          <a:lstStyle>
            <a:lvl1pPr>
              <a:defRPr/>
            </a:lvl1pPr>
          </a:lstStyle>
          <a:p>
            <a:pPr>
              <a:defRPr/>
            </a:pPr>
            <a:fld id="{614292C3-564D-432D-B6AD-52670F5D8A04}" type="slidenum">
              <a:rPr lang="cs-CZ"/>
              <a:pPr>
                <a:defRPr/>
              </a:pPr>
              <a:t>‹#›</a:t>
            </a:fld>
            <a:endParaRPr lang="cs-CZ"/>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datum 3"/>
          <p:cNvSpPr>
            <a:spLocks noGrp="1"/>
          </p:cNvSpPr>
          <p:nvPr>
            <p:ph type="dt" sz="half" idx="10"/>
          </p:nvPr>
        </p:nvSpPr>
        <p:spPr/>
        <p:txBody>
          <a:bodyPr/>
          <a:lstStyle>
            <a:lvl1pPr>
              <a:defRPr/>
            </a:lvl1pPr>
          </a:lstStyle>
          <a:p>
            <a:pPr>
              <a:defRPr/>
            </a:pPr>
            <a:fld id="{3C94ACBD-D613-43EF-9B1B-B495C5EED218}" type="datetimeFigureOut">
              <a:rPr lang="cs-CZ"/>
              <a:pPr>
                <a:defRPr/>
              </a:pPr>
              <a:t>5.11.2013</a:t>
            </a:fld>
            <a:endParaRPr lang="cs-CZ"/>
          </a:p>
        </p:txBody>
      </p:sp>
      <p:sp>
        <p:nvSpPr>
          <p:cNvPr id="4" name="Zástupný symbol pro zápatí 4"/>
          <p:cNvSpPr>
            <a:spLocks noGrp="1"/>
          </p:cNvSpPr>
          <p:nvPr>
            <p:ph type="ftr" sz="quarter" idx="11"/>
          </p:nvPr>
        </p:nvSpPr>
        <p:spPr/>
        <p:txBody>
          <a:bodyPr/>
          <a:lstStyle>
            <a:lvl1pPr>
              <a:defRPr/>
            </a:lvl1pPr>
          </a:lstStyle>
          <a:p>
            <a:pPr>
              <a:defRPr/>
            </a:pPr>
            <a:endParaRPr lang="cs-CZ"/>
          </a:p>
        </p:txBody>
      </p:sp>
      <p:sp>
        <p:nvSpPr>
          <p:cNvPr id="5" name="Zástupný symbol pro číslo snímku 5"/>
          <p:cNvSpPr>
            <a:spLocks noGrp="1"/>
          </p:cNvSpPr>
          <p:nvPr>
            <p:ph type="sldNum" sz="quarter" idx="12"/>
          </p:nvPr>
        </p:nvSpPr>
        <p:spPr/>
        <p:txBody>
          <a:bodyPr/>
          <a:lstStyle>
            <a:lvl1pPr>
              <a:defRPr/>
            </a:lvl1pPr>
          </a:lstStyle>
          <a:p>
            <a:pPr>
              <a:defRPr/>
            </a:pPr>
            <a:fld id="{FAD85C7C-5DFA-4E00-91FB-0AACC145F26F}" type="slidenum">
              <a:rPr lang="cs-CZ"/>
              <a:pPr>
                <a:defRPr/>
              </a:pPr>
              <a:t>‹#›</a:t>
            </a:fld>
            <a:endParaRPr lang="cs-C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3"/>
          <p:cNvSpPr>
            <a:spLocks noGrp="1"/>
          </p:cNvSpPr>
          <p:nvPr>
            <p:ph type="dt" sz="half" idx="10"/>
          </p:nvPr>
        </p:nvSpPr>
        <p:spPr/>
        <p:txBody>
          <a:bodyPr/>
          <a:lstStyle>
            <a:lvl1pPr>
              <a:defRPr/>
            </a:lvl1pPr>
          </a:lstStyle>
          <a:p>
            <a:pPr>
              <a:defRPr/>
            </a:pPr>
            <a:fld id="{AE250058-BC0A-4E8D-9257-11BDF8A4EBDF}" type="datetimeFigureOut">
              <a:rPr lang="cs-CZ"/>
              <a:pPr>
                <a:defRPr/>
              </a:pPr>
              <a:t>5.11.2013</a:t>
            </a:fld>
            <a:endParaRPr lang="cs-CZ"/>
          </a:p>
        </p:txBody>
      </p:sp>
      <p:sp>
        <p:nvSpPr>
          <p:cNvPr id="3" name="Zástupný symbol pro zápatí 4"/>
          <p:cNvSpPr>
            <a:spLocks noGrp="1"/>
          </p:cNvSpPr>
          <p:nvPr>
            <p:ph type="ftr" sz="quarter" idx="11"/>
          </p:nvPr>
        </p:nvSpPr>
        <p:spPr/>
        <p:txBody>
          <a:bodyPr/>
          <a:lstStyle>
            <a:lvl1pPr>
              <a:defRPr/>
            </a:lvl1pPr>
          </a:lstStyle>
          <a:p>
            <a:pPr>
              <a:defRPr/>
            </a:pPr>
            <a:endParaRPr lang="cs-CZ"/>
          </a:p>
        </p:txBody>
      </p:sp>
      <p:sp>
        <p:nvSpPr>
          <p:cNvPr id="4" name="Zástupný symbol pro číslo snímku 5"/>
          <p:cNvSpPr>
            <a:spLocks noGrp="1"/>
          </p:cNvSpPr>
          <p:nvPr>
            <p:ph type="sldNum" sz="quarter" idx="12"/>
          </p:nvPr>
        </p:nvSpPr>
        <p:spPr/>
        <p:txBody>
          <a:bodyPr/>
          <a:lstStyle>
            <a:lvl1pPr>
              <a:defRPr/>
            </a:lvl1pPr>
          </a:lstStyle>
          <a:p>
            <a:pPr>
              <a:defRPr/>
            </a:pPr>
            <a:fld id="{1AFAC203-5A38-45C6-ADE8-35141908B6E5}" type="slidenum">
              <a:rPr lang="cs-CZ"/>
              <a:pPr>
                <a:defRPr/>
              </a:pPr>
              <a:t>‹#›</a:t>
            </a:fld>
            <a:endParaRPr lang="cs-C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smtClean="0"/>
              <a:t>Kliknutím lze upravit styl.</a:t>
            </a:r>
            <a:endParaRPr lang="cs-CZ"/>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1B8A2E6E-DC45-43C6-9DAD-E09AD2C071AC}" type="datetimeFigureOut">
              <a:rPr lang="cs-CZ"/>
              <a:pPr>
                <a:defRPr/>
              </a:pPr>
              <a:t>5.11.2013</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22ACDB60-DB6D-44BD-B84D-6A91FECCB407}" type="slidenum">
              <a:rPr lang="cs-CZ"/>
              <a:pPr>
                <a:defRPr/>
              </a:pPr>
              <a:t>‹#›</a:t>
            </a:fld>
            <a:endParaRPr lang="cs-CZ"/>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smtClean="0"/>
              <a:t>Kliknutím lze upravit styl.</a:t>
            </a:r>
            <a:endParaRPr lang="cs-CZ"/>
          </a:p>
        </p:txBody>
      </p:sp>
      <p:sp>
        <p:nvSpPr>
          <p:cNvPr id="3" name="Zástupný symbol pro obrázek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cs-CZ" noProof="0"/>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4DAD7DCC-81AE-4BD9-A1EA-CC3A8AA38B6B}" type="datetimeFigureOut">
              <a:rPr lang="cs-CZ"/>
              <a:pPr>
                <a:defRPr/>
              </a:pPr>
              <a:t>5.11.2013</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0CE90CAB-9663-4755-B976-8F213295FC6B}" type="slidenum">
              <a:rPr lang="cs-CZ"/>
              <a:pPr>
                <a:defRPr/>
              </a:pPr>
              <a:t>‹#›</a:t>
            </a:fld>
            <a:endParaRPr lang="cs-CZ"/>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Zástupný symbol pro nadpis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cs-CZ" smtClean="0"/>
              <a:t>Kliknutím lze upravit styl.</a:t>
            </a:r>
          </a:p>
        </p:txBody>
      </p:sp>
      <p:sp>
        <p:nvSpPr>
          <p:cNvPr id="1027" name="Zástupný symbol pro text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CDB0FF05-BB26-465E-BA48-04AA4F91DEEA}" type="datetimeFigureOut">
              <a:rPr lang="cs-CZ"/>
              <a:pPr>
                <a:defRPr/>
              </a:pPr>
              <a:t>5.11.2013</a:t>
            </a:fld>
            <a:endParaRPr lang="cs-CZ"/>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cs-CZ"/>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09728DE3-81DC-44CB-9D50-74F1DBADA00D}" type="slidenum">
              <a:rPr lang="cs-CZ"/>
              <a:pPr>
                <a:defRPr/>
              </a:pPr>
              <a:t>‹#›</a:t>
            </a:fld>
            <a:endParaRPr lang="cs-CZ"/>
          </a:p>
        </p:txBody>
      </p:sp>
    </p:spTree>
  </p:cSld>
  <p:clrMap bg1="lt1" tx1="dk1" bg2="lt2" tx2="dk2" accent1="accent1" accent2="accent2" accent3="accent3" accent4="accent4" accent5="accent5" accent6="accent6" hlink="hlink" folHlink="folHlink"/>
  <p:sldLayoutIdLst>
    <p:sldLayoutId id="2147483662" r:id="rId1"/>
    <p:sldLayoutId id="2147483661" r:id="rId2"/>
    <p:sldLayoutId id="2147483660" r:id="rId3"/>
    <p:sldLayoutId id="2147483659" r:id="rId4"/>
    <p:sldLayoutId id="2147483658" r:id="rId5"/>
    <p:sldLayoutId id="2147483657" r:id="rId6"/>
    <p:sldLayoutId id="2147483656" r:id="rId7"/>
    <p:sldLayoutId id="2147483655" r:id="rId8"/>
    <p:sldLayoutId id="2147483654" r:id="rId9"/>
    <p:sldLayoutId id="2147483653" r:id="rId10"/>
    <p:sldLayoutId id="2147483652" r:id="rId11"/>
    <p:sldLayoutId id="2147483651" r:id="rId12"/>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4338" name="Group 2"/>
          <p:cNvGrpSpPr>
            <a:grpSpLocks/>
          </p:cNvGrpSpPr>
          <p:nvPr/>
        </p:nvGrpSpPr>
        <p:grpSpPr bwMode="auto">
          <a:xfrm>
            <a:off x="-7938" y="0"/>
            <a:ext cx="2833688" cy="6856413"/>
            <a:chOff x="-5" y="0"/>
            <a:chExt cx="1785" cy="4319"/>
          </a:xfrm>
        </p:grpSpPr>
        <p:sp>
          <p:nvSpPr>
            <p:cNvPr id="22531" name="Freeform 3"/>
            <p:cNvSpPr>
              <a:spLocks/>
            </p:cNvSpPr>
            <p:nvPr/>
          </p:nvSpPr>
          <p:spPr bwMode="ltGray">
            <a:xfrm>
              <a:off x="-5" y="3262"/>
              <a:ext cx="472" cy="802"/>
            </a:xfrm>
            <a:custGeom>
              <a:avLst/>
              <a:gdLst/>
              <a:ahLst/>
              <a:cxnLst>
                <a:cxn ang="0">
                  <a:pos x="5" y="32"/>
                </a:cxn>
                <a:cxn ang="0">
                  <a:pos x="189" y="26"/>
                </a:cxn>
                <a:cxn ang="0">
                  <a:pos x="309" y="66"/>
                </a:cxn>
                <a:cxn ang="0">
                  <a:pos x="357" y="98"/>
                </a:cxn>
                <a:cxn ang="0">
                  <a:pos x="413" y="162"/>
                </a:cxn>
                <a:cxn ang="0">
                  <a:pos x="437" y="250"/>
                </a:cxn>
                <a:cxn ang="0">
                  <a:pos x="397" y="530"/>
                </a:cxn>
                <a:cxn ang="0">
                  <a:pos x="341" y="634"/>
                </a:cxn>
                <a:cxn ang="0">
                  <a:pos x="173" y="714"/>
                </a:cxn>
                <a:cxn ang="0">
                  <a:pos x="77" y="730"/>
                </a:cxn>
                <a:cxn ang="0">
                  <a:pos x="69" y="802"/>
                </a:cxn>
                <a:cxn ang="0">
                  <a:pos x="7" y="788"/>
                </a:cxn>
                <a:cxn ang="0">
                  <a:pos x="5" y="751"/>
                </a:cxn>
                <a:cxn ang="0">
                  <a:pos x="37" y="722"/>
                </a:cxn>
                <a:cxn ang="0">
                  <a:pos x="5" y="670"/>
                </a:cxn>
                <a:cxn ang="0">
                  <a:pos x="5" y="32"/>
                </a:cxn>
              </a:cxnLst>
              <a:rect l="0" t="0" r="r" b="b"/>
              <a:pathLst>
                <a:path w="472" h="802">
                  <a:moveTo>
                    <a:pt x="5" y="32"/>
                  </a:moveTo>
                  <a:cubicBezTo>
                    <a:pt x="101" y="0"/>
                    <a:pt x="20" y="17"/>
                    <a:pt x="189" y="26"/>
                  </a:cubicBezTo>
                  <a:cubicBezTo>
                    <a:pt x="221" y="37"/>
                    <a:pt x="280" y="47"/>
                    <a:pt x="309" y="66"/>
                  </a:cubicBezTo>
                  <a:cubicBezTo>
                    <a:pt x="325" y="77"/>
                    <a:pt x="357" y="98"/>
                    <a:pt x="357" y="98"/>
                  </a:cubicBezTo>
                  <a:cubicBezTo>
                    <a:pt x="394" y="154"/>
                    <a:pt x="373" y="135"/>
                    <a:pt x="413" y="162"/>
                  </a:cubicBezTo>
                  <a:cubicBezTo>
                    <a:pt x="433" y="223"/>
                    <a:pt x="426" y="193"/>
                    <a:pt x="437" y="250"/>
                  </a:cubicBezTo>
                  <a:cubicBezTo>
                    <a:pt x="433" y="370"/>
                    <a:pt x="472" y="455"/>
                    <a:pt x="397" y="530"/>
                  </a:cubicBezTo>
                  <a:cubicBezTo>
                    <a:pt x="385" y="567"/>
                    <a:pt x="368" y="607"/>
                    <a:pt x="341" y="634"/>
                  </a:cubicBezTo>
                  <a:cubicBezTo>
                    <a:pt x="319" y="701"/>
                    <a:pt x="233" y="707"/>
                    <a:pt x="173" y="714"/>
                  </a:cubicBezTo>
                  <a:cubicBezTo>
                    <a:pt x="142" y="724"/>
                    <a:pt x="100" y="707"/>
                    <a:pt x="77" y="730"/>
                  </a:cubicBezTo>
                  <a:cubicBezTo>
                    <a:pt x="60" y="747"/>
                    <a:pt x="72" y="778"/>
                    <a:pt x="69" y="802"/>
                  </a:cubicBezTo>
                  <a:cubicBezTo>
                    <a:pt x="53" y="799"/>
                    <a:pt x="23" y="792"/>
                    <a:pt x="7" y="788"/>
                  </a:cubicBezTo>
                  <a:cubicBezTo>
                    <a:pt x="5" y="788"/>
                    <a:pt x="0" y="762"/>
                    <a:pt x="5" y="751"/>
                  </a:cubicBezTo>
                  <a:cubicBezTo>
                    <a:pt x="10" y="740"/>
                    <a:pt x="37" y="735"/>
                    <a:pt x="37" y="722"/>
                  </a:cubicBezTo>
                  <a:cubicBezTo>
                    <a:pt x="26" y="682"/>
                    <a:pt x="22" y="685"/>
                    <a:pt x="5" y="670"/>
                  </a:cubicBezTo>
                  <a:cubicBezTo>
                    <a:pt x="5" y="541"/>
                    <a:pt x="5" y="233"/>
                    <a:pt x="5" y="32"/>
                  </a:cubicBezTo>
                  <a:close/>
                </a:path>
              </a:pathLst>
            </a:custGeom>
            <a:solidFill>
              <a:schemeClr val="folHlink">
                <a:alpha val="50000"/>
              </a:schemeClr>
            </a:solidFill>
            <a:ln w="9525">
              <a:noFill/>
              <a:round/>
              <a:headEnd/>
              <a:tailEnd/>
            </a:ln>
            <a:effectLst/>
          </p:spPr>
          <p:txBody>
            <a:bodyPr/>
            <a:lstStyle/>
            <a:p>
              <a:pPr>
                <a:defRPr/>
              </a:pPr>
              <a:endParaRPr lang="cs-CZ" sz="1800"/>
            </a:p>
          </p:txBody>
        </p:sp>
        <p:grpSp>
          <p:nvGrpSpPr>
            <p:cNvPr id="14345" name="Group 4"/>
            <p:cNvGrpSpPr>
              <a:grpSpLocks/>
            </p:cNvGrpSpPr>
            <p:nvPr/>
          </p:nvGrpSpPr>
          <p:grpSpPr bwMode="auto">
            <a:xfrm rot="14964908" flipH="1">
              <a:off x="104" y="2441"/>
              <a:ext cx="452" cy="444"/>
              <a:chOff x="1727" y="866"/>
              <a:chExt cx="129" cy="157"/>
            </a:xfrm>
          </p:grpSpPr>
          <p:sp>
            <p:nvSpPr>
              <p:cNvPr id="22533" name="Freeform 5"/>
              <p:cNvSpPr>
                <a:spLocks/>
              </p:cNvSpPr>
              <p:nvPr userDrawn="1"/>
            </p:nvSpPr>
            <p:spPr bwMode="ltGray">
              <a:xfrm>
                <a:off x="1727" y="866"/>
                <a:ext cx="41" cy="59"/>
              </a:xfrm>
              <a:custGeom>
                <a:avLst/>
                <a:gdLst/>
                <a:ahLst/>
                <a:cxnLst>
                  <a:cxn ang="0">
                    <a:pos x="83" y="28"/>
                  </a:cxn>
                  <a:cxn ang="0">
                    <a:pos x="27" y="0"/>
                  </a:cxn>
                  <a:cxn ang="0">
                    <a:pos x="0" y="117"/>
                  </a:cxn>
                  <a:cxn ang="0">
                    <a:pos x="83" y="28"/>
                  </a:cxn>
                </a:cxnLst>
                <a:rect l="0" t="0" r="r" b="b"/>
                <a:pathLst>
                  <a:path w="83" h="117">
                    <a:moveTo>
                      <a:pt x="83" y="28"/>
                    </a:moveTo>
                    <a:lnTo>
                      <a:pt x="27" y="0"/>
                    </a:lnTo>
                    <a:lnTo>
                      <a:pt x="0" y="117"/>
                    </a:lnTo>
                    <a:lnTo>
                      <a:pt x="83" y="28"/>
                    </a:lnTo>
                    <a:close/>
                  </a:path>
                </a:pathLst>
              </a:custGeom>
              <a:solidFill>
                <a:schemeClr val="bg2"/>
              </a:solidFill>
              <a:ln w="9525">
                <a:noFill/>
                <a:round/>
                <a:headEnd/>
                <a:tailEnd/>
              </a:ln>
            </p:spPr>
            <p:txBody>
              <a:bodyPr/>
              <a:lstStyle/>
              <a:p>
                <a:pPr>
                  <a:defRPr/>
                </a:pPr>
                <a:endParaRPr lang="cs-CZ" sz="1800"/>
              </a:p>
            </p:txBody>
          </p:sp>
          <p:sp>
            <p:nvSpPr>
              <p:cNvPr id="22534" name="Freeform 6"/>
              <p:cNvSpPr>
                <a:spLocks/>
              </p:cNvSpPr>
              <p:nvPr userDrawn="1"/>
            </p:nvSpPr>
            <p:spPr bwMode="ltGray">
              <a:xfrm>
                <a:off x="1786" y="894"/>
                <a:ext cx="70" cy="49"/>
              </a:xfrm>
              <a:custGeom>
                <a:avLst/>
                <a:gdLst/>
                <a:ahLst/>
                <a:cxnLst>
                  <a:cxn ang="0">
                    <a:pos x="0" y="98"/>
                  </a:cxn>
                  <a:cxn ang="0">
                    <a:pos x="118" y="0"/>
                  </a:cxn>
                  <a:cxn ang="0">
                    <a:pos x="140" y="49"/>
                  </a:cxn>
                  <a:cxn ang="0">
                    <a:pos x="0" y="98"/>
                  </a:cxn>
                </a:cxnLst>
                <a:rect l="0" t="0" r="r" b="b"/>
                <a:pathLst>
                  <a:path w="140" h="98">
                    <a:moveTo>
                      <a:pt x="0" y="98"/>
                    </a:moveTo>
                    <a:lnTo>
                      <a:pt x="118" y="0"/>
                    </a:lnTo>
                    <a:lnTo>
                      <a:pt x="140" y="49"/>
                    </a:lnTo>
                    <a:lnTo>
                      <a:pt x="0" y="98"/>
                    </a:lnTo>
                    <a:close/>
                  </a:path>
                </a:pathLst>
              </a:custGeom>
              <a:solidFill>
                <a:schemeClr val="bg2"/>
              </a:solidFill>
              <a:ln w="9525">
                <a:noFill/>
                <a:round/>
                <a:headEnd/>
                <a:tailEnd/>
              </a:ln>
            </p:spPr>
            <p:txBody>
              <a:bodyPr/>
              <a:lstStyle/>
              <a:p>
                <a:pPr>
                  <a:defRPr/>
                </a:pPr>
                <a:endParaRPr lang="cs-CZ" sz="1800"/>
              </a:p>
            </p:txBody>
          </p:sp>
          <p:sp>
            <p:nvSpPr>
              <p:cNvPr id="22535" name="Freeform 7"/>
              <p:cNvSpPr>
                <a:spLocks/>
              </p:cNvSpPr>
              <p:nvPr userDrawn="1"/>
            </p:nvSpPr>
            <p:spPr bwMode="ltGray">
              <a:xfrm>
                <a:off x="1772" y="998"/>
                <a:ext cx="73" cy="25"/>
              </a:xfrm>
              <a:custGeom>
                <a:avLst/>
                <a:gdLst/>
                <a:ahLst/>
                <a:cxnLst>
                  <a:cxn ang="0">
                    <a:pos x="0" y="7"/>
                  </a:cxn>
                  <a:cxn ang="0">
                    <a:pos x="145" y="0"/>
                  </a:cxn>
                  <a:cxn ang="0">
                    <a:pos x="131" y="49"/>
                  </a:cxn>
                  <a:cxn ang="0">
                    <a:pos x="0" y="7"/>
                  </a:cxn>
                </a:cxnLst>
                <a:rect l="0" t="0" r="r" b="b"/>
                <a:pathLst>
                  <a:path w="145" h="49">
                    <a:moveTo>
                      <a:pt x="0" y="7"/>
                    </a:moveTo>
                    <a:lnTo>
                      <a:pt x="145" y="0"/>
                    </a:lnTo>
                    <a:lnTo>
                      <a:pt x="131" y="49"/>
                    </a:lnTo>
                    <a:lnTo>
                      <a:pt x="0" y="7"/>
                    </a:lnTo>
                    <a:close/>
                  </a:path>
                </a:pathLst>
              </a:custGeom>
              <a:solidFill>
                <a:schemeClr val="bg2"/>
              </a:solidFill>
              <a:ln w="9525">
                <a:noFill/>
                <a:round/>
                <a:headEnd/>
                <a:tailEnd/>
              </a:ln>
            </p:spPr>
            <p:txBody>
              <a:bodyPr/>
              <a:lstStyle/>
              <a:p>
                <a:pPr>
                  <a:defRPr/>
                </a:pPr>
                <a:endParaRPr lang="cs-CZ" sz="1800"/>
              </a:p>
            </p:txBody>
          </p:sp>
        </p:grpSp>
        <p:sp>
          <p:nvSpPr>
            <p:cNvPr id="22536" name="Freeform 8"/>
            <p:cNvSpPr>
              <a:spLocks/>
            </p:cNvSpPr>
            <p:nvPr/>
          </p:nvSpPr>
          <p:spPr bwMode="ltGray">
            <a:xfrm>
              <a:off x="90" y="1736"/>
              <a:ext cx="710" cy="768"/>
            </a:xfrm>
            <a:custGeom>
              <a:avLst/>
              <a:gdLst/>
              <a:ahLst/>
              <a:cxnLst>
                <a:cxn ang="0">
                  <a:pos x="14" y="416"/>
                </a:cxn>
                <a:cxn ang="0">
                  <a:pos x="14" y="272"/>
                </a:cxn>
                <a:cxn ang="0">
                  <a:pos x="102" y="144"/>
                </a:cxn>
                <a:cxn ang="0">
                  <a:pos x="150" y="96"/>
                </a:cxn>
                <a:cxn ang="0">
                  <a:pos x="198" y="64"/>
                </a:cxn>
                <a:cxn ang="0">
                  <a:pos x="350" y="0"/>
                </a:cxn>
                <a:cxn ang="0">
                  <a:pos x="534" y="8"/>
                </a:cxn>
                <a:cxn ang="0">
                  <a:pos x="662" y="96"/>
                </a:cxn>
                <a:cxn ang="0">
                  <a:pos x="710" y="200"/>
                </a:cxn>
                <a:cxn ang="0">
                  <a:pos x="702" y="400"/>
                </a:cxn>
                <a:cxn ang="0">
                  <a:pos x="678" y="448"/>
                </a:cxn>
                <a:cxn ang="0">
                  <a:pos x="550" y="632"/>
                </a:cxn>
                <a:cxn ang="0">
                  <a:pos x="518" y="656"/>
                </a:cxn>
                <a:cxn ang="0">
                  <a:pos x="470" y="664"/>
                </a:cxn>
                <a:cxn ang="0">
                  <a:pos x="518" y="680"/>
                </a:cxn>
                <a:cxn ang="0">
                  <a:pos x="566" y="696"/>
                </a:cxn>
                <a:cxn ang="0">
                  <a:pos x="574" y="720"/>
                </a:cxn>
                <a:cxn ang="0">
                  <a:pos x="526" y="736"/>
                </a:cxn>
                <a:cxn ang="0">
                  <a:pos x="502" y="752"/>
                </a:cxn>
                <a:cxn ang="0">
                  <a:pos x="454" y="768"/>
                </a:cxn>
                <a:cxn ang="0">
                  <a:pos x="438" y="712"/>
                </a:cxn>
                <a:cxn ang="0">
                  <a:pos x="246" y="688"/>
                </a:cxn>
                <a:cxn ang="0">
                  <a:pos x="134" y="648"/>
                </a:cxn>
                <a:cxn ang="0">
                  <a:pos x="110" y="624"/>
                </a:cxn>
                <a:cxn ang="0">
                  <a:pos x="78" y="576"/>
                </a:cxn>
                <a:cxn ang="0">
                  <a:pos x="54" y="464"/>
                </a:cxn>
                <a:cxn ang="0">
                  <a:pos x="30" y="408"/>
                </a:cxn>
                <a:cxn ang="0">
                  <a:pos x="22" y="384"/>
                </a:cxn>
                <a:cxn ang="0">
                  <a:pos x="14" y="416"/>
                </a:cxn>
              </a:cxnLst>
              <a:rect l="0" t="0" r="r" b="b"/>
              <a:pathLst>
                <a:path w="710" h="768">
                  <a:moveTo>
                    <a:pt x="14" y="416"/>
                  </a:moveTo>
                  <a:cubicBezTo>
                    <a:pt x="6" y="353"/>
                    <a:pt x="0" y="339"/>
                    <a:pt x="14" y="272"/>
                  </a:cubicBezTo>
                  <a:cubicBezTo>
                    <a:pt x="24" y="227"/>
                    <a:pt x="72" y="178"/>
                    <a:pt x="102" y="144"/>
                  </a:cubicBezTo>
                  <a:cubicBezTo>
                    <a:pt x="117" y="127"/>
                    <a:pt x="134" y="112"/>
                    <a:pt x="150" y="96"/>
                  </a:cubicBezTo>
                  <a:cubicBezTo>
                    <a:pt x="164" y="82"/>
                    <a:pt x="198" y="64"/>
                    <a:pt x="198" y="64"/>
                  </a:cubicBezTo>
                  <a:cubicBezTo>
                    <a:pt x="231" y="14"/>
                    <a:pt x="294" y="7"/>
                    <a:pt x="350" y="0"/>
                  </a:cubicBezTo>
                  <a:cubicBezTo>
                    <a:pt x="411" y="3"/>
                    <a:pt x="473" y="1"/>
                    <a:pt x="534" y="8"/>
                  </a:cubicBezTo>
                  <a:cubicBezTo>
                    <a:pt x="582" y="13"/>
                    <a:pt x="624" y="71"/>
                    <a:pt x="662" y="96"/>
                  </a:cubicBezTo>
                  <a:cubicBezTo>
                    <a:pt x="691" y="140"/>
                    <a:pt x="698" y="151"/>
                    <a:pt x="710" y="200"/>
                  </a:cubicBezTo>
                  <a:cubicBezTo>
                    <a:pt x="707" y="267"/>
                    <a:pt x="707" y="333"/>
                    <a:pt x="702" y="400"/>
                  </a:cubicBezTo>
                  <a:cubicBezTo>
                    <a:pt x="700" y="423"/>
                    <a:pt x="688" y="428"/>
                    <a:pt x="678" y="448"/>
                  </a:cubicBezTo>
                  <a:cubicBezTo>
                    <a:pt x="646" y="512"/>
                    <a:pt x="626" y="607"/>
                    <a:pt x="550" y="632"/>
                  </a:cubicBezTo>
                  <a:cubicBezTo>
                    <a:pt x="539" y="640"/>
                    <a:pt x="530" y="651"/>
                    <a:pt x="518" y="656"/>
                  </a:cubicBezTo>
                  <a:cubicBezTo>
                    <a:pt x="503" y="662"/>
                    <a:pt x="470" y="648"/>
                    <a:pt x="470" y="664"/>
                  </a:cubicBezTo>
                  <a:cubicBezTo>
                    <a:pt x="470" y="681"/>
                    <a:pt x="502" y="675"/>
                    <a:pt x="518" y="680"/>
                  </a:cubicBezTo>
                  <a:cubicBezTo>
                    <a:pt x="534" y="685"/>
                    <a:pt x="566" y="696"/>
                    <a:pt x="566" y="696"/>
                  </a:cubicBezTo>
                  <a:cubicBezTo>
                    <a:pt x="569" y="704"/>
                    <a:pt x="580" y="714"/>
                    <a:pt x="574" y="720"/>
                  </a:cubicBezTo>
                  <a:cubicBezTo>
                    <a:pt x="562" y="732"/>
                    <a:pt x="542" y="731"/>
                    <a:pt x="526" y="736"/>
                  </a:cubicBezTo>
                  <a:cubicBezTo>
                    <a:pt x="517" y="739"/>
                    <a:pt x="511" y="748"/>
                    <a:pt x="502" y="752"/>
                  </a:cubicBezTo>
                  <a:cubicBezTo>
                    <a:pt x="487" y="759"/>
                    <a:pt x="454" y="768"/>
                    <a:pt x="454" y="768"/>
                  </a:cubicBezTo>
                  <a:cubicBezTo>
                    <a:pt x="448" y="750"/>
                    <a:pt x="453" y="725"/>
                    <a:pt x="438" y="712"/>
                  </a:cubicBezTo>
                  <a:cubicBezTo>
                    <a:pt x="407" y="685"/>
                    <a:pt x="256" y="689"/>
                    <a:pt x="246" y="688"/>
                  </a:cubicBezTo>
                  <a:cubicBezTo>
                    <a:pt x="207" y="680"/>
                    <a:pt x="166" y="674"/>
                    <a:pt x="134" y="648"/>
                  </a:cubicBezTo>
                  <a:cubicBezTo>
                    <a:pt x="125" y="641"/>
                    <a:pt x="117" y="633"/>
                    <a:pt x="110" y="624"/>
                  </a:cubicBezTo>
                  <a:cubicBezTo>
                    <a:pt x="98" y="609"/>
                    <a:pt x="78" y="576"/>
                    <a:pt x="78" y="576"/>
                  </a:cubicBezTo>
                  <a:cubicBezTo>
                    <a:pt x="66" y="506"/>
                    <a:pt x="74" y="544"/>
                    <a:pt x="54" y="464"/>
                  </a:cubicBezTo>
                  <a:cubicBezTo>
                    <a:pt x="37" y="397"/>
                    <a:pt x="58" y="463"/>
                    <a:pt x="30" y="408"/>
                  </a:cubicBezTo>
                  <a:cubicBezTo>
                    <a:pt x="26" y="400"/>
                    <a:pt x="30" y="380"/>
                    <a:pt x="22" y="384"/>
                  </a:cubicBezTo>
                  <a:cubicBezTo>
                    <a:pt x="12" y="389"/>
                    <a:pt x="17" y="405"/>
                    <a:pt x="14" y="416"/>
                  </a:cubicBezTo>
                  <a:close/>
                </a:path>
              </a:pathLst>
            </a:custGeom>
            <a:solidFill>
              <a:schemeClr val="accent2">
                <a:alpha val="50000"/>
              </a:schemeClr>
            </a:solidFill>
            <a:ln w="9525">
              <a:noFill/>
              <a:round/>
              <a:headEnd/>
              <a:tailEnd/>
            </a:ln>
            <a:effectLst/>
          </p:spPr>
          <p:txBody>
            <a:bodyPr/>
            <a:lstStyle/>
            <a:p>
              <a:pPr>
                <a:defRPr/>
              </a:pPr>
              <a:endParaRPr lang="cs-CZ" sz="1800"/>
            </a:p>
          </p:txBody>
        </p:sp>
        <p:grpSp>
          <p:nvGrpSpPr>
            <p:cNvPr id="14347" name="Group 9"/>
            <p:cNvGrpSpPr>
              <a:grpSpLocks/>
            </p:cNvGrpSpPr>
            <p:nvPr/>
          </p:nvGrpSpPr>
          <p:grpSpPr bwMode="auto">
            <a:xfrm rot="416244">
              <a:off x="9" y="1746"/>
              <a:ext cx="1771" cy="1741"/>
              <a:chOff x="41" y="2787"/>
              <a:chExt cx="902" cy="833"/>
            </a:xfrm>
          </p:grpSpPr>
          <p:sp>
            <p:nvSpPr>
              <p:cNvPr id="22538" name="Freeform 10"/>
              <p:cNvSpPr>
                <a:spLocks/>
              </p:cNvSpPr>
              <p:nvPr userDrawn="1"/>
            </p:nvSpPr>
            <p:spPr bwMode="ltGray">
              <a:xfrm rot="373331" flipH="1">
                <a:off x="125" y="2787"/>
                <a:ext cx="313" cy="303"/>
              </a:xfrm>
              <a:custGeom>
                <a:avLst/>
                <a:gdLst/>
                <a:ahLst/>
                <a:cxnLst>
                  <a:cxn ang="0">
                    <a:pos x="46" y="210"/>
                  </a:cxn>
                  <a:cxn ang="0">
                    <a:pos x="37" y="198"/>
                  </a:cxn>
                  <a:cxn ang="0">
                    <a:pos x="26" y="181"/>
                  </a:cxn>
                  <a:cxn ang="0">
                    <a:pos x="15" y="159"/>
                  </a:cxn>
                  <a:cxn ang="0">
                    <a:pos x="5" y="135"/>
                  </a:cxn>
                  <a:cxn ang="0">
                    <a:pos x="0" y="109"/>
                  </a:cxn>
                  <a:cxn ang="0">
                    <a:pos x="1" y="82"/>
                  </a:cxn>
                  <a:cxn ang="0">
                    <a:pos x="9" y="57"/>
                  </a:cxn>
                  <a:cxn ang="0">
                    <a:pos x="27" y="35"/>
                  </a:cxn>
                  <a:cxn ang="0">
                    <a:pos x="45" y="22"/>
                  </a:cxn>
                  <a:cxn ang="0">
                    <a:pos x="60" y="12"/>
                  </a:cxn>
                  <a:cxn ang="0">
                    <a:pos x="72" y="7"/>
                  </a:cxn>
                  <a:cxn ang="0">
                    <a:pos x="81" y="5"/>
                  </a:cxn>
                  <a:cxn ang="0">
                    <a:pos x="88" y="5"/>
                  </a:cxn>
                  <a:cxn ang="0">
                    <a:pos x="104" y="0"/>
                  </a:cxn>
                  <a:cxn ang="0">
                    <a:pos x="148" y="8"/>
                  </a:cxn>
                  <a:cxn ang="0">
                    <a:pos x="160" y="12"/>
                  </a:cxn>
                  <a:cxn ang="0">
                    <a:pos x="172" y="15"/>
                  </a:cxn>
                  <a:cxn ang="0">
                    <a:pos x="182" y="19"/>
                  </a:cxn>
                  <a:cxn ang="0">
                    <a:pos x="190" y="23"/>
                  </a:cxn>
                  <a:cxn ang="0">
                    <a:pos x="198" y="27"/>
                  </a:cxn>
                  <a:cxn ang="0">
                    <a:pos x="205" y="32"/>
                  </a:cxn>
                  <a:cxn ang="0">
                    <a:pos x="211" y="38"/>
                  </a:cxn>
                  <a:cxn ang="0">
                    <a:pos x="217" y="45"/>
                  </a:cxn>
                  <a:cxn ang="0">
                    <a:pos x="205" y="40"/>
                  </a:cxn>
                  <a:cxn ang="0">
                    <a:pos x="194" y="36"/>
                  </a:cxn>
                  <a:cxn ang="0">
                    <a:pos x="183" y="33"/>
                  </a:cxn>
                  <a:cxn ang="0">
                    <a:pos x="172" y="30"/>
                  </a:cxn>
                  <a:cxn ang="0">
                    <a:pos x="163" y="27"/>
                  </a:cxn>
                  <a:cxn ang="0">
                    <a:pos x="153" y="26"/>
                  </a:cxn>
                  <a:cxn ang="0">
                    <a:pos x="143" y="24"/>
                  </a:cxn>
                  <a:cxn ang="0">
                    <a:pos x="134" y="24"/>
                  </a:cxn>
                  <a:cxn ang="0">
                    <a:pos x="125" y="24"/>
                  </a:cxn>
                  <a:cxn ang="0">
                    <a:pos x="116" y="25"/>
                  </a:cxn>
                  <a:cxn ang="0">
                    <a:pos x="107" y="27"/>
                  </a:cxn>
                  <a:cxn ang="0">
                    <a:pos x="99" y="29"/>
                  </a:cxn>
                  <a:cxn ang="0">
                    <a:pos x="91" y="33"/>
                  </a:cxn>
                  <a:cxn ang="0">
                    <a:pos x="82" y="36"/>
                  </a:cxn>
                  <a:cxn ang="0">
                    <a:pos x="74" y="41"/>
                  </a:cxn>
                  <a:cxn ang="0">
                    <a:pos x="66" y="46"/>
                  </a:cxn>
                  <a:cxn ang="0">
                    <a:pos x="52" y="61"/>
                  </a:cxn>
                  <a:cxn ang="0">
                    <a:pos x="42" y="80"/>
                  </a:cxn>
                  <a:cxn ang="0">
                    <a:pos x="37" y="103"/>
                  </a:cxn>
                  <a:cxn ang="0">
                    <a:pos x="35" y="126"/>
                  </a:cxn>
                  <a:cxn ang="0">
                    <a:pos x="35" y="151"/>
                  </a:cxn>
                  <a:cxn ang="0">
                    <a:pos x="38" y="174"/>
                  </a:cxn>
                  <a:cxn ang="0">
                    <a:pos x="41" y="194"/>
                  </a:cxn>
                  <a:cxn ang="0">
                    <a:pos x="46" y="210"/>
                  </a:cxn>
                </a:cxnLst>
                <a:rect l="0" t="0" r="r" b="b"/>
                <a:pathLst>
                  <a:path w="217" h="210">
                    <a:moveTo>
                      <a:pt x="46" y="210"/>
                    </a:moveTo>
                    <a:lnTo>
                      <a:pt x="37" y="198"/>
                    </a:lnTo>
                    <a:lnTo>
                      <a:pt x="26" y="181"/>
                    </a:lnTo>
                    <a:lnTo>
                      <a:pt x="15" y="159"/>
                    </a:lnTo>
                    <a:lnTo>
                      <a:pt x="5" y="135"/>
                    </a:lnTo>
                    <a:lnTo>
                      <a:pt x="0" y="109"/>
                    </a:lnTo>
                    <a:lnTo>
                      <a:pt x="1" y="82"/>
                    </a:lnTo>
                    <a:lnTo>
                      <a:pt x="9" y="57"/>
                    </a:lnTo>
                    <a:lnTo>
                      <a:pt x="27" y="35"/>
                    </a:lnTo>
                    <a:lnTo>
                      <a:pt x="45" y="22"/>
                    </a:lnTo>
                    <a:lnTo>
                      <a:pt x="60" y="12"/>
                    </a:lnTo>
                    <a:lnTo>
                      <a:pt x="72" y="7"/>
                    </a:lnTo>
                    <a:lnTo>
                      <a:pt x="81" y="5"/>
                    </a:lnTo>
                    <a:lnTo>
                      <a:pt x="88" y="5"/>
                    </a:lnTo>
                    <a:lnTo>
                      <a:pt x="104" y="0"/>
                    </a:lnTo>
                    <a:lnTo>
                      <a:pt x="148" y="8"/>
                    </a:lnTo>
                    <a:lnTo>
                      <a:pt x="160" y="12"/>
                    </a:lnTo>
                    <a:lnTo>
                      <a:pt x="172" y="15"/>
                    </a:lnTo>
                    <a:lnTo>
                      <a:pt x="182" y="19"/>
                    </a:lnTo>
                    <a:lnTo>
                      <a:pt x="190" y="23"/>
                    </a:lnTo>
                    <a:lnTo>
                      <a:pt x="198" y="27"/>
                    </a:lnTo>
                    <a:lnTo>
                      <a:pt x="205" y="32"/>
                    </a:lnTo>
                    <a:lnTo>
                      <a:pt x="211" y="38"/>
                    </a:lnTo>
                    <a:lnTo>
                      <a:pt x="217" y="45"/>
                    </a:lnTo>
                    <a:lnTo>
                      <a:pt x="205" y="40"/>
                    </a:lnTo>
                    <a:lnTo>
                      <a:pt x="194" y="36"/>
                    </a:lnTo>
                    <a:lnTo>
                      <a:pt x="183" y="33"/>
                    </a:lnTo>
                    <a:lnTo>
                      <a:pt x="172" y="30"/>
                    </a:lnTo>
                    <a:lnTo>
                      <a:pt x="163" y="27"/>
                    </a:lnTo>
                    <a:lnTo>
                      <a:pt x="153" y="26"/>
                    </a:lnTo>
                    <a:lnTo>
                      <a:pt x="143" y="24"/>
                    </a:lnTo>
                    <a:lnTo>
                      <a:pt x="134" y="24"/>
                    </a:lnTo>
                    <a:lnTo>
                      <a:pt x="125" y="24"/>
                    </a:lnTo>
                    <a:lnTo>
                      <a:pt x="116" y="25"/>
                    </a:lnTo>
                    <a:lnTo>
                      <a:pt x="107" y="27"/>
                    </a:lnTo>
                    <a:lnTo>
                      <a:pt x="99" y="29"/>
                    </a:lnTo>
                    <a:lnTo>
                      <a:pt x="91" y="33"/>
                    </a:lnTo>
                    <a:lnTo>
                      <a:pt x="82" y="36"/>
                    </a:lnTo>
                    <a:lnTo>
                      <a:pt x="74" y="41"/>
                    </a:lnTo>
                    <a:lnTo>
                      <a:pt x="66" y="46"/>
                    </a:lnTo>
                    <a:lnTo>
                      <a:pt x="52" y="61"/>
                    </a:lnTo>
                    <a:lnTo>
                      <a:pt x="42" y="80"/>
                    </a:lnTo>
                    <a:lnTo>
                      <a:pt x="37" y="103"/>
                    </a:lnTo>
                    <a:lnTo>
                      <a:pt x="35" y="126"/>
                    </a:lnTo>
                    <a:lnTo>
                      <a:pt x="35" y="151"/>
                    </a:lnTo>
                    <a:lnTo>
                      <a:pt x="38" y="174"/>
                    </a:lnTo>
                    <a:lnTo>
                      <a:pt x="41" y="194"/>
                    </a:lnTo>
                    <a:lnTo>
                      <a:pt x="46" y="210"/>
                    </a:lnTo>
                    <a:close/>
                  </a:path>
                </a:pathLst>
              </a:custGeom>
              <a:solidFill>
                <a:schemeClr val="accent2"/>
              </a:solidFill>
              <a:ln w="9525">
                <a:noFill/>
                <a:round/>
                <a:headEnd/>
                <a:tailEnd/>
              </a:ln>
            </p:spPr>
            <p:txBody>
              <a:bodyPr/>
              <a:lstStyle/>
              <a:p>
                <a:pPr>
                  <a:defRPr/>
                </a:pPr>
                <a:endParaRPr lang="cs-CZ" sz="1800"/>
              </a:p>
            </p:txBody>
          </p:sp>
          <p:sp>
            <p:nvSpPr>
              <p:cNvPr id="22539" name="Freeform 11"/>
              <p:cNvSpPr>
                <a:spLocks/>
              </p:cNvSpPr>
              <p:nvPr userDrawn="1"/>
            </p:nvSpPr>
            <p:spPr bwMode="ltGray">
              <a:xfrm rot="373331" flipH="1">
                <a:off x="41" y="2843"/>
                <a:ext cx="262" cy="308"/>
              </a:xfrm>
              <a:custGeom>
                <a:avLst/>
                <a:gdLst/>
                <a:ahLst/>
                <a:cxnLst>
                  <a:cxn ang="0">
                    <a:pos x="109" y="0"/>
                  </a:cxn>
                  <a:cxn ang="0">
                    <a:pos x="112" y="2"/>
                  </a:cxn>
                  <a:cxn ang="0">
                    <a:pos x="118" y="8"/>
                  </a:cxn>
                  <a:cxn ang="0">
                    <a:pos x="127" y="18"/>
                  </a:cxn>
                  <a:cxn ang="0">
                    <a:pos x="137" y="33"/>
                  </a:cxn>
                  <a:cxn ang="0">
                    <a:pos x="145" y="52"/>
                  </a:cxn>
                  <a:cxn ang="0">
                    <a:pos x="150" y="76"/>
                  </a:cxn>
                  <a:cxn ang="0">
                    <a:pos x="150" y="105"/>
                  </a:cxn>
                  <a:cxn ang="0">
                    <a:pos x="144" y="139"/>
                  </a:cxn>
                  <a:cxn ang="0">
                    <a:pos x="140" y="149"/>
                  </a:cxn>
                  <a:cxn ang="0">
                    <a:pos x="136" y="157"/>
                  </a:cxn>
                  <a:cxn ang="0">
                    <a:pos x="131" y="165"/>
                  </a:cxn>
                  <a:cxn ang="0">
                    <a:pos x="125" y="173"/>
                  </a:cxn>
                  <a:cxn ang="0">
                    <a:pos x="117" y="180"/>
                  </a:cxn>
                  <a:cxn ang="0">
                    <a:pos x="110" y="185"/>
                  </a:cxn>
                  <a:cxn ang="0">
                    <a:pos x="102" y="191"/>
                  </a:cxn>
                  <a:cxn ang="0">
                    <a:pos x="92" y="195"/>
                  </a:cxn>
                  <a:cxn ang="0">
                    <a:pos x="82" y="197"/>
                  </a:cxn>
                  <a:cxn ang="0">
                    <a:pos x="72" y="200"/>
                  </a:cxn>
                  <a:cxn ang="0">
                    <a:pos x="61" y="201"/>
                  </a:cxn>
                  <a:cxn ang="0">
                    <a:pos x="49" y="201"/>
                  </a:cxn>
                  <a:cxn ang="0">
                    <a:pos x="37" y="200"/>
                  </a:cxn>
                  <a:cxn ang="0">
                    <a:pos x="25" y="197"/>
                  </a:cxn>
                  <a:cxn ang="0">
                    <a:pos x="12" y="193"/>
                  </a:cxn>
                  <a:cxn ang="0">
                    <a:pos x="0" y="188"/>
                  </a:cxn>
                  <a:cxn ang="0">
                    <a:pos x="11" y="195"/>
                  </a:cxn>
                  <a:cxn ang="0">
                    <a:pos x="22" y="200"/>
                  </a:cxn>
                  <a:cxn ang="0">
                    <a:pos x="33" y="205"/>
                  </a:cxn>
                  <a:cxn ang="0">
                    <a:pos x="43" y="208"/>
                  </a:cxn>
                  <a:cxn ang="0">
                    <a:pos x="53" y="211"/>
                  </a:cxn>
                  <a:cxn ang="0">
                    <a:pos x="63" y="212"/>
                  </a:cxn>
                  <a:cxn ang="0">
                    <a:pos x="73" y="213"/>
                  </a:cxn>
                  <a:cxn ang="0">
                    <a:pos x="83" y="213"/>
                  </a:cxn>
                  <a:cxn ang="0">
                    <a:pos x="91" y="212"/>
                  </a:cxn>
                  <a:cxn ang="0">
                    <a:pos x="100" y="210"/>
                  </a:cxn>
                  <a:cxn ang="0">
                    <a:pos x="108" y="208"/>
                  </a:cxn>
                  <a:cxn ang="0">
                    <a:pos x="116" y="206"/>
                  </a:cxn>
                  <a:cxn ang="0">
                    <a:pos x="123" y="203"/>
                  </a:cxn>
                  <a:cxn ang="0">
                    <a:pos x="130" y="199"/>
                  </a:cxn>
                  <a:cxn ang="0">
                    <a:pos x="136" y="195"/>
                  </a:cxn>
                  <a:cxn ang="0">
                    <a:pos x="142" y="191"/>
                  </a:cxn>
                  <a:cxn ang="0">
                    <a:pos x="158" y="176"/>
                  </a:cxn>
                  <a:cxn ang="0">
                    <a:pos x="169" y="161"/>
                  </a:cxn>
                  <a:cxn ang="0">
                    <a:pos x="176" y="144"/>
                  </a:cxn>
                  <a:cxn ang="0">
                    <a:pos x="179" y="128"/>
                  </a:cxn>
                  <a:cxn ang="0">
                    <a:pos x="181" y="111"/>
                  </a:cxn>
                  <a:cxn ang="0">
                    <a:pos x="181" y="95"/>
                  </a:cxn>
                  <a:cxn ang="0">
                    <a:pos x="182" y="79"/>
                  </a:cxn>
                  <a:cxn ang="0">
                    <a:pos x="173" y="46"/>
                  </a:cxn>
                  <a:cxn ang="0">
                    <a:pos x="156" y="21"/>
                  </a:cxn>
                  <a:cxn ang="0">
                    <a:pos x="151" y="18"/>
                  </a:cxn>
                  <a:cxn ang="0">
                    <a:pos x="147" y="15"/>
                  </a:cxn>
                  <a:cxn ang="0">
                    <a:pos x="142" y="13"/>
                  </a:cxn>
                  <a:cxn ang="0">
                    <a:pos x="138" y="11"/>
                  </a:cxn>
                  <a:cxn ang="0">
                    <a:pos x="132" y="9"/>
                  </a:cxn>
                  <a:cxn ang="0">
                    <a:pos x="126" y="6"/>
                  </a:cxn>
                  <a:cxn ang="0">
                    <a:pos x="119" y="3"/>
                  </a:cxn>
                  <a:cxn ang="0">
                    <a:pos x="109" y="0"/>
                  </a:cxn>
                </a:cxnLst>
                <a:rect l="0" t="0" r="r" b="b"/>
                <a:pathLst>
                  <a:path w="182" h="213">
                    <a:moveTo>
                      <a:pt x="109" y="0"/>
                    </a:moveTo>
                    <a:lnTo>
                      <a:pt x="112" y="2"/>
                    </a:lnTo>
                    <a:lnTo>
                      <a:pt x="118" y="8"/>
                    </a:lnTo>
                    <a:lnTo>
                      <a:pt x="127" y="18"/>
                    </a:lnTo>
                    <a:lnTo>
                      <a:pt x="137" y="33"/>
                    </a:lnTo>
                    <a:lnTo>
                      <a:pt x="145" y="52"/>
                    </a:lnTo>
                    <a:lnTo>
                      <a:pt x="150" y="76"/>
                    </a:lnTo>
                    <a:lnTo>
                      <a:pt x="150" y="105"/>
                    </a:lnTo>
                    <a:lnTo>
                      <a:pt x="144" y="139"/>
                    </a:lnTo>
                    <a:lnTo>
                      <a:pt x="140" y="149"/>
                    </a:lnTo>
                    <a:lnTo>
                      <a:pt x="136" y="157"/>
                    </a:lnTo>
                    <a:lnTo>
                      <a:pt x="131" y="165"/>
                    </a:lnTo>
                    <a:lnTo>
                      <a:pt x="125" y="173"/>
                    </a:lnTo>
                    <a:lnTo>
                      <a:pt x="117" y="180"/>
                    </a:lnTo>
                    <a:lnTo>
                      <a:pt x="110" y="185"/>
                    </a:lnTo>
                    <a:lnTo>
                      <a:pt x="102" y="191"/>
                    </a:lnTo>
                    <a:lnTo>
                      <a:pt x="92" y="195"/>
                    </a:lnTo>
                    <a:lnTo>
                      <a:pt x="82" y="197"/>
                    </a:lnTo>
                    <a:lnTo>
                      <a:pt x="72" y="200"/>
                    </a:lnTo>
                    <a:lnTo>
                      <a:pt x="61" y="201"/>
                    </a:lnTo>
                    <a:lnTo>
                      <a:pt x="49" y="201"/>
                    </a:lnTo>
                    <a:lnTo>
                      <a:pt x="37" y="200"/>
                    </a:lnTo>
                    <a:lnTo>
                      <a:pt x="25" y="197"/>
                    </a:lnTo>
                    <a:lnTo>
                      <a:pt x="12" y="193"/>
                    </a:lnTo>
                    <a:lnTo>
                      <a:pt x="0" y="188"/>
                    </a:lnTo>
                    <a:lnTo>
                      <a:pt x="11" y="195"/>
                    </a:lnTo>
                    <a:lnTo>
                      <a:pt x="22" y="200"/>
                    </a:lnTo>
                    <a:lnTo>
                      <a:pt x="33" y="205"/>
                    </a:lnTo>
                    <a:lnTo>
                      <a:pt x="43" y="208"/>
                    </a:lnTo>
                    <a:lnTo>
                      <a:pt x="53" y="211"/>
                    </a:lnTo>
                    <a:lnTo>
                      <a:pt x="63" y="212"/>
                    </a:lnTo>
                    <a:lnTo>
                      <a:pt x="73" y="213"/>
                    </a:lnTo>
                    <a:lnTo>
                      <a:pt x="83" y="213"/>
                    </a:lnTo>
                    <a:lnTo>
                      <a:pt x="91" y="212"/>
                    </a:lnTo>
                    <a:lnTo>
                      <a:pt x="100" y="210"/>
                    </a:lnTo>
                    <a:lnTo>
                      <a:pt x="108" y="208"/>
                    </a:lnTo>
                    <a:lnTo>
                      <a:pt x="116" y="206"/>
                    </a:lnTo>
                    <a:lnTo>
                      <a:pt x="123" y="203"/>
                    </a:lnTo>
                    <a:lnTo>
                      <a:pt x="130" y="199"/>
                    </a:lnTo>
                    <a:lnTo>
                      <a:pt x="136" y="195"/>
                    </a:lnTo>
                    <a:lnTo>
                      <a:pt x="142" y="191"/>
                    </a:lnTo>
                    <a:lnTo>
                      <a:pt x="158" y="176"/>
                    </a:lnTo>
                    <a:lnTo>
                      <a:pt x="169" y="161"/>
                    </a:lnTo>
                    <a:lnTo>
                      <a:pt x="176" y="144"/>
                    </a:lnTo>
                    <a:lnTo>
                      <a:pt x="179" y="128"/>
                    </a:lnTo>
                    <a:lnTo>
                      <a:pt x="181" y="111"/>
                    </a:lnTo>
                    <a:lnTo>
                      <a:pt x="181" y="95"/>
                    </a:lnTo>
                    <a:lnTo>
                      <a:pt x="182" y="79"/>
                    </a:lnTo>
                    <a:lnTo>
                      <a:pt x="173" y="46"/>
                    </a:lnTo>
                    <a:lnTo>
                      <a:pt x="156" y="21"/>
                    </a:lnTo>
                    <a:lnTo>
                      <a:pt x="151" y="18"/>
                    </a:lnTo>
                    <a:lnTo>
                      <a:pt x="147" y="15"/>
                    </a:lnTo>
                    <a:lnTo>
                      <a:pt x="142" y="13"/>
                    </a:lnTo>
                    <a:lnTo>
                      <a:pt x="138" y="11"/>
                    </a:lnTo>
                    <a:lnTo>
                      <a:pt x="132" y="9"/>
                    </a:lnTo>
                    <a:lnTo>
                      <a:pt x="126" y="6"/>
                    </a:lnTo>
                    <a:lnTo>
                      <a:pt x="119" y="3"/>
                    </a:lnTo>
                    <a:lnTo>
                      <a:pt x="109" y="0"/>
                    </a:lnTo>
                    <a:close/>
                  </a:path>
                </a:pathLst>
              </a:custGeom>
              <a:solidFill>
                <a:schemeClr val="accent2"/>
              </a:solidFill>
              <a:ln w="9525">
                <a:noFill/>
                <a:round/>
                <a:headEnd/>
                <a:tailEnd/>
              </a:ln>
            </p:spPr>
            <p:txBody>
              <a:bodyPr/>
              <a:lstStyle/>
              <a:p>
                <a:pPr>
                  <a:defRPr/>
                </a:pPr>
                <a:endParaRPr lang="cs-CZ" sz="1800"/>
              </a:p>
            </p:txBody>
          </p:sp>
          <p:sp>
            <p:nvSpPr>
              <p:cNvPr id="22540" name="Freeform 12"/>
              <p:cNvSpPr>
                <a:spLocks/>
              </p:cNvSpPr>
              <p:nvPr userDrawn="1"/>
            </p:nvSpPr>
            <p:spPr bwMode="ltGray">
              <a:xfrm rot="373331" flipH="1">
                <a:off x="121" y="2907"/>
                <a:ext cx="93" cy="156"/>
              </a:xfrm>
              <a:custGeom>
                <a:avLst/>
                <a:gdLst/>
                <a:ahLst/>
                <a:cxnLst>
                  <a:cxn ang="0">
                    <a:pos x="94" y="0"/>
                  </a:cxn>
                  <a:cxn ang="0">
                    <a:pos x="105" y="9"/>
                  </a:cxn>
                  <a:cxn ang="0">
                    <a:pos x="115" y="27"/>
                  </a:cxn>
                  <a:cxn ang="0">
                    <a:pos x="123" y="50"/>
                  </a:cxn>
                  <a:cxn ang="0">
                    <a:pos x="128" y="78"/>
                  </a:cxn>
                  <a:cxn ang="0">
                    <a:pos x="127" y="111"/>
                  </a:cxn>
                  <a:cxn ang="0">
                    <a:pos x="116" y="145"/>
                  </a:cxn>
                  <a:cxn ang="0">
                    <a:pos x="94" y="181"/>
                  </a:cxn>
                  <a:cxn ang="0">
                    <a:pos x="60" y="217"/>
                  </a:cxn>
                  <a:cxn ang="0">
                    <a:pos x="49" y="213"/>
                  </a:cxn>
                  <a:cxn ang="0">
                    <a:pos x="38" y="210"/>
                  </a:cxn>
                  <a:cxn ang="0">
                    <a:pos x="26" y="205"/>
                  </a:cxn>
                  <a:cxn ang="0">
                    <a:pos x="16" y="201"/>
                  </a:cxn>
                  <a:cxn ang="0">
                    <a:pos x="8" y="196"/>
                  </a:cxn>
                  <a:cxn ang="0">
                    <a:pos x="2" y="190"/>
                  </a:cxn>
                  <a:cxn ang="0">
                    <a:pos x="0" y="183"/>
                  </a:cxn>
                  <a:cxn ang="0">
                    <a:pos x="1" y="178"/>
                  </a:cxn>
                  <a:cxn ang="0">
                    <a:pos x="13" y="171"/>
                  </a:cxn>
                  <a:cxn ang="0">
                    <a:pos x="29" y="161"/>
                  </a:cxn>
                  <a:cxn ang="0">
                    <a:pos x="46" y="150"/>
                  </a:cxn>
                  <a:cxn ang="0">
                    <a:pos x="63" y="134"/>
                  </a:cxn>
                  <a:cxn ang="0">
                    <a:pos x="79" y="112"/>
                  </a:cxn>
                  <a:cxn ang="0">
                    <a:pos x="91" y="83"/>
                  </a:cxn>
                  <a:cxn ang="0">
                    <a:pos x="97" y="46"/>
                  </a:cxn>
                  <a:cxn ang="0">
                    <a:pos x="94" y="0"/>
                  </a:cxn>
                </a:cxnLst>
                <a:rect l="0" t="0" r="r" b="b"/>
                <a:pathLst>
                  <a:path w="128" h="217">
                    <a:moveTo>
                      <a:pt x="94" y="0"/>
                    </a:moveTo>
                    <a:lnTo>
                      <a:pt x="105" y="9"/>
                    </a:lnTo>
                    <a:lnTo>
                      <a:pt x="115" y="27"/>
                    </a:lnTo>
                    <a:lnTo>
                      <a:pt x="123" y="50"/>
                    </a:lnTo>
                    <a:lnTo>
                      <a:pt x="128" y="78"/>
                    </a:lnTo>
                    <a:lnTo>
                      <a:pt x="127" y="111"/>
                    </a:lnTo>
                    <a:lnTo>
                      <a:pt x="116" y="145"/>
                    </a:lnTo>
                    <a:lnTo>
                      <a:pt x="94" y="181"/>
                    </a:lnTo>
                    <a:lnTo>
                      <a:pt x="60" y="217"/>
                    </a:lnTo>
                    <a:lnTo>
                      <a:pt x="49" y="213"/>
                    </a:lnTo>
                    <a:lnTo>
                      <a:pt x="38" y="210"/>
                    </a:lnTo>
                    <a:lnTo>
                      <a:pt x="26" y="205"/>
                    </a:lnTo>
                    <a:lnTo>
                      <a:pt x="16" y="201"/>
                    </a:lnTo>
                    <a:lnTo>
                      <a:pt x="8" y="196"/>
                    </a:lnTo>
                    <a:lnTo>
                      <a:pt x="2" y="190"/>
                    </a:lnTo>
                    <a:lnTo>
                      <a:pt x="0" y="183"/>
                    </a:lnTo>
                    <a:lnTo>
                      <a:pt x="1" y="178"/>
                    </a:lnTo>
                    <a:lnTo>
                      <a:pt x="13" y="171"/>
                    </a:lnTo>
                    <a:lnTo>
                      <a:pt x="29" y="161"/>
                    </a:lnTo>
                    <a:lnTo>
                      <a:pt x="46" y="150"/>
                    </a:lnTo>
                    <a:lnTo>
                      <a:pt x="63" y="134"/>
                    </a:lnTo>
                    <a:lnTo>
                      <a:pt x="79" y="112"/>
                    </a:lnTo>
                    <a:lnTo>
                      <a:pt x="91" y="83"/>
                    </a:lnTo>
                    <a:lnTo>
                      <a:pt x="97" y="46"/>
                    </a:lnTo>
                    <a:lnTo>
                      <a:pt x="94" y="0"/>
                    </a:lnTo>
                    <a:close/>
                  </a:path>
                </a:pathLst>
              </a:custGeom>
              <a:solidFill>
                <a:schemeClr val="accent2"/>
              </a:solidFill>
              <a:ln w="9525">
                <a:noFill/>
                <a:round/>
                <a:headEnd/>
                <a:tailEnd/>
              </a:ln>
            </p:spPr>
            <p:txBody>
              <a:bodyPr/>
              <a:lstStyle/>
              <a:p>
                <a:pPr>
                  <a:defRPr/>
                </a:pPr>
                <a:endParaRPr lang="cs-CZ" sz="1800"/>
              </a:p>
            </p:txBody>
          </p:sp>
          <p:sp>
            <p:nvSpPr>
              <p:cNvPr id="22541" name="Freeform 13"/>
              <p:cNvSpPr>
                <a:spLocks/>
              </p:cNvSpPr>
              <p:nvPr userDrawn="1"/>
            </p:nvSpPr>
            <p:spPr bwMode="ltGray">
              <a:xfrm rot="373331" flipH="1">
                <a:off x="313" y="3110"/>
                <a:ext cx="85" cy="93"/>
              </a:xfrm>
              <a:custGeom>
                <a:avLst/>
                <a:gdLst/>
                <a:ahLst/>
                <a:cxnLst>
                  <a:cxn ang="0">
                    <a:pos x="75" y="0"/>
                  </a:cxn>
                  <a:cxn ang="0">
                    <a:pos x="0" y="25"/>
                  </a:cxn>
                  <a:cxn ang="0">
                    <a:pos x="3" y="26"/>
                  </a:cxn>
                  <a:cxn ang="0">
                    <a:pos x="14" y="29"/>
                  </a:cxn>
                  <a:cxn ang="0">
                    <a:pos x="29" y="36"/>
                  </a:cxn>
                  <a:cxn ang="0">
                    <a:pos x="46" y="47"/>
                  </a:cxn>
                  <a:cxn ang="0">
                    <a:pos x="66" y="62"/>
                  </a:cxn>
                  <a:cxn ang="0">
                    <a:pos x="84" y="80"/>
                  </a:cxn>
                  <a:cxn ang="0">
                    <a:pos x="102" y="103"/>
                  </a:cxn>
                  <a:cxn ang="0">
                    <a:pos x="116" y="132"/>
                  </a:cxn>
                  <a:cxn ang="0">
                    <a:pos x="117" y="120"/>
                  </a:cxn>
                  <a:cxn ang="0">
                    <a:pos x="115" y="107"/>
                  </a:cxn>
                  <a:cxn ang="0">
                    <a:pos x="108" y="90"/>
                  </a:cxn>
                  <a:cxn ang="0">
                    <a:pos x="99" y="74"/>
                  </a:cxn>
                  <a:cxn ang="0">
                    <a:pos x="89" y="58"/>
                  </a:cxn>
                  <a:cxn ang="0">
                    <a:pos x="78" y="45"/>
                  </a:cxn>
                  <a:cxn ang="0">
                    <a:pos x="67" y="36"/>
                  </a:cxn>
                  <a:cxn ang="0">
                    <a:pos x="58" y="32"/>
                  </a:cxn>
                  <a:cxn ang="0">
                    <a:pos x="69" y="29"/>
                  </a:cxn>
                  <a:cxn ang="0">
                    <a:pos x="79" y="28"/>
                  </a:cxn>
                  <a:cxn ang="0">
                    <a:pos x="89" y="26"/>
                  </a:cxn>
                  <a:cxn ang="0">
                    <a:pos x="98" y="25"/>
                  </a:cxn>
                  <a:cxn ang="0">
                    <a:pos x="105" y="24"/>
                  </a:cxn>
                  <a:cxn ang="0">
                    <a:pos x="109" y="22"/>
                  </a:cxn>
                  <a:cxn ang="0">
                    <a:pos x="113" y="21"/>
                  </a:cxn>
                  <a:cxn ang="0">
                    <a:pos x="114" y="21"/>
                  </a:cxn>
                  <a:cxn ang="0">
                    <a:pos x="75" y="0"/>
                  </a:cxn>
                </a:cxnLst>
                <a:rect l="0" t="0" r="r" b="b"/>
                <a:pathLst>
                  <a:path w="117" h="132">
                    <a:moveTo>
                      <a:pt x="75" y="0"/>
                    </a:moveTo>
                    <a:lnTo>
                      <a:pt x="0" y="25"/>
                    </a:lnTo>
                    <a:lnTo>
                      <a:pt x="3" y="26"/>
                    </a:lnTo>
                    <a:lnTo>
                      <a:pt x="14" y="29"/>
                    </a:lnTo>
                    <a:lnTo>
                      <a:pt x="29" y="36"/>
                    </a:lnTo>
                    <a:lnTo>
                      <a:pt x="46" y="47"/>
                    </a:lnTo>
                    <a:lnTo>
                      <a:pt x="66" y="62"/>
                    </a:lnTo>
                    <a:lnTo>
                      <a:pt x="84" y="80"/>
                    </a:lnTo>
                    <a:lnTo>
                      <a:pt x="102" y="103"/>
                    </a:lnTo>
                    <a:lnTo>
                      <a:pt x="116" y="132"/>
                    </a:lnTo>
                    <a:lnTo>
                      <a:pt x="117" y="120"/>
                    </a:lnTo>
                    <a:lnTo>
                      <a:pt x="115" y="107"/>
                    </a:lnTo>
                    <a:lnTo>
                      <a:pt x="108" y="90"/>
                    </a:lnTo>
                    <a:lnTo>
                      <a:pt x="99" y="74"/>
                    </a:lnTo>
                    <a:lnTo>
                      <a:pt x="89" y="58"/>
                    </a:lnTo>
                    <a:lnTo>
                      <a:pt x="78" y="45"/>
                    </a:lnTo>
                    <a:lnTo>
                      <a:pt x="67" y="36"/>
                    </a:lnTo>
                    <a:lnTo>
                      <a:pt x="58" y="32"/>
                    </a:lnTo>
                    <a:lnTo>
                      <a:pt x="69" y="29"/>
                    </a:lnTo>
                    <a:lnTo>
                      <a:pt x="79" y="28"/>
                    </a:lnTo>
                    <a:lnTo>
                      <a:pt x="89" y="26"/>
                    </a:lnTo>
                    <a:lnTo>
                      <a:pt x="98" y="25"/>
                    </a:lnTo>
                    <a:lnTo>
                      <a:pt x="105" y="24"/>
                    </a:lnTo>
                    <a:lnTo>
                      <a:pt x="109" y="22"/>
                    </a:lnTo>
                    <a:lnTo>
                      <a:pt x="113" y="21"/>
                    </a:lnTo>
                    <a:lnTo>
                      <a:pt x="114" y="21"/>
                    </a:lnTo>
                    <a:lnTo>
                      <a:pt x="75" y="0"/>
                    </a:lnTo>
                    <a:close/>
                  </a:path>
                </a:pathLst>
              </a:custGeom>
              <a:solidFill>
                <a:schemeClr val="accent2"/>
              </a:solidFill>
              <a:ln w="9525">
                <a:noFill/>
                <a:round/>
                <a:headEnd/>
                <a:tailEnd/>
              </a:ln>
            </p:spPr>
            <p:txBody>
              <a:bodyPr/>
              <a:lstStyle/>
              <a:p>
                <a:pPr>
                  <a:defRPr/>
                </a:pPr>
                <a:endParaRPr lang="cs-CZ" sz="1800"/>
              </a:p>
            </p:txBody>
          </p:sp>
          <p:sp>
            <p:nvSpPr>
              <p:cNvPr id="22542" name="Freeform 14"/>
              <p:cNvSpPr>
                <a:spLocks/>
              </p:cNvSpPr>
              <p:nvPr userDrawn="1"/>
            </p:nvSpPr>
            <p:spPr bwMode="ltGray">
              <a:xfrm rot="373331" flipH="1">
                <a:off x="289" y="3133"/>
                <a:ext cx="21" cy="55"/>
              </a:xfrm>
              <a:custGeom>
                <a:avLst/>
                <a:gdLst/>
                <a:ahLst/>
                <a:cxnLst>
                  <a:cxn ang="0">
                    <a:pos x="29" y="0"/>
                  </a:cxn>
                  <a:cxn ang="0">
                    <a:pos x="23" y="0"/>
                  </a:cxn>
                  <a:cxn ang="0">
                    <a:pos x="16" y="4"/>
                  </a:cxn>
                  <a:cxn ang="0">
                    <a:pos x="9" y="9"/>
                  </a:cxn>
                  <a:cxn ang="0">
                    <a:pos x="4" y="19"/>
                  </a:cxn>
                  <a:cxn ang="0">
                    <a:pos x="1" y="30"/>
                  </a:cxn>
                  <a:cxn ang="0">
                    <a:pos x="0" y="44"/>
                  </a:cxn>
                  <a:cxn ang="0">
                    <a:pos x="3" y="60"/>
                  </a:cxn>
                  <a:cxn ang="0">
                    <a:pos x="11" y="77"/>
                  </a:cxn>
                  <a:cxn ang="0">
                    <a:pos x="15" y="53"/>
                  </a:cxn>
                  <a:cxn ang="0">
                    <a:pos x="19" y="37"/>
                  </a:cxn>
                  <a:cxn ang="0">
                    <a:pos x="23" y="22"/>
                  </a:cxn>
                  <a:cxn ang="0">
                    <a:pos x="29" y="0"/>
                  </a:cxn>
                </a:cxnLst>
                <a:rect l="0" t="0" r="r" b="b"/>
                <a:pathLst>
                  <a:path w="29" h="77">
                    <a:moveTo>
                      <a:pt x="29" y="0"/>
                    </a:moveTo>
                    <a:lnTo>
                      <a:pt x="23" y="0"/>
                    </a:lnTo>
                    <a:lnTo>
                      <a:pt x="16" y="4"/>
                    </a:lnTo>
                    <a:lnTo>
                      <a:pt x="9" y="9"/>
                    </a:lnTo>
                    <a:lnTo>
                      <a:pt x="4" y="19"/>
                    </a:lnTo>
                    <a:lnTo>
                      <a:pt x="1" y="30"/>
                    </a:lnTo>
                    <a:lnTo>
                      <a:pt x="0" y="44"/>
                    </a:lnTo>
                    <a:lnTo>
                      <a:pt x="3" y="60"/>
                    </a:lnTo>
                    <a:lnTo>
                      <a:pt x="11" y="77"/>
                    </a:lnTo>
                    <a:lnTo>
                      <a:pt x="15" y="53"/>
                    </a:lnTo>
                    <a:lnTo>
                      <a:pt x="19" y="37"/>
                    </a:lnTo>
                    <a:lnTo>
                      <a:pt x="23" y="22"/>
                    </a:lnTo>
                    <a:lnTo>
                      <a:pt x="29" y="0"/>
                    </a:lnTo>
                    <a:close/>
                  </a:path>
                </a:pathLst>
              </a:custGeom>
              <a:solidFill>
                <a:schemeClr val="accent2"/>
              </a:solidFill>
              <a:ln w="9525">
                <a:noFill/>
                <a:round/>
                <a:headEnd/>
                <a:tailEnd/>
              </a:ln>
            </p:spPr>
            <p:txBody>
              <a:bodyPr/>
              <a:lstStyle/>
              <a:p>
                <a:pPr>
                  <a:defRPr/>
                </a:pPr>
                <a:endParaRPr lang="cs-CZ" sz="1800"/>
              </a:p>
            </p:txBody>
          </p:sp>
          <p:grpSp>
            <p:nvGrpSpPr>
              <p:cNvPr id="14379" name="Group 15"/>
              <p:cNvGrpSpPr>
                <a:grpSpLocks/>
              </p:cNvGrpSpPr>
              <p:nvPr userDrawn="1"/>
            </p:nvGrpSpPr>
            <p:grpSpPr bwMode="auto">
              <a:xfrm rot="10886446" flipH="1">
                <a:off x="335" y="3251"/>
                <a:ext cx="608" cy="369"/>
                <a:chOff x="-366" y="1704"/>
                <a:chExt cx="608" cy="369"/>
              </a:xfrm>
            </p:grpSpPr>
            <p:sp>
              <p:nvSpPr>
                <p:cNvPr id="22544" name="Freeform 16"/>
                <p:cNvSpPr>
                  <a:spLocks/>
                </p:cNvSpPr>
                <p:nvPr userDrawn="1"/>
              </p:nvSpPr>
              <p:spPr bwMode="ltGray">
                <a:xfrm rot="4200091">
                  <a:off x="-243" y="1807"/>
                  <a:ext cx="143" cy="390"/>
                </a:xfrm>
                <a:custGeom>
                  <a:avLst/>
                  <a:gdLst/>
                  <a:ahLst/>
                  <a:cxnLst>
                    <a:cxn ang="0">
                      <a:pos x="12" y="44"/>
                    </a:cxn>
                    <a:cxn ang="0">
                      <a:pos x="6" y="72"/>
                    </a:cxn>
                    <a:cxn ang="0">
                      <a:pos x="3" y="99"/>
                    </a:cxn>
                    <a:cxn ang="0">
                      <a:pos x="0" y="125"/>
                    </a:cxn>
                    <a:cxn ang="0">
                      <a:pos x="0" y="151"/>
                    </a:cxn>
                    <a:cxn ang="0">
                      <a:pos x="3" y="180"/>
                    </a:cxn>
                    <a:cxn ang="0">
                      <a:pos x="7" y="211"/>
                    </a:cxn>
                    <a:cxn ang="0">
                      <a:pos x="16" y="247"/>
                    </a:cxn>
                    <a:cxn ang="0">
                      <a:pos x="29" y="287"/>
                    </a:cxn>
                    <a:cxn ang="0">
                      <a:pos x="43" y="325"/>
                    </a:cxn>
                    <a:cxn ang="0">
                      <a:pos x="61" y="364"/>
                    </a:cxn>
                    <a:cxn ang="0">
                      <a:pos x="83" y="406"/>
                    </a:cxn>
                    <a:cxn ang="0">
                      <a:pos x="106" y="446"/>
                    </a:cxn>
                    <a:cxn ang="0">
                      <a:pos x="132" y="483"/>
                    </a:cxn>
                    <a:cxn ang="0">
                      <a:pos x="157" y="516"/>
                    </a:cxn>
                    <a:cxn ang="0">
                      <a:pos x="182" y="544"/>
                    </a:cxn>
                    <a:cxn ang="0">
                      <a:pos x="207" y="564"/>
                    </a:cxn>
                    <a:cxn ang="0">
                      <a:pos x="160" y="501"/>
                    </a:cxn>
                    <a:cxn ang="0">
                      <a:pos x="127" y="448"/>
                    </a:cxn>
                    <a:cxn ang="0">
                      <a:pos x="103" y="405"/>
                    </a:cxn>
                    <a:cxn ang="0">
                      <a:pos x="87" y="368"/>
                    </a:cxn>
                    <a:cxn ang="0">
                      <a:pos x="75" y="337"/>
                    </a:cxn>
                    <a:cxn ang="0">
                      <a:pos x="68" y="309"/>
                    </a:cxn>
                    <a:cxn ang="0">
                      <a:pos x="63" y="285"/>
                    </a:cxn>
                    <a:cxn ang="0">
                      <a:pos x="56" y="261"/>
                    </a:cxn>
                    <a:cxn ang="0">
                      <a:pos x="44" y="205"/>
                    </a:cxn>
                    <a:cxn ang="0">
                      <a:pos x="41" y="140"/>
                    </a:cxn>
                    <a:cxn ang="0">
                      <a:pos x="43" y="68"/>
                    </a:cxn>
                    <a:cxn ang="0">
                      <a:pos x="50" y="0"/>
                    </a:cxn>
                    <a:cxn ang="0">
                      <a:pos x="12" y="44"/>
                    </a:cxn>
                  </a:cxnLst>
                  <a:rect l="0" t="0" r="r" b="b"/>
                  <a:pathLst>
                    <a:path w="207" h="564">
                      <a:moveTo>
                        <a:pt x="12" y="44"/>
                      </a:moveTo>
                      <a:lnTo>
                        <a:pt x="6" y="72"/>
                      </a:lnTo>
                      <a:lnTo>
                        <a:pt x="3" y="99"/>
                      </a:lnTo>
                      <a:lnTo>
                        <a:pt x="0" y="125"/>
                      </a:lnTo>
                      <a:lnTo>
                        <a:pt x="0" y="151"/>
                      </a:lnTo>
                      <a:lnTo>
                        <a:pt x="3" y="180"/>
                      </a:lnTo>
                      <a:lnTo>
                        <a:pt x="7" y="211"/>
                      </a:lnTo>
                      <a:lnTo>
                        <a:pt x="16" y="247"/>
                      </a:lnTo>
                      <a:lnTo>
                        <a:pt x="29" y="287"/>
                      </a:lnTo>
                      <a:lnTo>
                        <a:pt x="43" y="325"/>
                      </a:lnTo>
                      <a:lnTo>
                        <a:pt x="61" y="364"/>
                      </a:lnTo>
                      <a:lnTo>
                        <a:pt x="83" y="406"/>
                      </a:lnTo>
                      <a:lnTo>
                        <a:pt x="106" y="446"/>
                      </a:lnTo>
                      <a:lnTo>
                        <a:pt x="132" y="483"/>
                      </a:lnTo>
                      <a:lnTo>
                        <a:pt x="157" y="516"/>
                      </a:lnTo>
                      <a:lnTo>
                        <a:pt x="182" y="544"/>
                      </a:lnTo>
                      <a:lnTo>
                        <a:pt x="207" y="564"/>
                      </a:lnTo>
                      <a:lnTo>
                        <a:pt x="160" y="501"/>
                      </a:lnTo>
                      <a:lnTo>
                        <a:pt x="127" y="448"/>
                      </a:lnTo>
                      <a:lnTo>
                        <a:pt x="103" y="405"/>
                      </a:lnTo>
                      <a:lnTo>
                        <a:pt x="87" y="368"/>
                      </a:lnTo>
                      <a:lnTo>
                        <a:pt x="75" y="337"/>
                      </a:lnTo>
                      <a:lnTo>
                        <a:pt x="68" y="309"/>
                      </a:lnTo>
                      <a:lnTo>
                        <a:pt x="63" y="285"/>
                      </a:lnTo>
                      <a:lnTo>
                        <a:pt x="56" y="261"/>
                      </a:lnTo>
                      <a:lnTo>
                        <a:pt x="44" y="205"/>
                      </a:lnTo>
                      <a:lnTo>
                        <a:pt x="41" y="140"/>
                      </a:lnTo>
                      <a:lnTo>
                        <a:pt x="43" y="68"/>
                      </a:lnTo>
                      <a:lnTo>
                        <a:pt x="50" y="0"/>
                      </a:lnTo>
                      <a:lnTo>
                        <a:pt x="12" y="44"/>
                      </a:lnTo>
                      <a:close/>
                    </a:path>
                  </a:pathLst>
                </a:custGeom>
                <a:solidFill>
                  <a:schemeClr val="accent2"/>
                </a:solidFill>
                <a:ln w="9525">
                  <a:noFill/>
                  <a:round/>
                  <a:headEnd/>
                  <a:tailEnd/>
                </a:ln>
              </p:spPr>
              <p:txBody>
                <a:bodyPr/>
                <a:lstStyle/>
                <a:p>
                  <a:pPr>
                    <a:defRPr/>
                  </a:pPr>
                  <a:endParaRPr lang="cs-CZ" sz="1800"/>
                </a:p>
              </p:txBody>
            </p:sp>
            <p:sp>
              <p:nvSpPr>
                <p:cNvPr id="22545" name="Freeform 17"/>
                <p:cNvSpPr>
                  <a:spLocks/>
                </p:cNvSpPr>
                <p:nvPr userDrawn="1"/>
              </p:nvSpPr>
              <p:spPr bwMode="ltGray">
                <a:xfrm rot="4200091">
                  <a:off x="124" y="1761"/>
                  <a:ext cx="33" cy="160"/>
                </a:xfrm>
                <a:custGeom>
                  <a:avLst/>
                  <a:gdLst/>
                  <a:ahLst/>
                  <a:cxnLst>
                    <a:cxn ang="0">
                      <a:pos x="0" y="19"/>
                    </a:cxn>
                    <a:cxn ang="0">
                      <a:pos x="14" y="55"/>
                    </a:cxn>
                    <a:cxn ang="0">
                      <a:pos x="22" y="101"/>
                    </a:cxn>
                    <a:cxn ang="0">
                      <a:pos x="24" y="159"/>
                    </a:cxn>
                    <a:cxn ang="0">
                      <a:pos x="19" y="232"/>
                    </a:cxn>
                    <a:cxn ang="0">
                      <a:pos x="45" y="217"/>
                    </a:cxn>
                    <a:cxn ang="0">
                      <a:pos x="47" y="178"/>
                    </a:cxn>
                    <a:cxn ang="0">
                      <a:pos x="47" y="140"/>
                    </a:cxn>
                    <a:cxn ang="0">
                      <a:pos x="45" y="103"/>
                    </a:cxn>
                    <a:cxn ang="0">
                      <a:pos x="41" y="71"/>
                    </a:cxn>
                    <a:cxn ang="0">
                      <a:pos x="36" y="52"/>
                    </a:cxn>
                    <a:cxn ang="0">
                      <a:pos x="29" y="34"/>
                    </a:cxn>
                    <a:cxn ang="0">
                      <a:pos x="22" y="17"/>
                    </a:cxn>
                    <a:cxn ang="0">
                      <a:pos x="13" y="0"/>
                    </a:cxn>
                    <a:cxn ang="0">
                      <a:pos x="0" y="19"/>
                    </a:cxn>
                  </a:cxnLst>
                  <a:rect l="0" t="0" r="r" b="b"/>
                  <a:pathLst>
                    <a:path w="47" h="232">
                      <a:moveTo>
                        <a:pt x="0" y="19"/>
                      </a:moveTo>
                      <a:lnTo>
                        <a:pt x="14" y="55"/>
                      </a:lnTo>
                      <a:lnTo>
                        <a:pt x="22" y="101"/>
                      </a:lnTo>
                      <a:lnTo>
                        <a:pt x="24" y="159"/>
                      </a:lnTo>
                      <a:lnTo>
                        <a:pt x="19" y="232"/>
                      </a:lnTo>
                      <a:lnTo>
                        <a:pt x="45" y="217"/>
                      </a:lnTo>
                      <a:lnTo>
                        <a:pt x="47" y="178"/>
                      </a:lnTo>
                      <a:lnTo>
                        <a:pt x="47" y="140"/>
                      </a:lnTo>
                      <a:lnTo>
                        <a:pt x="45" y="103"/>
                      </a:lnTo>
                      <a:lnTo>
                        <a:pt x="41" y="71"/>
                      </a:lnTo>
                      <a:lnTo>
                        <a:pt x="36" y="52"/>
                      </a:lnTo>
                      <a:lnTo>
                        <a:pt x="29" y="34"/>
                      </a:lnTo>
                      <a:lnTo>
                        <a:pt x="22" y="17"/>
                      </a:lnTo>
                      <a:lnTo>
                        <a:pt x="13" y="0"/>
                      </a:lnTo>
                      <a:lnTo>
                        <a:pt x="0" y="19"/>
                      </a:lnTo>
                      <a:close/>
                    </a:path>
                  </a:pathLst>
                </a:custGeom>
                <a:solidFill>
                  <a:schemeClr val="accent2"/>
                </a:solidFill>
                <a:ln w="9525">
                  <a:noFill/>
                  <a:round/>
                  <a:headEnd/>
                  <a:tailEnd/>
                </a:ln>
              </p:spPr>
              <p:txBody>
                <a:bodyPr/>
                <a:lstStyle/>
                <a:p>
                  <a:pPr>
                    <a:defRPr/>
                  </a:pPr>
                  <a:endParaRPr lang="cs-CZ" sz="1800"/>
                </a:p>
              </p:txBody>
            </p:sp>
            <p:sp>
              <p:nvSpPr>
                <p:cNvPr id="22546" name="Freeform 18"/>
                <p:cNvSpPr>
                  <a:spLocks/>
                </p:cNvSpPr>
                <p:nvPr userDrawn="1"/>
              </p:nvSpPr>
              <p:spPr bwMode="ltGray">
                <a:xfrm rot="4200091">
                  <a:off x="184" y="1723"/>
                  <a:ext cx="60" cy="28"/>
                </a:xfrm>
                <a:custGeom>
                  <a:avLst/>
                  <a:gdLst/>
                  <a:ahLst/>
                  <a:cxnLst>
                    <a:cxn ang="0">
                      <a:pos x="87" y="22"/>
                    </a:cxn>
                    <a:cxn ang="0">
                      <a:pos x="77" y="17"/>
                    </a:cxn>
                    <a:cxn ang="0">
                      <a:pos x="68" y="12"/>
                    </a:cxn>
                    <a:cxn ang="0">
                      <a:pos x="58" y="7"/>
                    </a:cxn>
                    <a:cxn ang="0">
                      <a:pos x="47" y="5"/>
                    </a:cxn>
                    <a:cxn ang="0">
                      <a:pos x="37" y="3"/>
                    </a:cxn>
                    <a:cxn ang="0">
                      <a:pos x="26" y="2"/>
                    </a:cxn>
                    <a:cxn ang="0">
                      <a:pos x="13" y="0"/>
                    </a:cxn>
                    <a:cxn ang="0">
                      <a:pos x="0" y="2"/>
                    </a:cxn>
                    <a:cxn ang="0">
                      <a:pos x="6" y="6"/>
                    </a:cxn>
                    <a:cxn ang="0">
                      <a:pos x="14" y="10"/>
                    </a:cxn>
                    <a:cxn ang="0">
                      <a:pos x="22" y="14"/>
                    </a:cxn>
                    <a:cxn ang="0">
                      <a:pos x="33" y="18"/>
                    </a:cxn>
                    <a:cxn ang="0">
                      <a:pos x="42" y="22"/>
                    </a:cxn>
                    <a:cxn ang="0">
                      <a:pos x="52" y="27"/>
                    </a:cxn>
                    <a:cxn ang="0">
                      <a:pos x="64" y="33"/>
                    </a:cxn>
                    <a:cxn ang="0">
                      <a:pos x="74" y="40"/>
                    </a:cxn>
                    <a:cxn ang="0">
                      <a:pos x="87" y="22"/>
                    </a:cxn>
                  </a:cxnLst>
                  <a:rect l="0" t="0" r="r" b="b"/>
                  <a:pathLst>
                    <a:path w="87" h="40">
                      <a:moveTo>
                        <a:pt x="87" y="22"/>
                      </a:moveTo>
                      <a:lnTo>
                        <a:pt x="77" y="17"/>
                      </a:lnTo>
                      <a:lnTo>
                        <a:pt x="68" y="12"/>
                      </a:lnTo>
                      <a:lnTo>
                        <a:pt x="58" y="7"/>
                      </a:lnTo>
                      <a:lnTo>
                        <a:pt x="47" y="5"/>
                      </a:lnTo>
                      <a:lnTo>
                        <a:pt x="37" y="3"/>
                      </a:lnTo>
                      <a:lnTo>
                        <a:pt x="26" y="2"/>
                      </a:lnTo>
                      <a:lnTo>
                        <a:pt x="13" y="0"/>
                      </a:lnTo>
                      <a:lnTo>
                        <a:pt x="0" y="2"/>
                      </a:lnTo>
                      <a:lnTo>
                        <a:pt x="6" y="6"/>
                      </a:lnTo>
                      <a:lnTo>
                        <a:pt x="14" y="10"/>
                      </a:lnTo>
                      <a:lnTo>
                        <a:pt x="22" y="14"/>
                      </a:lnTo>
                      <a:lnTo>
                        <a:pt x="33" y="18"/>
                      </a:lnTo>
                      <a:lnTo>
                        <a:pt x="42" y="22"/>
                      </a:lnTo>
                      <a:lnTo>
                        <a:pt x="52" y="27"/>
                      </a:lnTo>
                      <a:lnTo>
                        <a:pt x="64" y="33"/>
                      </a:lnTo>
                      <a:lnTo>
                        <a:pt x="74" y="40"/>
                      </a:lnTo>
                      <a:lnTo>
                        <a:pt x="87" y="22"/>
                      </a:lnTo>
                      <a:close/>
                    </a:path>
                  </a:pathLst>
                </a:custGeom>
                <a:solidFill>
                  <a:schemeClr val="accent2"/>
                </a:solidFill>
                <a:ln w="9525">
                  <a:noFill/>
                  <a:round/>
                  <a:headEnd/>
                  <a:tailEnd/>
                </a:ln>
              </p:spPr>
              <p:txBody>
                <a:bodyPr/>
                <a:lstStyle/>
                <a:p>
                  <a:pPr>
                    <a:defRPr/>
                  </a:pPr>
                  <a:endParaRPr lang="cs-CZ" sz="1800"/>
                </a:p>
              </p:txBody>
            </p:sp>
          </p:grpSp>
        </p:grpSp>
        <p:grpSp>
          <p:nvGrpSpPr>
            <p:cNvPr id="14348" name="Group 19"/>
            <p:cNvGrpSpPr>
              <a:grpSpLocks/>
            </p:cNvGrpSpPr>
            <p:nvPr/>
          </p:nvGrpSpPr>
          <p:grpSpPr bwMode="auto">
            <a:xfrm rot="6248562">
              <a:off x="343" y="3854"/>
              <a:ext cx="392" cy="424"/>
              <a:chOff x="1727" y="866"/>
              <a:chExt cx="129" cy="157"/>
            </a:xfrm>
          </p:grpSpPr>
          <p:sp>
            <p:nvSpPr>
              <p:cNvPr id="22548" name="Freeform 20"/>
              <p:cNvSpPr>
                <a:spLocks/>
              </p:cNvSpPr>
              <p:nvPr userDrawn="1"/>
            </p:nvSpPr>
            <p:spPr bwMode="ltGray">
              <a:xfrm>
                <a:off x="1727" y="868"/>
                <a:ext cx="41" cy="59"/>
              </a:xfrm>
              <a:custGeom>
                <a:avLst/>
                <a:gdLst/>
                <a:ahLst/>
                <a:cxnLst>
                  <a:cxn ang="0">
                    <a:pos x="83" y="28"/>
                  </a:cxn>
                  <a:cxn ang="0">
                    <a:pos x="27" y="0"/>
                  </a:cxn>
                  <a:cxn ang="0">
                    <a:pos x="0" y="117"/>
                  </a:cxn>
                  <a:cxn ang="0">
                    <a:pos x="83" y="28"/>
                  </a:cxn>
                </a:cxnLst>
                <a:rect l="0" t="0" r="r" b="b"/>
                <a:pathLst>
                  <a:path w="83" h="117">
                    <a:moveTo>
                      <a:pt x="83" y="28"/>
                    </a:moveTo>
                    <a:lnTo>
                      <a:pt x="27" y="0"/>
                    </a:lnTo>
                    <a:lnTo>
                      <a:pt x="0" y="117"/>
                    </a:lnTo>
                    <a:lnTo>
                      <a:pt x="83" y="28"/>
                    </a:lnTo>
                    <a:close/>
                  </a:path>
                </a:pathLst>
              </a:custGeom>
              <a:solidFill>
                <a:schemeClr val="bg2"/>
              </a:solidFill>
              <a:ln w="9525">
                <a:noFill/>
                <a:round/>
                <a:headEnd/>
                <a:tailEnd/>
              </a:ln>
            </p:spPr>
            <p:txBody>
              <a:bodyPr/>
              <a:lstStyle/>
              <a:p>
                <a:pPr>
                  <a:defRPr/>
                </a:pPr>
                <a:endParaRPr lang="cs-CZ" sz="1800"/>
              </a:p>
            </p:txBody>
          </p:sp>
          <p:sp>
            <p:nvSpPr>
              <p:cNvPr id="22549" name="Freeform 21"/>
              <p:cNvSpPr>
                <a:spLocks/>
              </p:cNvSpPr>
              <p:nvPr userDrawn="1"/>
            </p:nvSpPr>
            <p:spPr bwMode="ltGray">
              <a:xfrm>
                <a:off x="1786" y="896"/>
                <a:ext cx="70" cy="49"/>
              </a:xfrm>
              <a:custGeom>
                <a:avLst/>
                <a:gdLst/>
                <a:ahLst/>
                <a:cxnLst>
                  <a:cxn ang="0">
                    <a:pos x="0" y="98"/>
                  </a:cxn>
                  <a:cxn ang="0">
                    <a:pos x="118" y="0"/>
                  </a:cxn>
                  <a:cxn ang="0">
                    <a:pos x="140" y="49"/>
                  </a:cxn>
                  <a:cxn ang="0">
                    <a:pos x="0" y="98"/>
                  </a:cxn>
                </a:cxnLst>
                <a:rect l="0" t="0" r="r" b="b"/>
                <a:pathLst>
                  <a:path w="140" h="98">
                    <a:moveTo>
                      <a:pt x="0" y="98"/>
                    </a:moveTo>
                    <a:lnTo>
                      <a:pt x="118" y="0"/>
                    </a:lnTo>
                    <a:lnTo>
                      <a:pt x="140" y="49"/>
                    </a:lnTo>
                    <a:lnTo>
                      <a:pt x="0" y="98"/>
                    </a:lnTo>
                    <a:close/>
                  </a:path>
                </a:pathLst>
              </a:custGeom>
              <a:solidFill>
                <a:schemeClr val="bg2"/>
              </a:solidFill>
              <a:ln w="9525">
                <a:noFill/>
                <a:round/>
                <a:headEnd/>
                <a:tailEnd/>
              </a:ln>
            </p:spPr>
            <p:txBody>
              <a:bodyPr/>
              <a:lstStyle/>
              <a:p>
                <a:pPr>
                  <a:defRPr/>
                </a:pPr>
                <a:endParaRPr lang="cs-CZ" sz="1800"/>
              </a:p>
            </p:txBody>
          </p:sp>
          <p:sp>
            <p:nvSpPr>
              <p:cNvPr id="22550" name="Freeform 22"/>
              <p:cNvSpPr>
                <a:spLocks/>
              </p:cNvSpPr>
              <p:nvPr userDrawn="1"/>
            </p:nvSpPr>
            <p:spPr bwMode="ltGray">
              <a:xfrm>
                <a:off x="1772" y="998"/>
                <a:ext cx="73" cy="25"/>
              </a:xfrm>
              <a:custGeom>
                <a:avLst/>
                <a:gdLst/>
                <a:ahLst/>
                <a:cxnLst>
                  <a:cxn ang="0">
                    <a:pos x="0" y="7"/>
                  </a:cxn>
                  <a:cxn ang="0">
                    <a:pos x="145" y="0"/>
                  </a:cxn>
                  <a:cxn ang="0">
                    <a:pos x="131" y="49"/>
                  </a:cxn>
                  <a:cxn ang="0">
                    <a:pos x="0" y="7"/>
                  </a:cxn>
                </a:cxnLst>
                <a:rect l="0" t="0" r="r" b="b"/>
                <a:pathLst>
                  <a:path w="145" h="49">
                    <a:moveTo>
                      <a:pt x="0" y="7"/>
                    </a:moveTo>
                    <a:lnTo>
                      <a:pt x="145" y="0"/>
                    </a:lnTo>
                    <a:lnTo>
                      <a:pt x="131" y="49"/>
                    </a:lnTo>
                    <a:lnTo>
                      <a:pt x="0" y="7"/>
                    </a:lnTo>
                    <a:close/>
                  </a:path>
                </a:pathLst>
              </a:custGeom>
              <a:solidFill>
                <a:schemeClr val="bg2"/>
              </a:solidFill>
              <a:ln w="9525">
                <a:noFill/>
                <a:round/>
                <a:headEnd/>
                <a:tailEnd/>
              </a:ln>
            </p:spPr>
            <p:txBody>
              <a:bodyPr/>
              <a:lstStyle/>
              <a:p>
                <a:pPr>
                  <a:defRPr/>
                </a:pPr>
                <a:endParaRPr lang="cs-CZ" sz="1800"/>
              </a:p>
            </p:txBody>
          </p:sp>
        </p:grpSp>
        <p:grpSp>
          <p:nvGrpSpPr>
            <p:cNvPr id="14349" name="Group 23"/>
            <p:cNvGrpSpPr>
              <a:grpSpLocks/>
            </p:cNvGrpSpPr>
            <p:nvPr/>
          </p:nvGrpSpPr>
          <p:grpSpPr bwMode="auto">
            <a:xfrm rot="5003157">
              <a:off x="249" y="1102"/>
              <a:ext cx="412" cy="500"/>
              <a:chOff x="1727" y="866"/>
              <a:chExt cx="129" cy="157"/>
            </a:xfrm>
          </p:grpSpPr>
          <p:sp>
            <p:nvSpPr>
              <p:cNvPr id="22552" name="Freeform 24"/>
              <p:cNvSpPr>
                <a:spLocks/>
              </p:cNvSpPr>
              <p:nvPr userDrawn="1"/>
            </p:nvSpPr>
            <p:spPr bwMode="ltGray">
              <a:xfrm>
                <a:off x="1727" y="866"/>
                <a:ext cx="41" cy="59"/>
              </a:xfrm>
              <a:custGeom>
                <a:avLst/>
                <a:gdLst/>
                <a:ahLst/>
                <a:cxnLst>
                  <a:cxn ang="0">
                    <a:pos x="83" y="28"/>
                  </a:cxn>
                  <a:cxn ang="0">
                    <a:pos x="27" y="0"/>
                  </a:cxn>
                  <a:cxn ang="0">
                    <a:pos x="0" y="117"/>
                  </a:cxn>
                  <a:cxn ang="0">
                    <a:pos x="83" y="28"/>
                  </a:cxn>
                </a:cxnLst>
                <a:rect l="0" t="0" r="r" b="b"/>
                <a:pathLst>
                  <a:path w="83" h="117">
                    <a:moveTo>
                      <a:pt x="83" y="28"/>
                    </a:moveTo>
                    <a:lnTo>
                      <a:pt x="27" y="0"/>
                    </a:lnTo>
                    <a:lnTo>
                      <a:pt x="0" y="117"/>
                    </a:lnTo>
                    <a:lnTo>
                      <a:pt x="83" y="28"/>
                    </a:lnTo>
                    <a:close/>
                  </a:path>
                </a:pathLst>
              </a:custGeom>
              <a:solidFill>
                <a:schemeClr val="bg2"/>
              </a:solidFill>
              <a:ln w="9525">
                <a:noFill/>
                <a:round/>
                <a:headEnd/>
                <a:tailEnd/>
              </a:ln>
            </p:spPr>
            <p:txBody>
              <a:bodyPr/>
              <a:lstStyle/>
              <a:p>
                <a:pPr>
                  <a:defRPr/>
                </a:pPr>
                <a:endParaRPr lang="cs-CZ" sz="1800"/>
              </a:p>
            </p:txBody>
          </p:sp>
          <p:sp>
            <p:nvSpPr>
              <p:cNvPr id="22553" name="Freeform 25"/>
              <p:cNvSpPr>
                <a:spLocks/>
              </p:cNvSpPr>
              <p:nvPr userDrawn="1"/>
            </p:nvSpPr>
            <p:spPr bwMode="ltGray">
              <a:xfrm>
                <a:off x="1786" y="894"/>
                <a:ext cx="70" cy="49"/>
              </a:xfrm>
              <a:custGeom>
                <a:avLst/>
                <a:gdLst/>
                <a:ahLst/>
                <a:cxnLst>
                  <a:cxn ang="0">
                    <a:pos x="0" y="98"/>
                  </a:cxn>
                  <a:cxn ang="0">
                    <a:pos x="118" y="0"/>
                  </a:cxn>
                  <a:cxn ang="0">
                    <a:pos x="140" y="49"/>
                  </a:cxn>
                  <a:cxn ang="0">
                    <a:pos x="0" y="98"/>
                  </a:cxn>
                </a:cxnLst>
                <a:rect l="0" t="0" r="r" b="b"/>
                <a:pathLst>
                  <a:path w="140" h="98">
                    <a:moveTo>
                      <a:pt x="0" y="98"/>
                    </a:moveTo>
                    <a:lnTo>
                      <a:pt x="118" y="0"/>
                    </a:lnTo>
                    <a:lnTo>
                      <a:pt x="140" y="49"/>
                    </a:lnTo>
                    <a:lnTo>
                      <a:pt x="0" y="98"/>
                    </a:lnTo>
                    <a:close/>
                  </a:path>
                </a:pathLst>
              </a:custGeom>
              <a:solidFill>
                <a:schemeClr val="bg2"/>
              </a:solidFill>
              <a:ln w="9525">
                <a:noFill/>
                <a:round/>
                <a:headEnd/>
                <a:tailEnd/>
              </a:ln>
            </p:spPr>
            <p:txBody>
              <a:bodyPr/>
              <a:lstStyle/>
              <a:p>
                <a:pPr>
                  <a:defRPr/>
                </a:pPr>
                <a:endParaRPr lang="cs-CZ" sz="1800"/>
              </a:p>
            </p:txBody>
          </p:sp>
          <p:sp>
            <p:nvSpPr>
              <p:cNvPr id="22554" name="Freeform 26"/>
              <p:cNvSpPr>
                <a:spLocks/>
              </p:cNvSpPr>
              <p:nvPr userDrawn="1"/>
            </p:nvSpPr>
            <p:spPr bwMode="ltGray">
              <a:xfrm>
                <a:off x="1772" y="998"/>
                <a:ext cx="73" cy="25"/>
              </a:xfrm>
              <a:custGeom>
                <a:avLst/>
                <a:gdLst/>
                <a:ahLst/>
                <a:cxnLst>
                  <a:cxn ang="0">
                    <a:pos x="0" y="7"/>
                  </a:cxn>
                  <a:cxn ang="0">
                    <a:pos x="145" y="0"/>
                  </a:cxn>
                  <a:cxn ang="0">
                    <a:pos x="131" y="49"/>
                  </a:cxn>
                  <a:cxn ang="0">
                    <a:pos x="0" y="7"/>
                  </a:cxn>
                </a:cxnLst>
                <a:rect l="0" t="0" r="r" b="b"/>
                <a:pathLst>
                  <a:path w="145" h="49">
                    <a:moveTo>
                      <a:pt x="0" y="7"/>
                    </a:moveTo>
                    <a:lnTo>
                      <a:pt x="145" y="0"/>
                    </a:lnTo>
                    <a:lnTo>
                      <a:pt x="131" y="49"/>
                    </a:lnTo>
                    <a:lnTo>
                      <a:pt x="0" y="7"/>
                    </a:lnTo>
                    <a:close/>
                  </a:path>
                </a:pathLst>
              </a:custGeom>
              <a:solidFill>
                <a:schemeClr val="bg2"/>
              </a:solidFill>
              <a:ln w="9525">
                <a:noFill/>
                <a:round/>
                <a:headEnd/>
                <a:tailEnd/>
              </a:ln>
            </p:spPr>
            <p:txBody>
              <a:bodyPr/>
              <a:lstStyle/>
              <a:p>
                <a:pPr>
                  <a:defRPr/>
                </a:pPr>
                <a:endParaRPr lang="cs-CZ" sz="1800"/>
              </a:p>
            </p:txBody>
          </p:sp>
        </p:grpSp>
        <p:grpSp>
          <p:nvGrpSpPr>
            <p:cNvPr id="14350" name="Group 27"/>
            <p:cNvGrpSpPr>
              <a:grpSpLocks/>
            </p:cNvGrpSpPr>
            <p:nvPr/>
          </p:nvGrpSpPr>
          <p:grpSpPr bwMode="auto">
            <a:xfrm>
              <a:off x="815" y="0"/>
              <a:ext cx="345" cy="367"/>
              <a:chOff x="1727" y="866"/>
              <a:chExt cx="129" cy="157"/>
            </a:xfrm>
          </p:grpSpPr>
          <p:sp>
            <p:nvSpPr>
              <p:cNvPr id="22556" name="Freeform 28"/>
              <p:cNvSpPr>
                <a:spLocks/>
              </p:cNvSpPr>
              <p:nvPr userDrawn="1"/>
            </p:nvSpPr>
            <p:spPr bwMode="ltGray">
              <a:xfrm>
                <a:off x="1727" y="866"/>
                <a:ext cx="41" cy="59"/>
              </a:xfrm>
              <a:custGeom>
                <a:avLst/>
                <a:gdLst/>
                <a:ahLst/>
                <a:cxnLst>
                  <a:cxn ang="0">
                    <a:pos x="83" y="28"/>
                  </a:cxn>
                  <a:cxn ang="0">
                    <a:pos x="27" y="0"/>
                  </a:cxn>
                  <a:cxn ang="0">
                    <a:pos x="0" y="117"/>
                  </a:cxn>
                  <a:cxn ang="0">
                    <a:pos x="83" y="28"/>
                  </a:cxn>
                </a:cxnLst>
                <a:rect l="0" t="0" r="r" b="b"/>
                <a:pathLst>
                  <a:path w="83" h="117">
                    <a:moveTo>
                      <a:pt x="83" y="28"/>
                    </a:moveTo>
                    <a:lnTo>
                      <a:pt x="27" y="0"/>
                    </a:lnTo>
                    <a:lnTo>
                      <a:pt x="0" y="117"/>
                    </a:lnTo>
                    <a:lnTo>
                      <a:pt x="83" y="28"/>
                    </a:lnTo>
                    <a:close/>
                  </a:path>
                </a:pathLst>
              </a:custGeom>
              <a:solidFill>
                <a:schemeClr val="bg2"/>
              </a:solidFill>
              <a:ln w="9525">
                <a:noFill/>
                <a:round/>
                <a:headEnd/>
                <a:tailEnd/>
              </a:ln>
            </p:spPr>
            <p:txBody>
              <a:bodyPr/>
              <a:lstStyle/>
              <a:p>
                <a:pPr>
                  <a:defRPr/>
                </a:pPr>
                <a:endParaRPr lang="cs-CZ" sz="1800"/>
              </a:p>
            </p:txBody>
          </p:sp>
          <p:sp>
            <p:nvSpPr>
              <p:cNvPr id="22557" name="Freeform 29"/>
              <p:cNvSpPr>
                <a:spLocks/>
              </p:cNvSpPr>
              <p:nvPr userDrawn="1"/>
            </p:nvSpPr>
            <p:spPr bwMode="ltGray">
              <a:xfrm>
                <a:off x="1786" y="894"/>
                <a:ext cx="70" cy="49"/>
              </a:xfrm>
              <a:custGeom>
                <a:avLst/>
                <a:gdLst/>
                <a:ahLst/>
                <a:cxnLst>
                  <a:cxn ang="0">
                    <a:pos x="0" y="98"/>
                  </a:cxn>
                  <a:cxn ang="0">
                    <a:pos x="118" y="0"/>
                  </a:cxn>
                  <a:cxn ang="0">
                    <a:pos x="140" y="49"/>
                  </a:cxn>
                  <a:cxn ang="0">
                    <a:pos x="0" y="98"/>
                  </a:cxn>
                </a:cxnLst>
                <a:rect l="0" t="0" r="r" b="b"/>
                <a:pathLst>
                  <a:path w="140" h="98">
                    <a:moveTo>
                      <a:pt x="0" y="98"/>
                    </a:moveTo>
                    <a:lnTo>
                      <a:pt x="118" y="0"/>
                    </a:lnTo>
                    <a:lnTo>
                      <a:pt x="140" y="49"/>
                    </a:lnTo>
                    <a:lnTo>
                      <a:pt x="0" y="98"/>
                    </a:lnTo>
                    <a:close/>
                  </a:path>
                </a:pathLst>
              </a:custGeom>
              <a:solidFill>
                <a:schemeClr val="bg2"/>
              </a:solidFill>
              <a:ln w="9525">
                <a:noFill/>
                <a:round/>
                <a:headEnd/>
                <a:tailEnd/>
              </a:ln>
            </p:spPr>
            <p:txBody>
              <a:bodyPr/>
              <a:lstStyle/>
              <a:p>
                <a:pPr>
                  <a:defRPr/>
                </a:pPr>
                <a:endParaRPr lang="cs-CZ" sz="1800"/>
              </a:p>
            </p:txBody>
          </p:sp>
          <p:sp>
            <p:nvSpPr>
              <p:cNvPr id="22558" name="Freeform 30"/>
              <p:cNvSpPr>
                <a:spLocks/>
              </p:cNvSpPr>
              <p:nvPr userDrawn="1"/>
            </p:nvSpPr>
            <p:spPr bwMode="ltGray">
              <a:xfrm>
                <a:off x="1772" y="998"/>
                <a:ext cx="73" cy="25"/>
              </a:xfrm>
              <a:custGeom>
                <a:avLst/>
                <a:gdLst/>
                <a:ahLst/>
                <a:cxnLst>
                  <a:cxn ang="0">
                    <a:pos x="0" y="7"/>
                  </a:cxn>
                  <a:cxn ang="0">
                    <a:pos x="145" y="0"/>
                  </a:cxn>
                  <a:cxn ang="0">
                    <a:pos x="131" y="49"/>
                  </a:cxn>
                  <a:cxn ang="0">
                    <a:pos x="0" y="7"/>
                  </a:cxn>
                </a:cxnLst>
                <a:rect l="0" t="0" r="r" b="b"/>
                <a:pathLst>
                  <a:path w="145" h="49">
                    <a:moveTo>
                      <a:pt x="0" y="7"/>
                    </a:moveTo>
                    <a:lnTo>
                      <a:pt x="145" y="0"/>
                    </a:lnTo>
                    <a:lnTo>
                      <a:pt x="131" y="49"/>
                    </a:lnTo>
                    <a:lnTo>
                      <a:pt x="0" y="7"/>
                    </a:lnTo>
                    <a:close/>
                  </a:path>
                </a:pathLst>
              </a:custGeom>
              <a:solidFill>
                <a:schemeClr val="bg2"/>
              </a:solidFill>
              <a:ln w="9525">
                <a:noFill/>
                <a:round/>
                <a:headEnd/>
                <a:tailEnd/>
              </a:ln>
            </p:spPr>
            <p:txBody>
              <a:bodyPr/>
              <a:lstStyle/>
              <a:p>
                <a:pPr>
                  <a:defRPr/>
                </a:pPr>
                <a:endParaRPr lang="cs-CZ" sz="1800"/>
              </a:p>
            </p:txBody>
          </p:sp>
        </p:grpSp>
        <p:sp>
          <p:nvSpPr>
            <p:cNvPr id="22559" name="Freeform 31"/>
            <p:cNvSpPr>
              <a:spLocks/>
            </p:cNvSpPr>
            <p:nvPr/>
          </p:nvSpPr>
          <p:spPr bwMode="ltGray">
            <a:xfrm>
              <a:off x="87" y="94"/>
              <a:ext cx="699" cy="756"/>
            </a:xfrm>
            <a:custGeom>
              <a:avLst/>
              <a:gdLst/>
              <a:ahLst/>
              <a:cxnLst>
                <a:cxn ang="0">
                  <a:pos x="1" y="392"/>
                </a:cxn>
                <a:cxn ang="0">
                  <a:pos x="3" y="252"/>
                </a:cxn>
                <a:cxn ang="0">
                  <a:pos x="21" y="210"/>
                </a:cxn>
                <a:cxn ang="0">
                  <a:pos x="29" y="182"/>
                </a:cxn>
                <a:cxn ang="0">
                  <a:pos x="39" y="154"/>
                </a:cxn>
                <a:cxn ang="0">
                  <a:pos x="51" y="138"/>
                </a:cxn>
                <a:cxn ang="0">
                  <a:pos x="111" y="74"/>
                </a:cxn>
                <a:cxn ang="0">
                  <a:pos x="169" y="30"/>
                </a:cxn>
                <a:cxn ang="0">
                  <a:pos x="225" y="10"/>
                </a:cxn>
                <a:cxn ang="0">
                  <a:pos x="249" y="4"/>
                </a:cxn>
                <a:cxn ang="0">
                  <a:pos x="265" y="0"/>
                </a:cxn>
                <a:cxn ang="0">
                  <a:pos x="357" y="2"/>
                </a:cxn>
                <a:cxn ang="0">
                  <a:pos x="385" y="6"/>
                </a:cxn>
                <a:cxn ang="0">
                  <a:pos x="489" y="40"/>
                </a:cxn>
                <a:cxn ang="0">
                  <a:pos x="619" y="128"/>
                </a:cxn>
                <a:cxn ang="0">
                  <a:pos x="653" y="178"/>
                </a:cxn>
                <a:cxn ang="0">
                  <a:pos x="693" y="322"/>
                </a:cxn>
                <a:cxn ang="0">
                  <a:pos x="687" y="434"/>
                </a:cxn>
                <a:cxn ang="0">
                  <a:pos x="665" y="538"/>
                </a:cxn>
                <a:cxn ang="0">
                  <a:pos x="639" y="564"/>
                </a:cxn>
                <a:cxn ang="0">
                  <a:pos x="631" y="580"/>
                </a:cxn>
                <a:cxn ang="0">
                  <a:pos x="607" y="588"/>
                </a:cxn>
                <a:cxn ang="0">
                  <a:pos x="473" y="664"/>
                </a:cxn>
                <a:cxn ang="0">
                  <a:pos x="449" y="678"/>
                </a:cxn>
                <a:cxn ang="0">
                  <a:pos x="405" y="684"/>
                </a:cxn>
                <a:cxn ang="0">
                  <a:pos x="375" y="690"/>
                </a:cxn>
                <a:cxn ang="0">
                  <a:pos x="267" y="684"/>
                </a:cxn>
                <a:cxn ang="0">
                  <a:pos x="259" y="722"/>
                </a:cxn>
                <a:cxn ang="0">
                  <a:pos x="241" y="756"/>
                </a:cxn>
                <a:cxn ang="0">
                  <a:pos x="185" y="728"/>
                </a:cxn>
                <a:cxn ang="0">
                  <a:pos x="163" y="720"/>
                </a:cxn>
                <a:cxn ang="0">
                  <a:pos x="151" y="716"/>
                </a:cxn>
                <a:cxn ang="0">
                  <a:pos x="195" y="674"/>
                </a:cxn>
                <a:cxn ang="0">
                  <a:pos x="211" y="644"/>
                </a:cxn>
                <a:cxn ang="0">
                  <a:pos x="209" y="626"/>
                </a:cxn>
                <a:cxn ang="0">
                  <a:pos x="195" y="620"/>
                </a:cxn>
                <a:cxn ang="0">
                  <a:pos x="165" y="596"/>
                </a:cxn>
                <a:cxn ang="0">
                  <a:pos x="99" y="534"/>
                </a:cxn>
                <a:cxn ang="0">
                  <a:pos x="61" y="506"/>
                </a:cxn>
                <a:cxn ang="0">
                  <a:pos x="23" y="470"/>
                </a:cxn>
                <a:cxn ang="0">
                  <a:pos x="7" y="434"/>
                </a:cxn>
                <a:cxn ang="0">
                  <a:pos x="5" y="396"/>
                </a:cxn>
                <a:cxn ang="0">
                  <a:pos x="1" y="392"/>
                </a:cxn>
              </a:cxnLst>
              <a:rect l="0" t="0" r="r" b="b"/>
              <a:pathLst>
                <a:path w="699" h="756">
                  <a:moveTo>
                    <a:pt x="1" y="392"/>
                  </a:moveTo>
                  <a:cubicBezTo>
                    <a:pt x="2" y="345"/>
                    <a:pt x="2" y="299"/>
                    <a:pt x="3" y="252"/>
                  </a:cubicBezTo>
                  <a:cubicBezTo>
                    <a:pt x="3" y="238"/>
                    <a:pt x="16" y="224"/>
                    <a:pt x="21" y="210"/>
                  </a:cubicBezTo>
                  <a:cubicBezTo>
                    <a:pt x="24" y="202"/>
                    <a:pt x="29" y="182"/>
                    <a:pt x="29" y="182"/>
                  </a:cubicBezTo>
                  <a:cubicBezTo>
                    <a:pt x="32" y="173"/>
                    <a:pt x="34" y="163"/>
                    <a:pt x="39" y="154"/>
                  </a:cubicBezTo>
                  <a:cubicBezTo>
                    <a:pt x="42" y="148"/>
                    <a:pt x="51" y="138"/>
                    <a:pt x="51" y="138"/>
                  </a:cubicBezTo>
                  <a:cubicBezTo>
                    <a:pt x="58" y="116"/>
                    <a:pt x="88" y="82"/>
                    <a:pt x="111" y="74"/>
                  </a:cubicBezTo>
                  <a:cubicBezTo>
                    <a:pt x="128" y="61"/>
                    <a:pt x="149" y="37"/>
                    <a:pt x="169" y="30"/>
                  </a:cubicBezTo>
                  <a:cubicBezTo>
                    <a:pt x="182" y="17"/>
                    <a:pt x="207" y="15"/>
                    <a:pt x="225" y="10"/>
                  </a:cubicBezTo>
                  <a:cubicBezTo>
                    <a:pt x="233" y="8"/>
                    <a:pt x="241" y="6"/>
                    <a:pt x="249" y="4"/>
                  </a:cubicBezTo>
                  <a:cubicBezTo>
                    <a:pt x="254" y="3"/>
                    <a:pt x="265" y="0"/>
                    <a:pt x="265" y="0"/>
                  </a:cubicBezTo>
                  <a:cubicBezTo>
                    <a:pt x="296" y="1"/>
                    <a:pt x="326" y="0"/>
                    <a:pt x="357" y="2"/>
                  </a:cubicBezTo>
                  <a:cubicBezTo>
                    <a:pt x="366" y="2"/>
                    <a:pt x="385" y="6"/>
                    <a:pt x="385" y="6"/>
                  </a:cubicBezTo>
                  <a:cubicBezTo>
                    <a:pt x="417" y="17"/>
                    <a:pt x="463" y="14"/>
                    <a:pt x="489" y="40"/>
                  </a:cubicBezTo>
                  <a:cubicBezTo>
                    <a:pt x="528" y="60"/>
                    <a:pt x="592" y="105"/>
                    <a:pt x="619" y="128"/>
                  </a:cubicBezTo>
                  <a:cubicBezTo>
                    <a:pt x="635" y="134"/>
                    <a:pt x="643" y="164"/>
                    <a:pt x="653" y="178"/>
                  </a:cubicBezTo>
                  <a:cubicBezTo>
                    <a:pt x="667" y="234"/>
                    <a:pt x="687" y="265"/>
                    <a:pt x="693" y="322"/>
                  </a:cubicBezTo>
                  <a:cubicBezTo>
                    <a:pt x="699" y="365"/>
                    <a:pt x="692" y="398"/>
                    <a:pt x="687" y="434"/>
                  </a:cubicBezTo>
                  <a:cubicBezTo>
                    <a:pt x="686" y="469"/>
                    <a:pt x="691" y="510"/>
                    <a:pt x="665" y="538"/>
                  </a:cubicBezTo>
                  <a:cubicBezTo>
                    <a:pt x="657" y="547"/>
                    <a:pt x="644" y="553"/>
                    <a:pt x="639" y="564"/>
                  </a:cubicBezTo>
                  <a:cubicBezTo>
                    <a:pt x="636" y="569"/>
                    <a:pt x="636" y="576"/>
                    <a:pt x="631" y="580"/>
                  </a:cubicBezTo>
                  <a:cubicBezTo>
                    <a:pt x="624" y="585"/>
                    <a:pt x="607" y="588"/>
                    <a:pt x="607" y="588"/>
                  </a:cubicBezTo>
                  <a:cubicBezTo>
                    <a:pt x="581" y="602"/>
                    <a:pt x="499" y="649"/>
                    <a:pt x="473" y="664"/>
                  </a:cubicBezTo>
                  <a:cubicBezTo>
                    <a:pt x="465" y="666"/>
                    <a:pt x="449" y="678"/>
                    <a:pt x="449" y="678"/>
                  </a:cubicBezTo>
                  <a:cubicBezTo>
                    <a:pt x="438" y="685"/>
                    <a:pt x="417" y="679"/>
                    <a:pt x="405" y="684"/>
                  </a:cubicBezTo>
                  <a:cubicBezTo>
                    <a:pt x="396" y="687"/>
                    <a:pt x="385" y="688"/>
                    <a:pt x="375" y="690"/>
                  </a:cubicBezTo>
                  <a:cubicBezTo>
                    <a:pt x="328" y="689"/>
                    <a:pt x="307" y="687"/>
                    <a:pt x="267" y="684"/>
                  </a:cubicBezTo>
                  <a:cubicBezTo>
                    <a:pt x="249" y="690"/>
                    <a:pt x="264" y="683"/>
                    <a:pt x="259" y="722"/>
                  </a:cubicBezTo>
                  <a:cubicBezTo>
                    <a:pt x="258" y="733"/>
                    <a:pt x="250" y="750"/>
                    <a:pt x="241" y="756"/>
                  </a:cubicBezTo>
                  <a:cubicBezTo>
                    <a:pt x="218" y="752"/>
                    <a:pt x="207" y="735"/>
                    <a:pt x="185" y="728"/>
                  </a:cubicBezTo>
                  <a:cubicBezTo>
                    <a:pt x="176" y="725"/>
                    <a:pt x="171" y="724"/>
                    <a:pt x="163" y="720"/>
                  </a:cubicBezTo>
                  <a:cubicBezTo>
                    <a:pt x="159" y="718"/>
                    <a:pt x="151" y="716"/>
                    <a:pt x="151" y="716"/>
                  </a:cubicBezTo>
                  <a:cubicBezTo>
                    <a:pt x="157" y="695"/>
                    <a:pt x="180" y="689"/>
                    <a:pt x="195" y="674"/>
                  </a:cubicBezTo>
                  <a:cubicBezTo>
                    <a:pt x="198" y="665"/>
                    <a:pt x="205" y="652"/>
                    <a:pt x="211" y="644"/>
                  </a:cubicBezTo>
                  <a:cubicBezTo>
                    <a:pt x="210" y="638"/>
                    <a:pt x="212" y="631"/>
                    <a:pt x="209" y="626"/>
                  </a:cubicBezTo>
                  <a:cubicBezTo>
                    <a:pt x="207" y="621"/>
                    <a:pt x="199" y="623"/>
                    <a:pt x="195" y="620"/>
                  </a:cubicBezTo>
                  <a:cubicBezTo>
                    <a:pt x="185" y="612"/>
                    <a:pt x="173" y="606"/>
                    <a:pt x="165" y="596"/>
                  </a:cubicBezTo>
                  <a:cubicBezTo>
                    <a:pt x="146" y="573"/>
                    <a:pt x="123" y="552"/>
                    <a:pt x="99" y="534"/>
                  </a:cubicBezTo>
                  <a:cubicBezTo>
                    <a:pt x="87" y="525"/>
                    <a:pt x="72" y="517"/>
                    <a:pt x="61" y="506"/>
                  </a:cubicBezTo>
                  <a:cubicBezTo>
                    <a:pt x="49" y="494"/>
                    <a:pt x="37" y="480"/>
                    <a:pt x="23" y="470"/>
                  </a:cubicBezTo>
                  <a:cubicBezTo>
                    <a:pt x="13" y="456"/>
                    <a:pt x="10" y="451"/>
                    <a:pt x="7" y="434"/>
                  </a:cubicBezTo>
                  <a:cubicBezTo>
                    <a:pt x="6" y="421"/>
                    <a:pt x="7" y="408"/>
                    <a:pt x="5" y="396"/>
                  </a:cubicBezTo>
                  <a:cubicBezTo>
                    <a:pt x="5" y="394"/>
                    <a:pt x="0" y="391"/>
                    <a:pt x="1" y="392"/>
                  </a:cubicBezTo>
                  <a:close/>
                </a:path>
              </a:pathLst>
            </a:custGeom>
            <a:solidFill>
              <a:schemeClr val="accent1">
                <a:alpha val="50000"/>
              </a:schemeClr>
            </a:solidFill>
            <a:ln w="9525">
              <a:noFill/>
              <a:round/>
              <a:headEnd/>
              <a:tailEnd/>
            </a:ln>
            <a:effectLst/>
          </p:spPr>
          <p:txBody>
            <a:bodyPr/>
            <a:lstStyle/>
            <a:p>
              <a:pPr>
                <a:defRPr/>
              </a:pPr>
              <a:endParaRPr lang="cs-CZ" sz="1800"/>
            </a:p>
          </p:txBody>
        </p:sp>
        <p:sp>
          <p:nvSpPr>
            <p:cNvPr id="22560" name="Freeform 32"/>
            <p:cNvSpPr>
              <a:spLocks/>
            </p:cNvSpPr>
            <p:nvPr/>
          </p:nvSpPr>
          <p:spPr bwMode="ltGray">
            <a:xfrm rot="828663">
              <a:off x="242" y="3404"/>
              <a:ext cx="132" cy="167"/>
            </a:xfrm>
            <a:custGeom>
              <a:avLst/>
              <a:gdLst/>
              <a:ahLst/>
              <a:cxnLst>
                <a:cxn ang="0">
                  <a:pos x="0" y="0"/>
                </a:cxn>
                <a:cxn ang="0">
                  <a:pos x="5" y="1"/>
                </a:cxn>
                <a:cxn ang="0">
                  <a:pos x="18" y="5"/>
                </a:cxn>
                <a:cxn ang="0">
                  <a:pos x="37" y="12"/>
                </a:cxn>
                <a:cxn ang="0">
                  <a:pos x="58" y="24"/>
                </a:cxn>
                <a:cxn ang="0">
                  <a:pos x="78" y="44"/>
                </a:cxn>
                <a:cxn ang="0">
                  <a:pos x="96" y="71"/>
                </a:cxn>
                <a:cxn ang="0">
                  <a:pos x="107" y="108"/>
                </a:cxn>
                <a:cxn ang="0">
                  <a:pos x="109" y="156"/>
                </a:cxn>
                <a:cxn ang="0">
                  <a:pos x="105" y="156"/>
                </a:cxn>
                <a:cxn ang="0">
                  <a:pos x="99" y="156"/>
                </a:cxn>
                <a:cxn ang="0">
                  <a:pos x="93" y="156"/>
                </a:cxn>
                <a:cxn ang="0">
                  <a:pos x="87" y="154"/>
                </a:cxn>
                <a:cxn ang="0">
                  <a:pos x="81" y="153"/>
                </a:cxn>
                <a:cxn ang="0">
                  <a:pos x="74" y="150"/>
                </a:cxn>
                <a:cxn ang="0">
                  <a:pos x="66" y="145"/>
                </a:cxn>
                <a:cxn ang="0">
                  <a:pos x="58" y="139"/>
                </a:cxn>
                <a:cxn ang="0">
                  <a:pos x="53" y="126"/>
                </a:cxn>
                <a:cxn ang="0">
                  <a:pos x="53" y="111"/>
                </a:cxn>
                <a:cxn ang="0">
                  <a:pos x="56" y="96"/>
                </a:cxn>
                <a:cxn ang="0">
                  <a:pos x="59" y="80"/>
                </a:cxn>
                <a:cxn ang="0">
                  <a:pos x="56" y="62"/>
                </a:cxn>
                <a:cxn ang="0">
                  <a:pos x="48" y="43"/>
                </a:cxn>
                <a:cxn ang="0">
                  <a:pos x="31" y="23"/>
                </a:cxn>
                <a:cxn ang="0">
                  <a:pos x="0" y="0"/>
                </a:cxn>
              </a:cxnLst>
              <a:rect l="0" t="0" r="r" b="b"/>
              <a:pathLst>
                <a:path w="109" h="156">
                  <a:moveTo>
                    <a:pt x="0" y="0"/>
                  </a:moveTo>
                  <a:lnTo>
                    <a:pt x="5" y="1"/>
                  </a:lnTo>
                  <a:lnTo>
                    <a:pt x="18" y="5"/>
                  </a:lnTo>
                  <a:lnTo>
                    <a:pt x="37" y="12"/>
                  </a:lnTo>
                  <a:lnTo>
                    <a:pt x="58" y="24"/>
                  </a:lnTo>
                  <a:lnTo>
                    <a:pt x="78" y="44"/>
                  </a:lnTo>
                  <a:lnTo>
                    <a:pt x="96" y="71"/>
                  </a:lnTo>
                  <a:lnTo>
                    <a:pt x="107" y="108"/>
                  </a:lnTo>
                  <a:lnTo>
                    <a:pt x="109" y="156"/>
                  </a:lnTo>
                  <a:lnTo>
                    <a:pt x="105" y="156"/>
                  </a:lnTo>
                  <a:lnTo>
                    <a:pt x="99" y="156"/>
                  </a:lnTo>
                  <a:lnTo>
                    <a:pt x="93" y="156"/>
                  </a:lnTo>
                  <a:lnTo>
                    <a:pt x="87" y="154"/>
                  </a:lnTo>
                  <a:lnTo>
                    <a:pt x="81" y="153"/>
                  </a:lnTo>
                  <a:lnTo>
                    <a:pt x="74" y="150"/>
                  </a:lnTo>
                  <a:lnTo>
                    <a:pt x="66" y="145"/>
                  </a:lnTo>
                  <a:lnTo>
                    <a:pt x="58" y="139"/>
                  </a:lnTo>
                  <a:lnTo>
                    <a:pt x="53" y="126"/>
                  </a:lnTo>
                  <a:lnTo>
                    <a:pt x="53" y="111"/>
                  </a:lnTo>
                  <a:lnTo>
                    <a:pt x="56" y="96"/>
                  </a:lnTo>
                  <a:lnTo>
                    <a:pt x="59" y="80"/>
                  </a:lnTo>
                  <a:lnTo>
                    <a:pt x="56" y="62"/>
                  </a:lnTo>
                  <a:lnTo>
                    <a:pt x="48" y="43"/>
                  </a:lnTo>
                  <a:lnTo>
                    <a:pt x="31" y="23"/>
                  </a:lnTo>
                  <a:lnTo>
                    <a:pt x="0" y="0"/>
                  </a:lnTo>
                  <a:close/>
                </a:path>
              </a:pathLst>
            </a:custGeom>
            <a:solidFill>
              <a:schemeClr val="folHlink"/>
            </a:solidFill>
            <a:ln w="9525">
              <a:noFill/>
              <a:round/>
              <a:headEnd/>
              <a:tailEnd/>
            </a:ln>
          </p:spPr>
          <p:txBody>
            <a:bodyPr/>
            <a:lstStyle/>
            <a:p>
              <a:pPr>
                <a:defRPr/>
              </a:pPr>
              <a:endParaRPr lang="cs-CZ" sz="1800"/>
            </a:p>
          </p:txBody>
        </p:sp>
        <p:sp>
          <p:nvSpPr>
            <p:cNvPr id="22561" name="Freeform 33"/>
            <p:cNvSpPr>
              <a:spLocks/>
            </p:cNvSpPr>
            <p:nvPr/>
          </p:nvSpPr>
          <p:spPr bwMode="ltGray">
            <a:xfrm rot="828663">
              <a:off x="266" y="3592"/>
              <a:ext cx="66" cy="43"/>
            </a:xfrm>
            <a:custGeom>
              <a:avLst/>
              <a:gdLst/>
              <a:ahLst/>
              <a:cxnLst>
                <a:cxn ang="0">
                  <a:pos x="0" y="0"/>
                </a:cxn>
                <a:cxn ang="0">
                  <a:pos x="1" y="1"/>
                </a:cxn>
                <a:cxn ang="0">
                  <a:pos x="6" y="3"/>
                </a:cxn>
                <a:cxn ang="0">
                  <a:pos x="13" y="8"/>
                </a:cxn>
                <a:cxn ang="0">
                  <a:pos x="21" y="12"/>
                </a:cxn>
                <a:cxn ang="0">
                  <a:pos x="29" y="15"/>
                </a:cxn>
                <a:cxn ang="0">
                  <a:pos x="38" y="17"/>
                </a:cxn>
                <a:cxn ang="0">
                  <a:pos x="46" y="18"/>
                </a:cxn>
                <a:cxn ang="0">
                  <a:pos x="54" y="16"/>
                </a:cxn>
                <a:cxn ang="0">
                  <a:pos x="53" y="25"/>
                </a:cxn>
                <a:cxn ang="0">
                  <a:pos x="50" y="33"/>
                </a:cxn>
                <a:cxn ang="0">
                  <a:pos x="44" y="38"/>
                </a:cxn>
                <a:cxn ang="0">
                  <a:pos x="37" y="40"/>
                </a:cxn>
                <a:cxn ang="0">
                  <a:pos x="28" y="39"/>
                </a:cxn>
                <a:cxn ang="0">
                  <a:pos x="19" y="32"/>
                </a:cxn>
                <a:cxn ang="0">
                  <a:pos x="10" y="20"/>
                </a:cxn>
                <a:cxn ang="0">
                  <a:pos x="0" y="0"/>
                </a:cxn>
              </a:cxnLst>
              <a:rect l="0" t="0" r="r" b="b"/>
              <a:pathLst>
                <a:path w="54" h="40">
                  <a:moveTo>
                    <a:pt x="0" y="0"/>
                  </a:moveTo>
                  <a:lnTo>
                    <a:pt x="1" y="1"/>
                  </a:lnTo>
                  <a:lnTo>
                    <a:pt x="6" y="3"/>
                  </a:lnTo>
                  <a:lnTo>
                    <a:pt x="13" y="8"/>
                  </a:lnTo>
                  <a:lnTo>
                    <a:pt x="21" y="12"/>
                  </a:lnTo>
                  <a:lnTo>
                    <a:pt x="29" y="15"/>
                  </a:lnTo>
                  <a:lnTo>
                    <a:pt x="38" y="17"/>
                  </a:lnTo>
                  <a:lnTo>
                    <a:pt x="46" y="18"/>
                  </a:lnTo>
                  <a:lnTo>
                    <a:pt x="54" y="16"/>
                  </a:lnTo>
                  <a:lnTo>
                    <a:pt x="53" y="25"/>
                  </a:lnTo>
                  <a:lnTo>
                    <a:pt x="50" y="33"/>
                  </a:lnTo>
                  <a:lnTo>
                    <a:pt x="44" y="38"/>
                  </a:lnTo>
                  <a:lnTo>
                    <a:pt x="37" y="40"/>
                  </a:lnTo>
                  <a:lnTo>
                    <a:pt x="28" y="39"/>
                  </a:lnTo>
                  <a:lnTo>
                    <a:pt x="19" y="32"/>
                  </a:lnTo>
                  <a:lnTo>
                    <a:pt x="10" y="20"/>
                  </a:lnTo>
                  <a:lnTo>
                    <a:pt x="0" y="0"/>
                  </a:lnTo>
                  <a:close/>
                </a:path>
              </a:pathLst>
            </a:custGeom>
            <a:solidFill>
              <a:schemeClr val="folHlink"/>
            </a:solidFill>
            <a:ln w="9525">
              <a:noFill/>
              <a:round/>
              <a:headEnd/>
              <a:tailEnd/>
            </a:ln>
          </p:spPr>
          <p:txBody>
            <a:bodyPr/>
            <a:lstStyle/>
            <a:p>
              <a:pPr>
                <a:defRPr/>
              </a:pPr>
              <a:endParaRPr lang="cs-CZ" sz="1800"/>
            </a:p>
          </p:txBody>
        </p:sp>
        <p:sp>
          <p:nvSpPr>
            <p:cNvPr id="22562" name="Freeform 34"/>
            <p:cNvSpPr>
              <a:spLocks/>
            </p:cNvSpPr>
            <p:nvPr/>
          </p:nvSpPr>
          <p:spPr bwMode="ltGray">
            <a:xfrm>
              <a:off x="11" y="4110"/>
              <a:ext cx="118" cy="209"/>
            </a:xfrm>
            <a:custGeom>
              <a:avLst/>
              <a:gdLst/>
              <a:ahLst/>
              <a:cxnLst>
                <a:cxn ang="0">
                  <a:pos x="0" y="0"/>
                </a:cxn>
                <a:cxn ang="0">
                  <a:pos x="6" y="8"/>
                </a:cxn>
                <a:cxn ang="0">
                  <a:pos x="15" y="19"/>
                </a:cxn>
                <a:cxn ang="0">
                  <a:pos x="26" y="33"/>
                </a:cxn>
                <a:cxn ang="0">
                  <a:pos x="38" y="51"/>
                </a:cxn>
                <a:cxn ang="0">
                  <a:pos x="54" y="72"/>
                </a:cxn>
                <a:cxn ang="0">
                  <a:pos x="67" y="94"/>
                </a:cxn>
                <a:cxn ang="0">
                  <a:pos x="79" y="119"/>
                </a:cxn>
                <a:cxn ang="0">
                  <a:pos x="87" y="146"/>
                </a:cxn>
                <a:cxn ang="0">
                  <a:pos x="94" y="175"/>
                </a:cxn>
                <a:cxn ang="0">
                  <a:pos x="91" y="209"/>
                </a:cxn>
                <a:cxn ang="0">
                  <a:pos x="118" y="209"/>
                </a:cxn>
                <a:cxn ang="0">
                  <a:pos x="117" y="177"/>
                </a:cxn>
                <a:cxn ang="0">
                  <a:pos x="104" y="119"/>
                </a:cxn>
                <a:cxn ang="0">
                  <a:pos x="82" y="69"/>
                </a:cxn>
                <a:cxn ang="0">
                  <a:pos x="47" y="27"/>
                </a:cxn>
                <a:cxn ang="0">
                  <a:pos x="0" y="0"/>
                </a:cxn>
              </a:cxnLst>
              <a:rect l="0" t="0" r="r" b="b"/>
              <a:pathLst>
                <a:path w="118" h="209">
                  <a:moveTo>
                    <a:pt x="0" y="0"/>
                  </a:moveTo>
                  <a:lnTo>
                    <a:pt x="6" y="8"/>
                  </a:lnTo>
                  <a:lnTo>
                    <a:pt x="15" y="19"/>
                  </a:lnTo>
                  <a:lnTo>
                    <a:pt x="26" y="33"/>
                  </a:lnTo>
                  <a:lnTo>
                    <a:pt x="38" y="51"/>
                  </a:lnTo>
                  <a:lnTo>
                    <a:pt x="54" y="72"/>
                  </a:lnTo>
                  <a:lnTo>
                    <a:pt x="67" y="94"/>
                  </a:lnTo>
                  <a:lnTo>
                    <a:pt x="79" y="119"/>
                  </a:lnTo>
                  <a:lnTo>
                    <a:pt x="87" y="146"/>
                  </a:lnTo>
                  <a:lnTo>
                    <a:pt x="94" y="175"/>
                  </a:lnTo>
                  <a:lnTo>
                    <a:pt x="91" y="209"/>
                  </a:lnTo>
                  <a:lnTo>
                    <a:pt x="118" y="209"/>
                  </a:lnTo>
                  <a:lnTo>
                    <a:pt x="117" y="177"/>
                  </a:lnTo>
                  <a:lnTo>
                    <a:pt x="104" y="119"/>
                  </a:lnTo>
                  <a:lnTo>
                    <a:pt x="82" y="69"/>
                  </a:lnTo>
                  <a:lnTo>
                    <a:pt x="47" y="27"/>
                  </a:lnTo>
                  <a:lnTo>
                    <a:pt x="0" y="0"/>
                  </a:lnTo>
                  <a:close/>
                </a:path>
              </a:pathLst>
            </a:custGeom>
            <a:solidFill>
              <a:schemeClr val="folHlink"/>
            </a:solidFill>
            <a:ln w="9525">
              <a:noFill/>
              <a:round/>
              <a:headEnd/>
              <a:tailEnd/>
            </a:ln>
          </p:spPr>
          <p:txBody>
            <a:bodyPr/>
            <a:lstStyle/>
            <a:p>
              <a:pPr>
                <a:defRPr/>
              </a:pPr>
              <a:endParaRPr lang="cs-CZ" sz="1800"/>
            </a:p>
          </p:txBody>
        </p:sp>
        <p:sp>
          <p:nvSpPr>
            <p:cNvPr id="22563" name="Freeform 35"/>
            <p:cNvSpPr>
              <a:spLocks/>
            </p:cNvSpPr>
            <p:nvPr/>
          </p:nvSpPr>
          <p:spPr bwMode="ltGray">
            <a:xfrm>
              <a:off x="0" y="3968"/>
              <a:ext cx="130" cy="128"/>
            </a:xfrm>
            <a:custGeom>
              <a:avLst/>
              <a:gdLst/>
              <a:ahLst/>
              <a:cxnLst>
                <a:cxn ang="0">
                  <a:pos x="103" y="0"/>
                </a:cxn>
                <a:cxn ang="0">
                  <a:pos x="130" y="128"/>
                </a:cxn>
                <a:cxn ang="0">
                  <a:pos x="125" y="126"/>
                </a:cxn>
                <a:cxn ang="0">
                  <a:pos x="111" y="121"/>
                </a:cxn>
                <a:cxn ang="0">
                  <a:pos x="92" y="111"/>
                </a:cxn>
                <a:cxn ang="0">
                  <a:pos x="68" y="103"/>
                </a:cxn>
                <a:cxn ang="0">
                  <a:pos x="41" y="94"/>
                </a:cxn>
                <a:cxn ang="0">
                  <a:pos x="19" y="90"/>
                </a:cxn>
                <a:cxn ang="0">
                  <a:pos x="0" y="93"/>
                </a:cxn>
                <a:cxn ang="0">
                  <a:pos x="0" y="72"/>
                </a:cxn>
                <a:cxn ang="0">
                  <a:pos x="12" y="70"/>
                </a:cxn>
                <a:cxn ang="0">
                  <a:pos x="24" y="66"/>
                </a:cxn>
                <a:cxn ang="0">
                  <a:pos x="38" y="66"/>
                </a:cxn>
                <a:cxn ang="0">
                  <a:pos x="51" y="67"/>
                </a:cxn>
                <a:cxn ang="0">
                  <a:pos x="65" y="70"/>
                </a:cxn>
                <a:cxn ang="0">
                  <a:pos x="78" y="78"/>
                </a:cxn>
                <a:cxn ang="0">
                  <a:pos x="81" y="74"/>
                </a:cxn>
                <a:cxn ang="0">
                  <a:pos x="81" y="58"/>
                </a:cxn>
                <a:cxn ang="0">
                  <a:pos x="82" y="37"/>
                </a:cxn>
                <a:cxn ang="0">
                  <a:pos x="82" y="29"/>
                </a:cxn>
                <a:cxn ang="0">
                  <a:pos x="80" y="29"/>
                </a:cxn>
                <a:cxn ang="0">
                  <a:pos x="77" y="27"/>
                </a:cxn>
                <a:cxn ang="0">
                  <a:pos x="76" y="22"/>
                </a:cxn>
                <a:cxn ang="0">
                  <a:pos x="75" y="19"/>
                </a:cxn>
                <a:cxn ang="0">
                  <a:pos x="76" y="15"/>
                </a:cxn>
                <a:cxn ang="0">
                  <a:pos x="79" y="10"/>
                </a:cxn>
                <a:cxn ang="0">
                  <a:pos x="89" y="6"/>
                </a:cxn>
                <a:cxn ang="0">
                  <a:pos x="103" y="0"/>
                </a:cxn>
              </a:cxnLst>
              <a:rect l="0" t="0" r="r" b="b"/>
              <a:pathLst>
                <a:path w="130" h="128">
                  <a:moveTo>
                    <a:pt x="103" y="0"/>
                  </a:moveTo>
                  <a:lnTo>
                    <a:pt x="130" y="128"/>
                  </a:lnTo>
                  <a:lnTo>
                    <a:pt x="125" y="126"/>
                  </a:lnTo>
                  <a:lnTo>
                    <a:pt x="111" y="121"/>
                  </a:lnTo>
                  <a:lnTo>
                    <a:pt x="92" y="111"/>
                  </a:lnTo>
                  <a:lnTo>
                    <a:pt x="68" y="103"/>
                  </a:lnTo>
                  <a:lnTo>
                    <a:pt x="41" y="94"/>
                  </a:lnTo>
                  <a:lnTo>
                    <a:pt x="19" y="90"/>
                  </a:lnTo>
                  <a:lnTo>
                    <a:pt x="0" y="93"/>
                  </a:lnTo>
                  <a:lnTo>
                    <a:pt x="0" y="72"/>
                  </a:lnTo>
                  <a:lnTo>
                    <a:pt x="12" y="70"/>
                  </a:lnTo>
                  <a:lnTo>
                    <a:pt x="24" y="66"/>
                  </a:lnTo>
                  <a:lnTo>
                    <a:pt x="38" y="66"/>
                  </a:lnTo>
                  <a:lnTo>
                    <a:pt x="51" y="67"/>
                  </a:lnTo>
                  <a:lnTo>
                    <a:pt x="65" y="70"/>
                  </a:lnTo>
                  <a:lnTo>
                    <a:pt x="78" y="78"/>
                  </a:lnTo>
                  <a:lnTo>
                    <a:pt x="81" y="74"/>
                  </a:lnTo>
                  <a:lnTo>
                    <a:pt x="81" y="58"/>
                  </a:lnTo>
                  <a:lnTo>
                    <a:pt x="82" y="37"/>
                  </a:lnTo>
                  <a:lnTo>
                    <a:pt x="82" y="29"/>
                  </a:lnTo>
                  <a:lnTo>
                    <a:pt x="80" y="29"/>
                  </a:lnTo>
                  <a:lnTo>
                    <a:pt x="77" y="27"/>
                  </a:lnTo>
                  <a:lnTo>
                    <a:pt x="76" y="22"/>
                  </a:lnTo>
                  <a:lnTo>
                    <a:pt x="75" y="19"/>
                  </a:lnTo>
                  <a:lnTo>
                    <a:pt x="76" y="15"/>
                  </a:lnTo>
                  <a:lnTo>
                    <a:pt x="79" y="10"/>
                  </a:lnTo>
                  <a:lnTo>
                    <a:pt x="89" y="6"/>
                  </a:lnTo>
                  <a:lnTo>
                    <a:pt x="103" y="0"/>
                  </a:lnTo>
                  <a:close/>
                </a:path>
              </a:pathLst>
            </a:custGeom>
            <a:solidFill>
              <a:schemeClr val="folHlink"/>
            </a:solidFill>
            <a:ln w="9525">
              <a:noFill/>
              <a:round/>
              <a:headEnd/>
              <a:tailEnd/>
            </a:ln>
          </p:spPr>
          <p:txBody>
            <a:bodyPr/>
            <a:lstStyle/>
            <a:p>
              <a:pPr>
                <a:defRPr/>
              </a:pPr>
              <a:endParaRPr lang="cs-CZ" sz="1800"/>
            </a:p>
          </p:txBody>
        </p:sp>
        <p:sp>
          <p:nvSpPr>
            <p:cNvPr id="22564" name="Freeform 36"/>
            <p:cNvSpPr>
              <a:spLocks/>
            </p:cNvSpPr>
            <p:nvPr/>
          </p:nvSpPr>
          <p:spPr bwMode="ltGray">
            <a:xfrm>
              <a:off x="0" y="3949"/>
              <a:ext cx="47" cy="86"/>
            </a:xfrm>
            <a:custGeom>
              <a:avLst/>
              <a:gdLst/>
              <a:ahLst/>
              <a:cxnLst>
                <a:cxn ang="0">
                  <a:pos x="37" y="0"/>
                </a:cxn>
                <a:cxn ang="0">
                  <a:pos x="15" y="37"/>
                </a:cxn>
                <a:cxn ang="0">
                  <a:pos x="0" y="59"/>
                </a:cxn>
                <a:cxn ang="0">
                  <a:pos x="0" y="86"/>
                </a:cxn>
                <a:cxn ang="0">
                  <a:pos x="8" y="82"/>
                </a:cxn>
                <a:cxn ang="0">
                  <a:pos x="20" y="73"/>
                </a:cxn>
                <a:cxn ang="0">
                  <a:pos x="33" y="63"/>
                </a:cxn>
                <a:cxn ang="0">
                  <a:pos x="42" y="51"/>
                </a:cxn>
                <a:cxn ang="0">
                  <a:pos x="47" y="36"/>
                </a:cxn>
                <a:cxn ang="0">
                  <a:pos x="46" y="19"/>
                </a:cxn>
                <a:cxn ang="0">
                  <a:pos x="37" y="0"/>
                </a:cxn>
              </a:cxnLst>
              <a:rect l="0" t="0" r="r" b="b"/>
              <a:pathLst>
                <a:path w="47" h="86">
                  <a:moveTo>
                    <a:pt x="37" y="0"/>
                  </a:moveTo>
                  <a:lnTo>
                    <a:pt x="15" y="37"/>
                  </a:lnTo>
                  <a:lnTo>
                    <a:pt x="0" y="59"/>
                  </a:lnTo>
                  <a:lnTo>
                    <a:pt x="0" y="86"/>
                  </a:lnTo>
                  <a:lnTo>
                    <a:pt x="8" y="82"/>
                  </a:lnTo>
                  <a:lnTo>
                    <a:pt x="20" y="73"/>
                  </a:lnTo>
                  <a:lnTo>
                    <a:pt x="33" y="63"/>
                  </a:lnTo>
                  <a:lnTo>
                    <a:pt x="42" y="51"/>
                  </a:lnTo>
                  <a:lnTo>
                    <a:pt x="47" y="36"/>
                  </a:lnTo>
                  <a:lnTo>
                    <a:pt x="46" y="19"/>
                  </a:lnTo>
                  <a:lnTo>
                    <a:pt x="37" y="0"/>
                  </a:lnTo>
                  <a:close/>
                </a:path>
              </a:pathLst>
            </a:custGeom>
            <a:solidFill>
              <a:schemeClr val="folHlink"/>
            </a:solidFill>
            <a:ln w="9525">
              <a:noFill/>
              <a:round/>
              <a:headEnd/>
              <a:tailEnd/>
            </a:ln>
          </p:spPr>
          <p:txBody>
            <a:bodyPr/>
            <a:lstStyle/>
            <a:p>
              <a:pPr>
                <a:defRPr/>
              </a:pPr>
              <a:endParaRPr lang="cs-CZ" sz="1800"/>
            </a:p>
          </p:txBody>
        </p:sp>
        <p:sp>
          <p:nvSpPr>
            <p:cNvPr id="22565" name="Freeform 37"/>
            <p:cNvSpPr>
              <a:spLocks/>
            </p:cNvSpPr>
            <p:nvPr/>
          </p:nvSpPr>
          <p:spPr bwMode="ltGray">
            <a:xfrm>
              <a:off x="0" y="3239"/>
              <a:ext cx="497" cy="740"/>
            </a:xfrm>
            <a:custGeom>
              <a:avLst/>
              <a:gdLst/>
              <a:ahLst/>
              <a:cxnLst>
                <a:cxn ang="0">
                  <a:pos x="0" y="13"/>
                </a:cxn>
                <a:cxn ang="0">
                  <a:pos x="41" y="4"/>
                </a:cxn>
                <a:cxn ang="0">
                  <a:pos x="101" y="0"/>
                </a:cxn>
                <a:cxn ang="0">
                  <a:pos x="170" y="4"/>
                </a:cxn>
                <a:cxn ang="0">
                  <a:pos x="248" y="21"/>
                </a:cxn>
                <a:cxn ang="0">
                  <a:pos x="323" y="50"/>
                </a:cxn>
                <a:cxn ang="0">
                  <a:pos x="382" y="90"/>
                </a:cxn>
                <a:cxn ang="0">
                  <a:pos x="428" y="141"/>
                </a:cxn>
                <a:cxn ang="0">
                  <a:pos x="463" y="199"/>
                </a:cxn>
                <a:cxn ang="0">
                  <a:pos x="485" y="262"/>
                </a:cxn>
                <a:cxn ang="0">
                  <a:pos x="496" y="327"/>
                </a:cxn>
                <a:cxn ang="0">
                  <a:pos x="497" y="396"/>
                </a:cxn>
                <a:cxn ang="0">
                  <a:pos x="487" y="462"/>
                </a:cxn>
                <a:cxn ang="0">
                  <a:pos x="470" y="527"/>
                </a:cxn>
                <a:cxn ang="0">
                  <a:pos x="443" y="586"/>
                </a:cxn>
                <a:cxn ang="0">
                  <a:pos x="406" y="639"/>
                </a:cxn>
                <a:cxn ang="0">
                  <a:pos x="364" y="683"/>
                </a:cxn>
                <a:cxn ang="0">
                  <a:pos x="315" y="715"/>
                </a:cxn>
                <a:cxn ang="0">
                  <a:pos x="259" y="736"/>
                </a:cxn>
                <a:cxn ang="0">
                  <a:pos x="198" y="740"/>
                </a:cxn>
                <a:cxn ang="0">
                  <a:pos x="131" y="727"/>
                </a:cxn>
                <a:cxn ang="0">
                  <a:pos x="167" y="728"/>
                </a:cxn>
                <a:cxn ang="0">
                  <a:pos x="204" y="718"/>
                </a:cxn>
                <a:cxn ang="0">
                  <a:pos x="238" y="700"/>
                </a:cxn>
                <a:cxn ang="0">
                  <a:pos x="272" y="670"/>
                </a:cxn>
                <a:cxn ang="0">
                  <a:pos x="304" y="635"/>
                </a:cxn>
                <a:cxn ang="0">
                  <a:pos x="333" y="594"/>
                </a:cxn>
                <a:cxn ang="0">
                  <a:pos x="358" y="549"/>
                </a:cxn>
                <a:cxn ang="0">
                  <a:pos x="381" y="500"/>
                </a:cxn>
                <a:cxn ang="0">
                  <a:pos x="396" y="449"/>
                </a:cxn>
                <a:cxn ang="0">
                  <a:pos x="408" y="397"/>
                </a:cxn>
                <a:cxn ang="0">
                  <a:pos x="414" y="346"/>
                </a:cxn>
                <a:cxn ang="0">
                  <a:pos x="412" y="296"/>
                </a:cxn>
                <a:cxn ang="0">
                  <a:pos x="402" y="251"/>
                </a:cxn>
                <a:cxn ang="0">
                  <a:pos x="384" y="208"/>
                </a:cxn>
                <a:cxn ang="0">
                  <a:pos x="357" y="172"/>
                </a:cxn>
                <a:cxn ang="0">
                  <a:pos x="320" y="142"/>
                </a:cxn>
                <a:cxn ang="0">
                  <a:pos x="260" y="107"/>
                </a:cxn>
                <a:cxn ang="0">
                  <a:pos x="203" y="82"/>
                </a:cxn>
                <a:cxn ang="0">
                  <a:pos x="154" y="65"/>
                </a:cxn>
                <a:cxn ang="0">
                  <a:pos x="108" y="56"/>
                </a:cxn>
                <a:cxn ang="0">
                  <a:pos x="68" y="55"/>
                </a:cxn>
                <a:cxn ang="0">
                  <a:pos x="32" y="61"/>
                </a:cxn>
                <a:cxn ang="0">
                  <a:pos x="0" y="70"/>
                </a:cxn>
                <a:cxn ang="0">
                  <a:pos x="0" y="13"/>
                </a:cxn>
              </a:cxnLst>
              <a:rect l="0" t="0" r="r" b="b"/>
              <a:pathLst>
                <a:path w="497" h="740">
                  <a:moveTo>
                    <a:pt x="0" y="13"/>
                  </a:moveTo>
                  <a:lnTo>
                    <a:pt x="41" y="4"/>
                  </a:lnTo>
                  <a:lnTo>
                    <a:pt x="101" y="0"/>
                  </a:lnTo>
                  <a:lnTo>
                    <a:pt x="170" y="4"/>
                  </a:lnTo>
                  <a:lnTo>
                    <a:pt x="248" y="21"/>
                  </a:lnTo>
                  <a:lnTo>
                    <a:pt x="323" y="50"/>
                  </a:lnTo>
                  <a:lnTo>
                    <a:pt x="382" y="90"/>
                  </a:lnTo>
                  <a:lnTo>
                    <a:pt x="428" y="141"/>
                  </a:lnTo>
                  <a:lnTo>
                    <a:pt x="463" y="199"/>
                  </a:lnTo>
                  <a:lnTo>
                    <a:pt x="485" y="262"/>
                  </a:lnTo>
                  <a:lnTo>
                    <a:pt x="496" y="327"/>
                  </a:lnTo>
                  <a:lnTo>
                    <a:pt x="497" y="396"/>
                  </a:lnTo>
                  <a:lnTo>
                    <a:pt x="487" y="462"/>
                  </a:lnTo>
                  <a:lnTo>
                    <a:pt x="470" y="527"/>
                  </a:lnTo>
                  <a:lnTo>
                    <a:pt x="443" y="586"/>
                  </a:lnTo>
                  <a:lnTo>
                    <a:pt x="406" y="639"/>
                  </a:lnTo>
                  <a:lnTo>
                    <a:pt x="364" y="683"/>
                  </a:lnTo>
                  <a:lnTo>
                    <a:pt x="315" y="715"/>
                  </a:lnTo>
                  <a:lnTo>
                    <a:pt x="259" y="736"/>
                  </a:lnTo>
                  <a:lnTo>
                    <a:pt x="198" y="740"/>
                  </a:lnTo>
                  <a:lnTo>
                    <a:pt x="131" y="727"/>
                  </a:lnTo>
                  <a:lnTo>
                    <a:pt x="167" y="728"/>
                  </a:lnTo>
                  <a:lnTo>
                    <a:pt x="204" y="718"/>
                  </a:lnTo>
                  <a:lnTo>
                    <a:pt x="238" y="700"/>
                  </a:lnTo>
                  <a:lnTo>
                    <a:pt x="272" y="670"/>
                  </a:lnTo>
                  <a:lnTo>
                    <a:pt x="304" y="635"/>
                  </a:lnTo>
                  <a:lnTo>
                    <a:pt x="333" y="594"/>
                  </a:lnTo>
                  <a:lnTo>
                    <a:pt x="358" y="549"/>
                  </a:lnTo>
                  <a:lnTo>
                    <a:pt x="381" y="500"/>
                  </a:lnTo>
                  <a:lnTo>
                    <a:pt x="396" y="449"/>
                  </a:lnTo>
                  <a:lnTo>
                    <a:pt x="408" y="397"/>
                  </a:lnTo>
                  <a:lnTo>
                    <a:pt x="414" y="346"/>
                  </a:lnTo>
                  <a:lnTo>
                    <a:pt x="412" y="296"/>
                  </a:lnTo>
                  <a:lnTo>
                    <a:pt x="402" y="251"/>
                  </a:lnTo>
                  <a:lnTo>
                    <a:pt x="384" y="208"/>
                  </a:lnTo>
                  <a:lnTo>
                    <a:pt x="357" y="172"/>
                  </a:lnTo>
                  <a:lnTo>
                    <a:pt x="320" y="142"/>
                  </a:lnTo>
                  <a:lnTo>
                    <a:pt x="260" y="107"/>
                  </a:lnTo>
                  <a:lnTo>
                    <a:pt x="203" y="82"/>
                  </a:lnTo>
                  <a:lnTo>
                    <a:pt x="154" y="65"/>
                  </a:lnTo>
                  <a:lnTo>
                    <a:pt x="108" y="56"/>
                  </a:lnTo>
                  <a:lnTo>
                    <a:pt x="68" y="55"/>
                  </a:lnTo>
                  <a:lnTo>
                    <a:pt x="32" y="61"/>
                  </a:lnTo>
                  <a:lnTo>
                    <a:pt x="0" y="70"/>
                  </a:lnTo>
                  <a:lnTo>
                    <a:pt x="0" y="13"/>
                  </a:lnTo>
                  <a:close/>
                </a:path>
              </a:pathLst>
            </a:custGeom>
            <a:solidFill>
              <a:schemeClr val="folHlink"/>
            </a:solidFill>
            <a:ln w="9525">
              <a:noFill/>
              <a:round/>
              <a:headEnd/>
              <a:tailEnd/>
            </a:ln>
          </p:spPr>
          <p:txBody>
            <a:bodyPr/>
            <a:lstStyle/>
            <a:p>
              <a:pPr>
                <a:defRPr/>
              </a:pPr>
              <a:endParaRPr lang="cs-CZ" sz="1800"/>
            </a:p>
          </p:txBody>
        </p:sp>
        <p:sp>
          <p:nvSpPr>
            <p:cNvPr id="22566" name="Freeform 38"/>
            <p:cNvSpPr>
              <a:spLocks/>
            </p:cNvSpPr>
            <p:nvPr/>
          </p:nvSpPr>
          <p:spPr bwMode="ltGray">
            <a:xfrm rot="1584153">
              <a:off x="20" y="410"/>
              <a:ext cx="344" cy="245"/>
            </a:xfrm>
            <a:custGeom>
              <a:avLst/>
              <a:gdLst/>
              <a:ahLst/>
              <a:cxnLst>
                <a:cxn ang="0">
                  <a:pos x="0" y="0"/>
                </a:cxn>
                <a:cxn ang="0">
                  <a:pos x="0" y="25"/>
                </a:cxn>
                <a:cxn ang="0">
                  <a:pos x="3" y="50"/>
                </a:cxn>
                <a:cxn ang="0">
                  <a:pos x="6" y="75"/>
                </a:cxn>
                <a:cxn ang="0">
                  <a:pos x="11" y="98"/>
                </a:cxn>
                <a:cxn ang="0">
                  <a:pos x="18" y="119"/>
                </a:cxn>
                <a:cxn ang="0">
                  <a:pos x="27" y="141"/>
                </a:cxn>
                <a:cxn ang="0">
                  <a:pos x="38" y="161"/>
                </a:cxn>
                <a:cxn ang="0">
                  <a:pos x="51" y="178"/>
                </a:cxn>
                <a:cxn ang="0">
                  <a:pos x="67" y="194"/>
                </a:cxn>
                <a:cxn ang="0">
                  <a:pos x="86" y="208"/>
                </a:cxn>
                <a:cxn ang="0">
                  <a:pos x="106" y="219"/>
                </a:cxn>
                <a:cxn ang="0">
                  <a:pos x="131" y="228"/>
                </a:cxn>
                <a:cxn ang="0">
                  <a:pos x="158" y="234"/>
                </a:cxn>
                <a:cxn ang="0">
                  <a:pos x="188" y="237"/>
                </a:cxn>
                <a:cxn ang="0">
                  <a:pos x="220" y="236"/>
                </a:cxn>
                <a:cxn ang="0">
                  <a:pos x="257" y="232"/>
                </a:cxn>
                <a:cxn ang="0">
                  <a:pos x="224" y="227"/>
                </a:cxn>
                <a:cxn ang="0">
                  <a:pos x="195" y="220"/>
                </a:cxn>
                <a:cxn ang="0">
                  <a:pos x="170" y="212"/>
                </a:cxn>
                <a:cxn ang="0">
                  <a:pos x="148" y="204"/>
                </a:cxn>
                <a:cxn ang="0">
                  <a:pos x="128" y="193"/>
                </a:cxn>
                <a:cxn ang="0">
                  <a:pos x="112" y="182"/>
                </a:cxn>
                <a:cxn ang="0">
                  <a:pos x="97" y="169"/>
                </a:cxn>
                <a:cxn ang="0">
                  <a:pos x="84" y="155"/>
                </a:cxn>
                <a:cxn ang="0">
                  <a:pos x="72" y="141"/>
                </a:cxn>
                <a:cxn ang="0">
                  <a:pos x="61" y="125"/>
                </a:cxn>
                <a:cxn ang="0">
                  <a:pos x="52" y="107"/>
                </a:cxn>
                <a:cxn ang="0">
                  <a:pos x="43" y="88"/>
                </a:cxn>
                <a:cxn ang="0">
                  <a:pos x="33" y="69"/>
                </a:cxn>
                <a:cxn ang="0">
                  <a:pos x="23" y="47"/>
                </a:cxn>
                <a:cxn ang="0">
                  <a:pos x="12" y="24"/>
                </a:cxn>
                <a:cxn ang="0">
                  <a:pos x="0" y="0"/>
                </a:cxn>
              </a:cxnLst>
              <a:rect l="0" t="0" r="r" b="b"/>
              <a:pathLst>
                <a:path w="257" h="237">
                  <a:moveTo>
                    <a:pt x="0" y="0"/>
                  </a:moveTo>
                  <a:lnTo>
                    <a:pt x="0" y="25"/>
                  </a:lnTo>
                  <a:lnTo>
                    <a:pt x="3" y="50"/>
                  </a:lnTo>
                  <a:lnTo>
                    <a:pt x="6" y="75"/>
                  </a:lnTo>
                  <a:lnTo>
                    <a:pt x="11" y="98"/>
                  </a:lnTo>
                  <a:lnTo>
                    <a:pt x="18" y="119"/>
                  </a:lnTo>
                  <a:lnTo>
                    <a:pt x="27" y="141"/>
                  </a:lnTo>
                  <a:lnTo>
                    <a:pt x="38" y="161"/>
                  </a:lnTo>
                  <a:lnTo>
                    <a:pt x="51" y="178"/>
                  </a:lnTo>
                  <a:lnTo>
                    <a:pt x="67" y="194"/>
                  </a:lnTo>
                  <a:lnTo>
                    <a:pt x="86" y="208"/>
                  </a:lnTo>
                  <a:lnTo>
                    <a:pt x="106" y="219"/>
                  </a:lnTo>
                  <a:lnTo>
                    <a:pt x="131" y="228"/>
                  </a:lnTo>
                  <a:lnTo>
                    <a:pt x="158" y="234"/>
                  </a:lnTo>
                  <a:lnTo>
                    <a:pt x="188" y="237"/>
                  </a:lnTo>
                  <a:lnTo>
                    <a:pt x="220" y="236"/>
                  </a:lnTo>
                  <a:lnTo>
                    <a:pt x="257" y="232"/>
                  </a:lnTo>
                  <a:lnTo>
                    <a:pt x="224" y="227"/>
                  </a:lnTo>
                  <a:lnTo>
                    <a:pt x="195" y="220"/>
                  </a:lnTo>
                  <a:lnTo>
                    <a:pt x="170" y="212"/>
                  </a:lnTo>
                  <a:lnTo>
                    <a:pt x="148" y="204"/>
                  </a:lnTo>
                  <a:lnTo>
                    <a:pt x="128" y="193"/>
                  </a:lnTo>
                  <a:lnTo>
                    <a:pt x="112" y="182"/>
                  </a:lnTo>
                  <a:lnTo>
                    <a:pt x="97" y="169"/>
                  </a:lnTo>
                  <a:lnTo>
                    <a:pt x="84" y="155"/>
                  </a:lnTo>
                  <a:lnTo>
                    <a:pt x="72" y="141"/>
                  </a:lnTo>
                  <a:lnTo>
                    <a:pt x="61" y="125"/>
                  </a:lnTo>
                  <a:lnTo>
                    <a:pt x="52" y="107"/>
                  </a:lnTo>
                  <a:lnTo>
                    <a:pt x="43" y="88"/>
                  </a:lnTo>
                  <a:lnTo>
                    <a:pt x="33" y="69"/>
                  </a:lnTo>
                  <a:lnTo>
                    <a:pt x="23" y="47"/>
                  </a:lnTo>
                  <a:lnTo>
                    <a:pt x="12" y="24"/>
                  </a:lnTo>
                  <a:lnTo>
                    <a:pt x="0" y="0"/>
                  </a:lnTo>
                  <a:close/>
                </a:path>
              </a:pathLst>
            </a:custGeom>
            <a:solidFill>
              <a:schemeClr val="accent1"/>
            </a:solidFill>
            <a:ln w="9525">
              <a:noFill/>
              <a:round/>
              <a:headEnd/>
              <a:tailEnd/>
            </a:ln>
          </p:spPr>
          <p:txBody>
            <a:bodyPr/>
            <a:lstStyle/>
            <a:p>
              <a:pPr>
                <a:defRPr/>
              </a:pPr>
              <a:endParaRPr lang="cs-CZ" sz="1800"/>
            </a:p>
          </p:txBody>
        </p:sp>
        <p:sp>
          <p:nvSpPr>
            <p:cNvPr id="22567" name="Freeform 39"/>
            <p:cNvSpPr>
              <a:spLocks/>
            </p:cNvSpPr>
            <p:nvPr/>
          </p:nvSpPr>
          <p:spPr bwMode="ltGray">
            <a:xfrm rot="1584153">
              <a:off x="242" y="756"/>
              <a:ext cx="167" cy="115"/>
            </a:xfrm>
            <a:custGeom>
              <a:avLst/>
              <a:gdLst/>
              <a:ahLst/>
              <a:cxnLst>
                <a:cxn ang="0">
                  <a:pos x="77" y="0"/>
                </a:cxn>
                <a:cxn ang="0">
                  <a:pos x="124" y="108"/>
                </a:cxn>
                <a:cxn ang="0">
                  <a:pos x="120" y="107"/>
                </a:cxn>
                <a:cxn ang="0">
                  <a:pos x="107" y="105"/>
                </a:cxn>
                <a:cxn ang="0">
                  <a:pos x="89" y="101"/>
                </a:cxn>
                <a:cxn ang="0">
                  <a:pos x="68" y="99"/>
                </a:cxn>
                <a:cxn ang="0">
                  <a:pos x="45" y="97"/>
                </a:cxn>
                <a:cxn ang="0">
                  <a:pos x="25" y="98"/>
                </a:cxn>
                <a:cxn ang="0">
                  <a:pos x="9" y="102"/>
                </a:cxn>
                <a:cxn ang="0">
                  <a:pos x="0" y="110"/>
                </a:cxn>
                <a:cxn ang="0">
                  <a:pos x="4" y="98"/>
                </a:cxn>
                <a:cxn ang="0">
                  <a:pos x="8" y="89"/>
                </a:cxn>
                <a:cxn ang="0">
                  <a:pos x="16" y="82"/>
                </a:cxn>
                <a:cxn ang="0">
                  <a:pos x="25" y="76"/>
                </a:cxn>
                <a:cxn ang="0">
                  <a:pos x="36" y="72"/>
                </a:cxn>
                <a:cxn ang="0">
                  <a:pos x="47" y="71"/>
                </a:cxn>
                <a:cxn ang="0">
                  <a:pos x="59" y="71"/>
                </a:cxn>
                <a:cxn ang="0">
                  <a:pos x="72" y="74"/>
                </a:cxn>
                <a:cxn ang="0">
                  <a:pos x="73" y="71"/>
                </a:cxn>
                <a:cxn ang="0">
                  <a:pos x="70" y="56"/>
                </a:cxn>
                <a:cxn ang="0">
                  <a:pos x="67" y="38"/>
                </a:cxn>
                <a:cxn ang="0">
                  <a:pos x="65" y="30"/>
                </a:cxn>
                <a:cxn ang="0">
                  <a:pos x="63" y="30"/>
                </a:cxn>
                <a:cxn ang="0">
                  <a:pos x="61" y="29"/>
                </a:cxn>
                <a:cxn ang="0">
                  <a:pos x="59" y="26"/>
                </a:cxn>
                <a:cxn ang="0">
                  <a:pos x="57" y="23"/>
                </a:cxn>
                <a:cxn ang="0">
                  <a:pos x="57" y="19"/>
                </a:cxn>
                <a:cxn ang="0">
                  <a:pos x="59" y="14"/>
                </a:cxn>
                <a:cxn ang="0">
                  <a:pos x="66" y="8"/>
                </a:cxn>
                <a:cxn ang="0">
                  <a:pos x="77" y="0"/>
                </a:cxn>
              </a:cxnLst>
              <a:rect l="0" t="0" r="r" b="b"/>
              <a:pathLst>
                <a:path w="124" h="110">
                  <a:moveTo>
                    <a:pt x="77" y="0"/>
                  </a:moveTo>
                  <a:lnTo>
                    <a:pt x="124" y="108"/>
                  </a:lnTo>
                  <a:lnTo>
                    <a:pt x="120" y="107"/>
                  </a:lnTo>
                  <a:lnTo>
                    <a:pt x="107" y="105"/>
                  </a:lnTo>
                  <a:lnTo>
                    <a:pt x="89" y="101"/>
                  </a:lnTo>
                  <a:lnTo>
                    <a:pt x="68" y="99"/>
                  </a:lnTo>
                  <a:lnTo>
                    <a:pt x="45" y="97"/>
                  </a:lnTo>
                  <a:lnTo>
                    <a:pt x="25" y="98"/>
                  </a:lnTo>
                  <a:lnTo>
                    <a:pt x="9" y="102"/>
                  </a:lnTo>
                  <a:lnTo>
                    <a:pt x="0" y="110"/>
                  </a:lnTo>
                  <a:lnTo>
                    <a:pt x="4" y="98"/>
                  </a:lnTo>
                  <a:lnTo>
                    <a:pt x="8" y="89"/>
                  </a:lnTo>
                  <a:lnTo>
                    <a:pt x="16" y="82"/>
                  </a:lnTo>
                  <a:lnTo>
                    <a:pt x="25" y="76"/>
                  </a:lnTo>
                  <a:lnTo>
                    <a:pt x="36" y="72"/>
                  </a:lnTo>
                  <a:lnTo>
                    <a:pt x="47" y="71"/>
                  </a:lnTo>
                  <a:lnTo>
                    <a:pt x="59" y="71"/>
                  </a:lnTo>
                  <a:lnTo>
                    <a:pt x="72" y="74"/>
                  </a:lnTo>
                  <a:lnTo>
                    <a:pt x="73" y="71"/>
                  </a:lnTo>
                  <a:lnTo>
                    <a:pt x="70" y="56"/>
                  </a:lnTo>
                  <a:lnTo>
                    <a:pt x="67" y="38"/>
                  </a:lnTo>
                  <a:lnTo>
                    <a:pt x="65" y="30"/>
                  </a:lnTo>
                  <a:lnTo>
                    <a:pt x="63" y="30"/>
                  </a:lnTo>
                  <a:lnTo>
                    <a:pt x="61" y="29"/>
                  </a:lnTo>
                  <a:lnTo>
                    <a:pt x="59" y="26"/>
                  </a:lnTo>
                  <a:lnTo>
                    <a:pt x="57" y="23"/>
                  </a:lnTo>
                  <a:lnTo>
                    <a:pt x="57" y="19"/>
                  </a:lnTo>
                  <a:lnTo>
                    <a:pt x="59" y="14"/>
                  </a:lnTo>
                  <a:lnTo>
                    <a:pt x="66" y="8"/>
                  </a:lnTo>
                  <a:lnTo>
                    <a:pt x="77" y="0"/>
                  </a:lnTo>
                  <a:close/>
                </a:path>
              </a:pathLst>
            </a:custGeom>
            <a:solidFill>
              <a:schemeClr val="accent1"/>
            </a:solidFill>
            <a:ln w="9525">
              <a:noFill/>
              <a:round/>
              <a:headEnd/>
              <a:tailEnd/>
            </a:ln>
          </p:spPr>
          <p:txBody>
            <a:bodyPr/>
            <a:lstStyle/>
            <a:p>
              <a:pPr>
                <a:defRPr/>
              </a:pPr>
              <a:endParaRPr lang="cs-CZ" sz="1800"/>
            </a:p>
          </p:txBody>
        </p:sp>
        <p:sp>
          <p:nvSpPr>
            <p:cNvPr id="22568" name="Freeform 40"/>
            <p:cNvSpPr>
              <a:spLocks/>
            </p:cNvSpPr>
            <p:nvPr/>
          </p:nvSpPr>
          <p:spPr bwMode="ltGray">
            <a:xfrm rot="1584153">
              <a:off x="574" y="286"/>
              <a:ext cx="147" cy="160"/>
            </a:xfrm>
            <a:custGeom>
              <a:avLst/>
              <a:gdLst/>
              <a:ahLst/>
              <a:cxnLst>
                <a:cxn ang="0">
                  <a:pos x="0" y="0"/>
                </a:cxn>
                <a:cxn ang="0">
                  <a:pos x="5" y="1"/>
                </a:cxn>
                <a:cxn ang="0">
                  <a:pos x="18" y="5"/>
                </a:cxn>
                <a:cxn ang="0">
                  <a:pos x="37" y="12"/>
                </a:cxn>
                <a:cxn ang="0">
                  <a:pos x="58" y="24"/>
                </a:cxn>
                <a:cxn ang="0">
                  <a:pos x="78" y="44"/>
                </a:cxn>
                <a:cxn ang="0">
                  <a:pos x="96" y="71"/>
                </a:cxn>
                <a:cxn ang="0">
                  <a:pos x="107" y="108"/>
                </a:cxn>
                <a:cxn ang="0">
                  <a:pos x="109" y="156"/>
                </a:cxn>
                <a:cxn ang="0">
                  <a:pos x="105" y="156"/>
                </a:cxn>
                <a:cxn ang="0">
                  <a:pos x="99" y="156"/>
                </a:cxn>
                <a:cxn ang="0">
                  <a:pos x="93" y="156"/>
                </a:cxn>
                <a:cxn ang="0">
                  <a:pos x="87" y="154"/>
                </a:cxn>
                <a:cxn ang="0">
                  <a:pos x="81" y="153"/>
                </a:cxn>
                <a:cxn ang="0">
                  <a:pos x="74" y="150"/>
                </a:cxn>
                <a:cxn ang="0">
                  <a:pos x="66" y="145"/>
                </a:cxn>
                <a:cxn ang="0">
                  <a:pos x="58" y="139"/>
                </a:cxn>
                <a:cxn ang="0">
                  <a:pos x="53" y="126"/>
                </a:cxn>
                <a:cxn ang="0">
                  <a:pos x="53" y="111"/>
                </a:cxn>
                <a:cxn ang="0">
                  <a:pos x="56" y="96"/>
                </a:cxn>
                <a:cxn ang="0">
                  <a:pos x="59" y="80"/>
                </a:cxn>
                <a:cxn ang="0">
                  <a:pos x="56" y="62"/>
                </a:cxn>
                <a:cxn ang="0">
                  <a:pos x="48" y="43"/>
                </a:cxn>
                <a:cxn ang="0">
                  <a:pos x="31" y="23"/>
                </a:cxn>
                <a:cxn ang="0">
                  <a:pos x="0" y="0"/>
                </a:cxn>
              </a:cxnLst>
              <a:rect l="0" t="0" r="r" b="b"/>
              <a:pathLst>
                <a:path w="109" h="156">
                  <a:moveTo>
                    <a:pt x="0" y="0"/>
                  </a:moveTo>
                  <a:lnTo>
                    <a:pt x="5" y="1"/>
                  </a:lnTo>
                  <a:lnTo>
                    <a:pt x="18" y="5"/>
                  </a:lnTo>
                  <a:lnTo>
                    <a:pt x="37" y="12"/>
                  </a:lnTo>
                  <a:lnTo>
                    <a:pt x="58" y="24"/>
                  </a:lnTo>
                  <a:lnTo>
                    <a:pt x="78" y="44"/>
                  </a:lnTo>
                  <a:lnTo>
                    <a:pt x="96" y="71"/>
                  </a:lnTo>
                  <a:lnTo>
                    <a:pt x="107" y="108"/>
                  </a:lnTo>
                  <a:lnTo>
                    <a:pt x="109" y="156"/>
                  </a:lnTo>
                  <a:lnTo>
                    <a:pt x="105" y="156"/>
                  </a:lnTo>
                  <a:lnTo>
                    <a:pt x="99" y="156"/>
                  </a:lnTo>
                  <a:lnTo>
                    <a:pt x="93" y="156"/>
                  </a:lnTo>
                  <a:lnTo>
                    <a:pt x="87" y="154"/>
                  </a:lnTo>
                  <a:lnTo>
                    <a:pt x="81" y="153"/>
                  </a:lnTo>
                  <a:lnTo>
                    <a:pt x="74" y="150"/>
                  </a:lnTo>
                  <a:lnTo>
                    <a:pt x="66" y="145"/>
                  </a:lnTo>
                  <a:lnTo>
                    <a:pt x="58" y="139"/>
                  </a:lnTo>
                  <a:lnTo>
                    <a:pt x="53" y="126"/>
                  </a:lnTo>
                  <a:lnTo>
                    <a:pt x="53" y="111"/>
                  </a:lnTo>
                  <a:lnTo>
                    <a:pt x="56" y="96"/>
                  </a:lnTo>
                  <a:lnTo>
                    <a:pt x="59" y="80"/>
                  </a:lnTo>
                  <a:lnTo>
                    <a:pt x="56" y="62"/>
                  </a:lnTo>
                  <a:lnTo>
                    <a:pt x="48" y="43"/>
                  </a:lnTo>
                  <a:lnTo>
                    <a:pt x="31" y="23"/>
                  </a:lnTo>
                  <a:lnTo>
                    <a:pt x="0" y="0"/>
                  </a:lnTo>
                  <a:close/>
                </a:path>
              </a:pathLst>
            </a:custGeom>
            <a:solidFill>
              <a:schemeClr val="accent1"/>
            </a:solidFill>
            <a:ln w="9525">
              <a:noFill/>
              <a:round/>
              <a:headEnd/>
              <a:tailEnd/>
            </a:ln>
          </p:spPr>
          <p:txBody>
            <a:bodyPr/>
            <a:lstStyle/>
            <a:p>
              <a:pPr>
                <a:defRPr/>
              </a:pPr>
              <a:endParaRPr lang="cs-CZ" sz="1800"/>
            </a:p>
          </p:txBody>
        </p:sp>
        <p:sp>
          <p:nvSpPr>
            <p:cNvPr id="22569" name="Freeform 41"/>
            <p:cNvSpPr>
              <a:spLocks/>
            </p:cNvSpPr>
            <p:nvPr/>
          </p:nvSpPr>
          <p:spPr bwMode="ltGray">
            <a:xfrm rot="1584153">
              <a:off x="236" y="721"/>
              <a:ext cx="62" cy="97"/>
            </a:xfrm>
            <a:custGeom>
              <a:avLst/>
              <a:gdLst/>
              <a:ahLst/>
              <a:cxnLst>
                <a:cxn ang="0">
                  <a:pos x="31" y="0"/>
                </a:cxn>
                <a:cxn ang="0">
                  <a:pos x="20" y="38"/>
                </a:cxn>
                <a:cxn ang="0">
                  <a:pos x="15" y="62"/>
                </a:cxn>
                <a:cxn ang="0">
                  <a:pos x="11" y="79"/>
                </a:cxn>
                <a:cxn ang="0">
                  <a:pos x="0" y="94"/>
                </a:cxn>
                <a:cxn ang="0">
                  <a:pos x="12" y="88"/>
                </a:cxn>
                <a:cxn ang="0">
                  <a:pos x="23" y="80"/>
                </a:cxn>
                <a:cxn ang="0">
                  <a:pos x="32" y="69"/>
                </a:cxn>
                <a:cxn ang="0">
                  <a:pos x="40" y="57"/>
                </a:cxn>
                <a:cxn ang="0">
                  <a:pos x="45" y="44"/>
                </a:cxn>
                <a:cxn ang="0">
                  <a:pos x="46" y="30"/>
                </a:cxn>
                <a:cxn ang="0">
                  <a:pos x="42" y="15"/>
                </a:cxn>
                <a:cxn ang="0">
                  <a:pos x="31" y="0"/>
                </a:cxn>
              </a:cxnLst>
              <a:rect l="0" t="0" r="r" b="b"/>
              <a:pathLst>
                <a:path w="46" h="94">
                  <a:moveTo>
                    <a:pt x="31" y="0"/>
                  </a:moveTo>
                  <a:lnTo>
                    <a:pt x="20" y="38"/>
                  </a:lnTo>
                  <a:lnTo>
                    <a:pt x="15" y="62"/>
                  </a:lnTo>
                  <a:lnTo>
                    <a:pt x="11" y="79"/>
                  </a:lnTo>
                  <a:lnTo>
                    <a:pt x="0" y="94"/>
                  </a:lnTo>
                  <a:lnTo>
                    <a:pt x="12" y="88"/>
                  </a:lnTo>
                  <a:lnTo>
                    <a:pt x="23" y="80"/>
                  </a:lnTo>
                  <a:lnTo>
                    <a:pt x="32" y="69"/>
                  </a:lnTo>
                  <a:lnTo>
                    <a:pt x="40" y="57"/>
                  </a:lnTo>
                  <a:lnTo>
                    <a:pt x="45" y="44"/>
                  </a:lnTo>
                  <a:lnTo>
                    <a:pt x="46" y="30"/>
                  </a:lnTo>
                  <a:lnTo>
                    <a:pt x="42" y="15"/>
                  </a:lnTo>
                  <a:lnTo>
                    <a:pt x="31" y="0"/>
                  </a:lnTo>
                  <a:close/>
                </a:path>
              </a:pathLst>
            </a:custGeom>
            <a:solidFill>
              <a:schemeClr val="accent1"/>
            </a:solidFill>
            <a:ln w="9525">
              <a:noFill/>
              <a:round/>
              <a:headEnd/>
              <a:tailEnd/>
            </a:ln>
          </p:spPr>
          <p:txBody>
            <a:bodyPr/>
            <a:lstStyle/>
            <a:p>
              <a:pPr>
                <a:defRPr/>
              </a:pPr>
              <a:endParaRPr lang="cs-CZ" sz="1800"/>
            </a:p>
          </p:txBody>
        </p:sp>
        <p:sp>
          <p:nvSpPr>
            <p:cNvPr id="22570" name="Freeform 42"/>
            <p:cNvSpPr>
              <a:spLocks/>
            </p:cNvSpPr>
            <p:nvPr/>
          </p:nvSpPr>
          <p:spPr bwMode="ltGray">
            <a:xfrm rot="1584153">
              <a:off x="585" y="466"/>
              <a:ext cx="72" cy="41"/>
            </a:xfrm>
            <a:custGeom>
              <a:avLst/>
              <a:gdLst/>
              <a:ahLst/>
              <a:cxnLst>
                <a:cxn ang="0">
                  <a:pos x="0" y="0"/>
                </a:cxn>
                <a:cxn ang="0">
                  <a:pos x="1" y="1"/>
                </a:cxn>
                <a:cxn ang="0">
                  <a:pos x="6" y="3"/>
                </a:cxn>
                <a:cxn ang="0">
                  <a:pos x="13" y="8"/>
                </a:cxn>
                <a:cxn ang="0">
                  <a:pos x="21" y="12"/>
                </a:cxn>
                <a:cxn ang="0">
                  <a:pos x="29" y="15"/>
                </a:cxn>
                <a:cxn ang="0">
                  <a:pos x="38" y="17"/>
                </a:cxn>
                <a:cxn ang="0">
                  <a:pos x="46" y="18"/>
                </a:cxn>
                <a:cxn ang="0">
                  <a:pos x="54" y="16"/>
                </a:cxn>
                <a:cxn ang="0">
                  <a:pos x="53" y="25"/>
                </a:cxn>
                <a:cxn ang="0">
                  <a:pos x="50" y="33"/>
                </a:cxn>
                <a:cxn ang="0">
                  <a:pos x="44" y="38"/>
                </a:cxn>
                <a:cxn ang="0">
                  <a:pos x="37" y="40"/>
                </a:cxn>
                <a:cxn ang="0">
                  <a:pos x="28" y="39"/>
                </a:cxn>
                <a:cxn ang="0">
                  <a:pos x="19" y="32"/>
                </a:cxn>
                <a:cxn ang="0">
                  <a:pos x="10" y="20"/>
                </a:cxn>
                <a:cxn ang="0">
                  <a:pos x="0" y="0"/>
                </a:cxn>
              </a:cxnLst>
              <a:rect l="0" t="0" r="r" b="b"/>
              <a:pathLst>
                <a:path w="54" h="40">
                  <a:moveTo>
                    <a:pt x="0" y="0"/>
                  </a:moveTo>
                  <a:lnTo>
                    <a:pt x="1" y="1"/>
                  </a:lnTo>
                  <a:lnTo>
                    <a:pt x="6" y="3"/>
                  </a:lnTo>
                  <a:lnTo>
                    <a:pt x="13" y="8"/>
                  </a:lnTo>
                  <a:lnTo>
                    <a:pt x="21" y="12"/>
                  </a:lnTo>
                  <a:lnTo>
                    <a:pt x="29" y="15"/>
                  </a:lnTo>
                  <a:lnTo>
                    <a:pt x="38" y="17"/>
                  </a:lnTo>
                  <a:lnTo>
                    <a:pt x="46" y="18"/>
                  </a:lnTo>
                  <a:lnTo>
                    <a:pt x="54" y="16"/>
                  </a:lnTo>
                  <a:lnTo>
                    <a:pt x="53" y="25"/>
                  </a:lnTo>
                  <a:lnTo>
                    <a:pt x="50" y="33"/>
                  </a:lnTo>
                  <a:lnTo>
                    <a:pt x="44" y="38"/>
                  </a:lnTo>
                  <a:lnTo>
                    <a:pt x="37" y="40"/>
                  </a:lnTo>
                  <a:lnTo>
                    <a:pt x="28" y="39"/>
                  </a:lnTo>
                  <a:lnTo>
                    <a:pt x="19" y="32"/>
                  </a:lnTo>
                  <a:lnTo>
                    <a:pt x="10" y="20"/>
                  </a:lnTo>
                  <a:lnTo>
                    <a:pt x="0" y="0"/>
                  </a:lnTo>
                  <a:close/>
                </a:path>
              </a:pathLst>
            </a:custGeom>
            <a:solidFill>
              <a:schemeClr val="accent1"/>
            </a:solidFill>
            <a:ln w="9525">
              <a:noFill/>
              <a:round/>
              <a:headEnd/>
              <a:tailEnd/>
            </a:ln>
          </p:spPr>
          <p:txBody>
            <a:bodyPr/>
            <a:lstStyle/>
            <a:p>
              <a:pPr>
                <a:defRPr/>
              </a:pPr>
              <a:endParaRPr lang="cs-CZ" sz="1800"/>
            </a:p>
          </p:txBody>
        </p:sp>
        <p:sp>
          <p:nvSpPr>
            <p:cNvPr id="22571" name="Freeform 43"/>
            <p:cNvSpPr>
              <a:spLocks/>
            </p:cNvSpPr>
            <p:nvPr/>
          </p:nvSpPr>
          <p:spPr bwMode="ltGray">
            <a:xfrm>
              <a:off x="0" y="886"/>
              <a:ext cx="360" cy="650"/>
            </a:xfrm>
            <a:custGeom>
              <a:avLst/>
              <a:gdLst/>
              <a:ahLst/>
              <a:cxnLst>
                <a:cxn ang="0">
                  <a:pos x="264" y="0"/>
                </a:cxn>
                <a:cxn ang="0">
                  <a:pos x="269" y="9"/>
                </a:cxn>
                <a:cxn ang="0">
                  <a:pos x="277" y="22"/>
                </a:cxn>
                <a:cxn ang="0">
                  <a:pos x="286" y="39"/>
                </a:cxn>
                <a:cxn ang="0">
                  <a:pos x="297" y="58"/>
                </a:cxn>
                <a:cxn ang="0">
                  <a:pos x="309" y="83"/>
                </a:cxn>
                <a:cxn ang="0">
                  <a:pos x="319" y="108"/>
                </a:cxn>
                <a:cxn ang="0">
                  <a:pos x="329" y="136"/>
                </a:cxn>
                <a:cxn ang="0">
                  <a:pos x="333" y="163"/>
                </a:cxn>
                <a:cxn ang="0">
                  <a:pos x="336" y="193"/>
                </a:cxn>
                <a:cxn ang="0">
                  <a:pos x="332" y="223"/>
                </a:cxn>
                <a:cxn ang="0">
                  <a:pos x="323" y="255"/>
                </a:cxn>
                <a:cxn ang="0">
                  <a:pos x="310" y="285"/>
                </a:cxn>
                <a:cxn ang="0">
                  <a:pos x="287" y="315"/>
                </a:cxn>
                <a:cxn ang="0">
                  <a:pos x="257" y="343"/>
                </a:cxn>
                <a:cxn ang="0">
                  <a:pos x="218" y="370"/>
                </a:cxn>
                <a:cxn ang="0">
                  <a:pos x="167" y="396"/>
                </a:cxn>
                <a:cxn ang="0">
                  <a:pos x="111" y="425"/>
                </a:cxn>
                <a:cxn ang="0">
                  <a:pos x="69" y="457"/>
                </a:cxn>
                <a:cxn ang="0">
                  <a:pos x="35" y="490"/>
                </a:cxn>
                <a:cxn ang="0">
                  <a:pos x="12" y="526"/>
                </a:cxn>
                <a:cxn ang="0">
                  <a:pos x="0" y="553"/>
                </a:cxn>
                <a:cxn ang="0">
                  <a:pos x="0" y="650"/>
                </a:cxn>
                <a:cxn ang="0">
                  <a:pos x="6" y="628"/>
                </a:cxn>
                <a:cxn ang="0">
                  <a:pos x="19" y="594"/>
                </a:cxn>
                <a:cxn ang="0">
                  <a:pos x="43" y="551"/>
                </a:cxn>
                <a:cxn ang="0">
                  <a:pos x="76" y="503"/>
                </a:cxn>
                <a:cxn ang="0">
                  <a:pos x="125" y="454"/>
                </a:cxn>
                <a:cxn ang="0">
                  <a:pos x="190" y="408"/>
                </a:cxn>
                <a:cxn ang="0">
                  <a:pos x="275" y="365"/>
                </a:cxn>
                <a:cxn ang="0">
                  <a:pos x="308" y="342"/>
                </a:cxn>
                <a:cxn ang="0">
                  <a:pos x="335" y="305"/>
                </a:cxn>
                <a:cxn ang="0">
                  <a:pos x="352" y="255"/>
                </a:cxn>
                <a:cxn ang="0">
                  <a:pos x="360" y="201"/>
                </a:cxn>
                <a:cxn ang="0">
                  <a:pos x="356" y="144"/>
                </a:cxn>
                <a:cxn ang="0">
                  <a:pos x="341" y="88"/>
                </a:cxn>
                <a:cxn ang="0">
                  <a:pos x="311" y="39"/>
                </a:cxn>
                <a:cxn ang="0">
                  <a:pos x="264" y="0"/>
                </a:cxn>
              </a:cxnLst>
              <a:rect l="0" t="0" r="r" b="b"/>
              <a:pathLst>
                <a:path w="360" h="650">
                  <a:moveTo>
                    <a:pt x="264" y="0"/>
                  </a:moveTo>
                  <a:lnTo>
                    <a:pt x="269" y="9"/>
                  </a:lnTo>
                  <a:lnTo>
                    <a:pt x="277" y="22"/>
                  </a:lnTo>
                  <a:lnTo>
                    <a:pt x="286" y="39"/>
                  </a:lnTo>
                  <a:lnTo>
                    <a:pt x="297" y="58"/>
                  </a:lnTo>
                  <a:lnTo>
                    <a:pt x="309" y="83"/>
                  </a:lnTo>
                  <a:lnTo>
                    <a:pt x="319" y="108"/>
                  </a:lnTo>
                  <a:lnTo>
                    <a:pt x="329" y="136"/>
                  </a:lnTo>
                  <a:lnTo>
                    <a:pt x="333" y="163"/>
                  </a:lnTo>
                  <a:lnTo>
                    <a:pt x="336" y="193"/>
                  </a:lnTo>
                  <a:lnTo>
                    <a:pt x="332" y="223"/>
                  </a:lnTo>
                  <a:lnTo>
                    <a:pt x="323" y="255"/>
                  </a:lnTo>
                  <a:lnTo>
                    <a:pt x="310" y="285"/>
                  </a:lnTo>
                  <a:lnTo>
                    <a:pt x="287" y="315"/>
                  </a:lnTo>
                  <a:lnTo>
                    <a:pt x="257" y="343"/>
                  </a:lnTo>
                  <a:lnTo>
                    <a:pt x="218" y="370"/>
                  </a:lnTo>
                  <a:lnTo>
                    <a:pt x="167" y="396"/>
                  </a:lnTo>
                  <a:lnTo>
                    <a:pt x="111" y="425"/>
                  </a:lnTo>
                  <a:lnTo>
                    <a:pt x="69" y="457"/>
                  </a:lnTo>
                  <a:lnTo>
                    <a:pt x="35" y="490"/>
                  </a:lnTo>
                  <a:lnTo>
                    <a:pt x="12" y="526"/>
                  </a:lnTo>
                  <a:lnTo>
                    <a:pt x="0" y="553"/>
                  </a:lnTo>
                  <a:lnTo>
                    <a:pt x="0" y="650"/>
                  </a:lnTo>
                  <a:lnTo>
                    <a:pt x="6" y="628"/>
                  </a:lnTo>
                  <a:lnTo>
                    <a:pt x="19" y="594"/>
                  </a:lnTo>
                  <a:lnTo>
                    <a:pt x="43" y="551"/>
                  </a:lnTo>
                  <a:lnTo>
                    <a:pt x="76" y="503"/>
                  </a:lnTo>
                  <a:lnTo>
                    <a:pt x="125" y="454"/>
                  </a:lnTo>
                  <a:lnTo>
                    <a:pt x="190" y="408"/>
                  </a:lnTo>
                  <a:lnTo>
                    <a:pt x="275" y="365"/>
                  </a:lnTo>
                  <a:lnTo>
                    <a:pt x="308" y="342"/>
                  </a:lnTo>
                  <a:lnTo>
                    <a:pt x="335" y="305"/>
                  </a:lnTo>
                  <a:lnTo>
                    <a:pt x="352" y="255"/>
                  </a:lnTo>
                  <a:lnTo>
                    <a:pt x="360" y="201"/>
                  </a:lnTo>
                  <a:lnTo>
                    <a:pt x="356" y="144"/>
                  </a:lnTo>
                  <a:lnTo>
                    <a:pt x="341" y="88"/>
                  </a:lnTo>
                  <a:lnTo>
                    <a:pt x="311" y="39"/>
                  </a:lnTo>
                  <a:lnTo>
                    <a:pt x="264" y="0"/>
                  </a:lnTo>
                  <a:close/>
                </a:path>
              </a:pathLst>
            </a:custGeom>
            <a:solidFill>
              <a:schemeClr val="accent1"/>
            </a:solidFill>
            <a:ln w="9525">
              <a:noFill/>
              <a:round/>
              <a:headEnd/>
              <a:tailEnd/>
            </a:ln>
          </p:spPr>
          <p:txBody>
            <a:bodyPr/>
            <a:lstStyle/>
            <a:p>
              <a:pPr>
                <a:defRPr/>
              </a:pPr>
              <a:endParaRPr lang="cs-CZ" sz="1800"/>
            </a:p>
          </p:txBody>
        </p:sp>
        <p:sp>
          <p:nvSpPr>
            <p:cNvPr id="22572" name="Freeform 44"/>
            <p:cNvSpPr>
              <a:spLocks/>
            </p:cNvSpPr>
            <p:nvPr/>
          </p:nvSpPr>
          <p:spPr bwMode="ltGray">
            <a:xfrm rot="1584153">
              <a:off x="56" y="84"/>
              <a:ext cx="804" cy="686"/>
            </a:xfrm>
            <a:custGeom>
              <a:avLst/>
              <a:gdLst/>
              <a:ahLst/>
              <a:cxnLst>
                <a:cxn ang="0">
                  <a:pos x="16" y="370"/>
                </a:cxn>
                <a:cxn ang="0">
                  <a:pos x="6" y="341"/>
                </a:cxn>
                <a:cxn ang="0">
                  <a:pos x="0" y="289"/>
                </a:cxn>
                <a:cxn ang="0">
                  <a:pos x="4" y="222"/>
                </a:cxn>
                <a:cxn ang="0">
                  <a:pos x="25" y="151"/>
                </a:cxn>
                <a:cxn ang="0">
                  <a:pos x="69" y="84"/>
                </a:cxn>
                <a:cxn ang="0">
                  <a:pos x="142" y="31"/>
                </a:cxn>
                <a:cxn ang="0">
                  <a:pos x="247" y="2"/>
                </a:cxn>
                <a:cxn ang="0">
                  <a:pos x="380" y="9"/>
                </a:cxn>
                <a:cxn ang="0">
                  <a:pos x="484" y="68"/>
                </a:cxn>
                <a:cxn ang="0">
                  <a:pos x="554" y="165"/>
                </a:cxn>
                <a:cxn ang="0">
                  <a:pos x="591" y="284"/>
                </a:cxn>
                <a:cxn ang="0">
                  <a:pos x="595" y="409"/>
                </a:cxn>
                <a:cxn ang="0">
                  <a:pos x="566" y="525"/>
                </a:cxn>
                <a:cxn ang="0">
                  <a:pos x="507" y="615"/>
                </a:cxn>
                <a:cxn ang="0">
                  <a:pos x="417" y="663"/>
                </a:cxn>
                <a:cxn ang="0">
                  <a:pos x="389" y="659"/>
                </a:cxn>
                <a:cxn ang="0">
                  <a:pos x="441" y="617"/>
                </a:cxn>
                <a:cxn ang="0">
                  <a:pos x="482" y="544"/>
                </a:cxn>
                <a:cxn ang="0">
                  <a:pos x="509" y="454"/>
                </a:cxn>
                <a:cxn ang="0">
                  <a:pos x="520" y="355"/>
                </a:cxn>
                <a:cxn ang="0">
                  <a:pos x="514" y="258"/>
                </a:cxn>
                <a:cxn ang="0">
                  <a:pos x="485" y="174"/>
                </a:cxn>
                <a:cxn ang="0">
                  <a:pos x="433" y="112"/>
                </a:cxn>
                <a:cxn ang="0">
                  <a:pos x="341" y="75"/>
                </a:cxn>
                <a:cxn ang="0">
                  <a:pos x="246" y="61"/>
                </a:cxn>
                <a:cxn ang="0">
                  <a:pos x="174" y="71"/>
                </a:cxn>
                <a:cxn ang="0">
                  <a:pos x="121" y="101"/>
                </a:cxn>
                <a:cxn ang="0">
                  <a:pos x="84" y="149"/>
                </a:cxn>
                <a:cxn ang="0">
                  <a:pos x="57" y="206"/>
                </a:cxn>
                <a:cxn ang="0">
                  <a:pos x="40" y="272"/>
                </a:cxn>
                <a:cxn ang="0">
                  <a:pos x="28" y="339"/>
                </a:cxn>
              </a:cxnLst>
              <a:rect l="0" t="0" r="r" b="b"/>
              <a:pathLst>
                <a:path w="596" h="666">
                  <a:moveTo>
                    <a:pt x="22" y="372"/>
                  </a:moveTo>
                  <a:lnTo>
                    <a:pt x="16" y="370"/>
                  </a:lnTo>
                  <a:lnTo>
                    <a:pt x="10" y="360"/>
                  </a:lnTo>
                  <a:lnTo>
                    <a:pt x="6" y="341"/>
                  </a:lnTo>
                  <a:lnTo>
                    <a:pt x="1" y="318"/>
                  </a:lnTo>
                  <a:lnTo>
                    <a:pt x="0" y="289"/>
                  </a:lnTo>
                  <a:lnTo>
                    <a:pt x="0" y="257"/>
                  </a:lnTo>
                  <a:lnTo>
                    <a:pt x="4" y="222"/>
                  </a:lnTo>
                  <a:lnTo>
                    <a:pt x="13" y="187"/>
                  </a:lnTo>
                  <a:lnTo>
                    <a:pt x="25" y="151"/>
                  </a:lnTo>
                  <a:lnTo>
                    <a:pt x="45" y="116"/>
                  </a:lnTo>
                  <a:lnTo>
                    <a:pt x="69" y="84"/>
                  </a:lnTo>
                  <a:lnTo>
                    <a:pt x="101" y="55"/>
                  </a:lnTo>
                  <a:lnTo>
                    <a:pt x="142" y="31"/>
                  </a:lnTo>
                  <a:lnTo>
                    <a:pt x="190" y="13"/>
                  </a:lnTo>
                  <a:lnTo>
                    <a:pt x="247" y="2"/>
                  </a:lnTo>
                  <a:lnTo>
                    <a:pt x="314" y="0"/>
                  </a:lnTo>
                  <a:lnTo>
                    <a:pt x="380" y="9"/>
                  </a:lnTo>
                  <a:lnTo>
                    <a:pt x="436" y="33"/>
                  </a:lnTo>
                  <a:lnTo>
                    <a:pt x="484" y="68"/>
                  </a:lnTo>
                  <a:lnTo>
                    <a:pt x="524" y="113"/>
                  </a:lnTo>
                  <a:lnTo>
                    <a:pt x="554" y="165"/>
                  </a:lnTo>
                  <a:lnTo>
                    <a:pt x="577" y="222"/>
                  </a:lnTo>
                  <a:lnTo>
                    <a:pt x="591" y="284"/>
                  </a:lnTo>
                  <a:lnTo>
                    <a:pt x="596" y="347"/>
                  </a:lnTo>
                  <a:lnTo>
                    <a:pt x="595" y="409"/>
                  </a:lnTo>
                  <a:lnTo>
                    <a:pt x="585" y="469"/>
                  </a:lnTo>
                  <a:lnTo>
                    <a:pt x="566" y="525"/>
                  </a:lnTo>
                  <a:lnTo>
                    <a:pt x="540" y="574"/>
                  </a:lnTo>
                  <a:lnTo>
                    <a:pt x="507" y="615"/>
                  </a:lnTo>
                  <a:lnTo>
                    <a:pt x="465" y="645"/>
                  </a:lnTo>
                  <a:lnTo>
                    <a:pt x="417" y="663"/>
                  </a:lnTo>
                  <a:lnTo>
                    <a:pt x="360" y="666"/>
                  </a:lnTo>
                  <a:lnTo>
                    <a:pt x="389" y="659"/>
                  </a:lnTo>
                  <a:lnTo>
                    <a:pt x="417" y="642"/>
                  </a:lnTo>
                  <a:lnTo>
                    <a:pt x="441" y="617"/>
                  </a:lnTo>
                  <a:lnTo>
                    <a:pt x="463" y="583"/>
                  </a:lnTo>
                  <a:lnTo>
                    <a:pt x="482" y="544"/>
                  </a:lnTo>
                  <a:lnTo>
                    <a:pt x="497" y="501"/>
                  </a:lnTo>
                  <a:lnTo>
                    <a:pt x="509" y="454"/>
                  </a:lnTo>
                  <a:lnTo>
                    <a:pt x="517" y="404"/>
                  </a:lnTo>
                  <a:lnTo>
                    <a:pt x="520" y="355"/>
                  </a:lnTo>
                  <a:lnTo>
                    <a:pt x="519" y="305"/>
                  </a:lnTo>
                  <a:lnTo>
                    <a:pt x="514" y="258"/>
                  </a:lnTo>
                  <a:lnTo>
                    <a:pt x="502" y="213"/>
                  </a:lnTo>
                  <a:lnTo>
                    <a:pt x="485" y="174"/>
                  </a:lnTo>
                  <a:lnTo>
                    <a:pt x="462" y="139"/>
                  </a:lnTo>
                  <a:lnTo>
                    <a:pt x="433" y="112"/>
                  </a:lnTo>
                  <a:lnTo>
                    <a:pt x="397" y="93"/>
                  </a:lnTo>
                  <a:lnTo>
                    <a:pt x="341" y="75"/>
                  </a:lnTo>
                  <a:lnTo>
                    <a:pt x="290" y="65"/>
                  </a:lnTo>
                  <a:lnTo>
                    <a:pt x="246" y="61"/>
                  </a:lnTo>
                  <a:lnTo>
                    <a:pt x="207" y="63"/>
                  </a:lnTo>
                  <a:lnTo>
                    <a:pt x="174" y="71"/>
                  </a:lnTo>
                  <a:lnTo>
                    <a:pt x="146" y="84"/>
                  </a:lnTo>
                  <a:lnTo>
                    <a:pt x="121" y="101"/>
                  </a:lnTo>
                  <a:lnTo>
                    <a:pt x="101" y="123"/>
                  </a:lnTo>
                  <a:lnTo>
                    <a:pt x="84" y="149"/>
                  </a:lnTo>
                  <a:lnTo>
                    <a:pt x="69" y="176"/>
                  </a:lnTo>
                  <a:lnTo>
                    <a:pt x="57" y="206"/>
                  </a:lnTo>
                  <a:lnTo>
                    <a:pt x="48" y="239"/>
                  </a:lnTo>
                  <a:lnTo>
                    <a:pt x="40" y="272"/>
                  </a:lnTo>
                  <a:lnTo>
                    <a:pt x="33" y="305"/>
                  </a:lnTo>
                  <a:lnTo>
                    <a:pt x="28" y="339"/>
                  </a:lnTo>
                  <a:lnTo>
                    <a:pt x="22" y="372"/>
                  </a:lnTo>
                  <a:close/>
                </a:path>
              </a:pathLst>
            </a:custGeom>
            <a:solidFill>
              <a:schemeClr val="accent1"/>
            </a:solidFill>
            <a:ln w="9525">
              <a:noFill/>
              <a:round/>
              <a:headEnd/>
              <a:tailEnd/>
            </a:ln>
          </p:spPr>
          <p:txBody>
            <a:bodyPr/>
            <a:lstStyle/>
            <a:p>
              <a:pPr>
                <a:defRPr/>
              </a:pPr>
              <a:endParaRPr lang="cs-CZ" sz="1800"/>
            </a:p>
          </p:txBody>
        </p:sp>
      </p:grpSp>
      <p:sp>
        <p:nvSpPr>
          <p:cNvPr id="22573" name="Rectangle 45"/>
          <p:cNvSpPr>
            <a:spLocks noGrp="1" noChangeArrowheads="1"/>
          </p:cNvSpPr>
          <p:nvPr>
            <p:ph type="title"/>
          </p:nvPr>
        </p:nvSpPr>
        <p:spPr bwMode="auto">
          <a:xfrm>
            <a:off x="442913" y="103188"/>
            <a:ext cx="8243887" cy="131445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cs-CZ" smtClean="0"/>
              <a:t>Klepnutím lze upravit styl předlohy nadpisů.</a:t>
            </a:r>
          </a:p>
        </p:txBody>
      </p:sp>
      <p:sp>
        <p:nvSpPr>
          <p:cNvPr id="14340" name="Rectangle 46"/>
          <p:cNvSpPr>
            <a:spLocks noGrp="1" noChangeArrowheads="1"/>
          </p:cNvSpPr>
          <p:nvPr>
            <p:ph type="body" idx="1"/>
          </p:nvPr>
        </p:nvSpPr>
        <p:spPr bwMode="auto">
          <a:xfrm>
            <a:off x="457200" y="1600200"/>
            <a:ext cx="8229600" cy="44561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p>
        </p:txBody>
      </p:sp>
      <p:sp>
        <p:nvSpPr>
          <p:cNvPr id="22575" name="Rectangle 47"/>
          <p:cNvSpPr>
            <a:spLocks noGrp="1" noChangeArrowheads="1"/>
          </p:cNvSpPr>
          <p:nvPr>
            <p:ph type="dt" sz="half" idx="2"/>
          </p:nvPr>
        </p:nvSpPr>
        <p:spPr bwMode="auto">
          <a:xfrm>
            <a:off x="457200" y="6243638"/>
            <a:ext cx="21336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400">
                <a:latin typeface="+mn-lt"/>
              </a:defRPr>
            </a:lvl1pPr>
          </a:lstStyle>
          <a:p>
            <a:pPr>
              <a:defRPr/>
            </a:pPr>
            <a:fld id="{F8D4438D-1AD5-448B-8764-47586ED3A777}" type="datetimeFigureOut">
              <a:rPr lang="cs-CZ"/>
              <a:pPr>
                <a:defRPr/>
              </a:pPr>
              <a:t>5.11.2013</a:t>
            </a:fld>
            <a:endParaRPr lang="cs-CZ"/>
          </a:p>
        </p:txBody>
      </p:sp>
      <p:sp>
        <p:nvSpPr>
          <p:cNvPr id="22576" name="Rectangle 48"/>
          <p:cNvSpPr>
            <a:spLocks noGrp="1" noChangeArrowheads="1"/>
          </p:cNvSpPr>
          <p:nvPr>
            <p:ph type="ftr" sz="quarter" idx="3"/>
          </p:nvPr>
        </p:nvSpPr>
        <p:spPr bwMode="auto">
          <a:xfrm>
            <a:off x="3124200" y="6248400"/>
            <a:ext cx="28956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a:defRPr sz="1400">
                <a:latin typeface="+mn-lt"/>
              </a:defRPr>
            </a:lvl1pPr>
          </a:lstStyle>
          <a:p>
            <a:pPr>
              <a:defRPr/>
            </a:pPr>
            <a:endParaRPr lang="cs-CZ"/>
          </a:p>
        </p:txBody>
      </p:sp>
      <p:sp>
        <p:nvSpPr>
          <p:cNvPr id="22577" name="Rectangle 49"/>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400">
                <a:latin typeface="+mn-lt"/>
              </a:defRPr>
            </a:lvl1pPr>
          </a:lstStyle>
          <a:p>
            <a:pPr>
              <a:defRPr/>
            </a:pPr>
            <a:fld id="{F7082E36-129A-4174-9F9C-B467714ADAB7}" type="slidenum">
              <a:rPr lang="cs-CZ"/>
              <a:pPr>
                <a:defRPr/>
              </a:pPr>
              <a:t>‹#›</a:t>
            </a:fld>
            <a:endParaRPr lang="cs-CZ"/>
          </a:p>
        </p:txBody>
      </p:sp>
    </p:spTree>
  </p:cSld>
  <p:clrMap bg1="lt1" tx1="dk1" bg2="lt2" tx2="dk2" accent1="accent1" accent2="accent2" accent3="accent3" accent4="accent4" accent5="accent5" accent6="accent6" hlink="hlink" folHlink="folHlink"/>
  <p:sldLayoutIdLst>
    <p:sldLayoutId id="2147483673" r:id="rId1"/>
    <p:sldLayoutId id="2147483672" r:id="rId2"/>
    <p:sldLayoutId id="2147483671" r:id="rId3"/>
    <p:sldLayoutId id="2147483670" r:id="rId4"/>
    <p:sldLayoutId id="2147483669" r:id="rId5"/>
    <p:sldLayoutId id="2147483668" r:id="rId6"/>
    <p:sldLayoutId id="2147483667" r:id="rId7"/>
    <p:sldLayoutId id="2147483666" r:id="rId8"/>
    <p:sldLayoutId id="2147483665" r:id="rId9"/>
    <p:sldLayoutId id="2147483664" r:id="rId10"/>
    <p:sldLayoutId id="2147483663" r:id="rId11"/>
  </p:sldLayoutIdLst>
  <p:txStyles>
    <p:titleStyle>
      <a:lvl1pPr algn="ctr" rtl="0" eaLnBrk="0" fontAlgn="base" hangingPunct="0">
        <a:lnSpc>
          <a:spcPct val="90000"/>
        </a:lnSpc>
        <a:spcBef>
          <a:spcPct val="0"/>
        </a:spcBef>
        <a:spcAft>
          <a:spcPct val="0"/>
        </a:spcAft>
        <a:defRPr sz="4400">
          <a:solidFill>
            <a:schemeClr val="tx2"/>
          </a:solidFill>
          <a:effectLst>
            <a:outerShdw blurRad="38100" dist="38100" dir="2700000" algn="tl">
              <a:srgbClr val="C0C0C0"/>
            </a:outerShdw>
          </a:effectLst>
          <a:latin typeface="+mj-lt"/>
          <a:ea typeface="+mj-ea"/>
          <a:cs typeface="+mj-cs"/>
        </a:defRPr>
      </a:lvl1pPr>
      <a:lvl2pPr algn="ctr" rtl="0" eaLnBrk="0" fontAlgn="base" hangingPunct="0">
        <a:lnSpc>
          <a:spcPct val="90000"/>
        </a:lnSpc>
        <a:spcBef>
          <a:spcPct val="0"/>
        </a:spcBef>
        <a:spcAft>
          <a:spcPct val="0"/>
        </a:spcAft>
        <a:defRPr sz="4400">
          <a:solidFill>
            <a:schemeClr val="tx2"/>
          </a:solidFill>
          <a:effectLst>
            <a:outerShdw blurRad="38100" dist="38100" dir="2700000" algn="tl">
              <a:srgbClr val="C0C0C0"/>
            </a:outerShdw>
          </a:effectLst>
          <a:latin typeface="Verdana" pitchFamily="34" charset="0"/>
        </a:defRPr>
      </a:lvl2pPr>
      <a:lvl3pPr algn="ctr" rtl="0" eaLnBrk="0" fontAlgn="base" hangingPunct="0">
        <a:lnSpc>
          <a:spcPct val="90000"/>
        </a:lnSpc>
        <a:spcBef>
          <a:spcPct val="0"/>
        </a:spcBef>
        <a:spcAft>
          <a:spcPct val="0"/>
        </a:spcAft>
        <a:defRPr sz="4400">
          <a:solidFill>
            <a:schemeClr val="tx2"/>
          </a:solidFill>
          <a:effectLst>
            <a:outerShdw blurRad="38100" dist="38100" dir="2700000" algn="tl">
              <a:srgbClr val="C0C0C0"/>
            </a:outerShdw>
          </a:effectLst>
          <a:latin typeface="Verdana" pitchFamily="34" charset="0"/>
        </a:defRPr>
      </a:lvl3pPr>
      <a:lvl4pPr algn="ctr" rtl="0" eaLnBrk="0" fontAlgn="base" hangingPunct="0">
        <a:lnSpc>
          <a:spcPct val="90000"/>
        </a:lnSpc>
        <a:spcBef>
          <a:spcPct val="0"/>
        </a:spcBef>
        <a:spcAft>
          <a:spcPct val="0"/>
        </a:spcAft>
        <a:defRPr sz="4400">
          <a:solidFill>
            <a:schemeClr val="tx2"/>
          </a:solidFill>
          <a:effectLst>
            <a:outerShdw blurRad="38100" dist="38100" dir="2700000" algn="tl">
              <a:srgbClr val="C0C0C0"/>
            </a:outerShdw>
          </a:effectLst>
          <a:latin typeface="Verdana" pitchFamily="34" charset="0"/>
        </a:defRPr>
      </a:lvl4pPr>
      <a:lvl5pPr algn="ctr" rtl="0" eaLnBrk="0" fontAlgn="base" hangingPunct="0">
        <a:lnSpc>
          <a:spcPct val="90000"/>
        </a:lnSpc>
        <a:spcBef>
          <a:spcPct val="0"/>
        </a:spcBef>
        <a:spcAft>
          <a:spcPct val="0"/>
        </a:spcAft>
        <a:defRPr sz="4400">
          <a:solidFill>
            <a:schemeClr val="tx2"/>
          </a:solidFill>
          <a:effectLst>
            <a:outerShdw blurRad="38100" dist="38100" dir="2700000" algn="tl">
              <a:srgbClr val="C0C0C0"/>
            </a:outerShdw>
          </a:effectLst>
          <a:latin typeface="Verdana" pitchFamily="34" charset="0"/>
        </a:defRPr>
      </a:lvl5pPr>
      <a:lvl6pPr marL="457200" algn="ctr" rtl="0" fontAlgn="base">
        <a:lnSpc>
          <a:spcPct val="90000"/>
        </a:lnSpc>
        <a:spcBef>
          <a:spcPct val="0"/>
        </a:spcBef>
        <a:spcAft>
          <a:spcPct val="0"/>
        </a:spcAft>
        <a:defRPr sz="4400">
          <a:solidFill>
            <a:schemeClr val="tx2"/>
          </a:solidFill>
          <a:effectLst>
            <a:outerShdw blurRad="38100" dist="38100" dir="2700000" algn="tl">
              <a:srgbClr val="C0C0C0"/>
            </a:outerShdw>
          </a:effectLst>
          <a:latin typeface="Verdana" pitchFamily="34" charset="0"/>
        </a:defRPr>
      </a:lvl6pPr>
      <a:lvl7pPr marL="914400" algn="ctr" rtl="0" fontAlgn="base">
        <a:lnSpc>
          <a:spcPct val="90000"/>
        </a:lnSpc>
        <a:spcBef>
          <a:spcPct val="0"/>
        </a:spcBef>
        <a:spcAft>
          <a:spcPct val="0"/>
        </a:spcAft>
        <a:defRPr sz="4400">
          <a:solidFill>
            <a:schemeClr val="tx2"/>
          </a:solidFill>
          <a:effectLst>
            <a:outerShdw blurRad="38100" dist="38100" dir="2700000" algn="tl">
              <a:srgbClr val="C0C0C0"/>
            </a:outerShdw>
          </a:effectLst>
          <a:latin typeface="Verdana" pitchFamily="34" charset="0"/>
        </a:defRPr>
      </a:lvl7pPr>
      <a:lvl8pPr marL="1371600" algn="ctr" rtl="0" fontAlgn="base">
        <a:lnSpc>
          <a:spcPct val="90000"/>
        </a:lnSpc>
        <a:spcBef>
          <a:spcPct val="0"/>
        </a:spcBef>
        <a:spcAft>
          <a:spcPct val="0"/>
        </a:spcAft>
        <a:defRPr sz="4400">
          <a:solidFill>
            <a:schemeClr val="tx2"/>
          </a:solidFill>
          <a:effectLst>
            <a:outerShdw blurRad="38100" dist="38100" dir="2700000" algn="tl">
              <a:srgbClr val="C0C0C0"/>
            </a:outerShdw>
          </a:effectLst>
          <a:latin typeface="Verdana" pitchFamily="34" charset="0"/>
        </a:defRPr>
      </a:lvl8pPr>
      <a:lvl9pPr marL="1828800" algn="ctr" rtl="0" fontAlgn="base">
        <a:lnSpc>
          <a:spcPct val="90000"/>
        </a:lnSpc>
        <a:spcBef>
          <a:spcPct val="0"/>
        </a:spcBef>
        <a:spcAft>
          <a:spcPct val="0"/>
        </a:spcAft>
        <a:defRPr sz="4400">
          <a:solidFill>
            <a:schemeClr val="tx2"/>
          </a:solidFill>
          <a:effectLst>
            <a:outerShdw blurRad="38100" dist="38100" dir="2700000" algn="tl">
              <a:srgbClr val="C0C0C0"/>
            </a:outerShdw>
          </a:effectLst>
          <a:latin typeface="Verdana"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7" Type="http://schemas.openxmlformats.org/officeDocument/2006/relationships/image" Target="../media/image9.jpeg"/><Relationship Id="rId2" Type="http://schemas.openxmlformats.org/officeDocument/2006/relationships/image" Target="../media/image4.jpeg"/><Relationship Id="rId1" Type="http://schemas.openxmlformats.org/officeDocument/2006/relationships/slideLayout" Target="../slideLayouts/slideLayout14.xml"/><Relationship Id="rId6" Type="http://schemas.openxmlformats.org/officeDocument/2006/relationships/image" Target="../media/image8.jpeg"/><Relationship Id="rId5" Type="http://schemas.openxmlformats.org/officeDocument/2006/relationships/image" Target="../media/image7.jpeg"/><Relationship Id="rId4" Type="http://schemas.openxmlformats.org/officeDocument/2006/relationships/image" Target="../media/image6.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8.xml.rels><?xml version="1.0" encoding="UTF-8" standalone="yes"?>
<Relationships xmlns="http://schemas.openxmlformats.org/package/2006/relationships"><Relationship Id="rId8" Type="http://schemas.openxmlformats.org/officeDocument/2006/relationships/hyperlink" Target="http://office.microsoft.com/fr-fr/images/results.aspx?qu=couple+avocat&amp;ex=1" TargetMode="External"/><Relationship Id="rId3" Type="http://schemas.openxmlformats.org/officeDocument/2006/relationships/hyperlink" Target="http://office.microsoft.com/fr-fr/images/results.aspx?qu=enterrement&amp;ex=1" TargetMode="External"/><Relationship Id="rId7" Type="http://schemas.openxmlformats.org/officeDocument/2006/relationships/hyperlink" Target="http://office.microsoft.com/fr-fr/images/results.aspx?qu=Chr%C3%A9tiens" TargetMode="External"/><Relationship Id="rId2" Type="http://schemas.openxmlformats.org/officeDocument/2006/relationships/hyperlink" Target="http://office.microsoft.com/fr-fr/images/results.aspx?qu=famille&amp;ex=1" TargetMode="External"/><Relationship Id="rId1" Type="http://schemas.openxmlformats.org/officeDocument/2006/relationships/slideLayout" Target="../slideLayouts/slideLayout19.xml"/><Relationship Id="rId6" Type="http://schemas.openxmlformats.org/officeDocument/2006/relationships/hyperlink" Target="http://office.microsoft.com/fr-fr/images/results.aspx?qu=communion&amp;ex=1" TargetMode="External"/><Relationship Id="rId5" Type="http://schemas.openxmlformats.org/officeDocument/2006/relationships/hyperlink" Target="http://office.microsoft.com/fr-fr/images/results.aspx?qu=mariage&amp;ex=1" TargetMode="External"/><Relationship Id="rId4" Type="http://schemas.openxmlformats.org/officeDocument/2006/relationships/hyperlink" Target="http://office.microsoft.com/fr-fr/images/results.aspx?qu=naissance&amp;ex=1" TargetMode="External"/><Relationship Id="rId9" Type="http://schemas.openxmlformats.org/officeDocument/2006/relationships/hyperlink" Target="http://www.larousse.fr/dictionnaires/francai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Nadpis 1"/>
          <p:cNvSpPr>
            <a:spLocks noGrp="1"/>
          </p:cNvSpPr>
          <p:nvPr>
            <p:ph type="ctrTitle"/>
          </p:nvPr>
        </p:nvSpPr>
        <p:spPr>
          <a:xfrm>
            <a:off x="685800" y="1773238"/>
            <a:ext cx="7772400" cy="431800"/>
          </a:xfrm>
        </p:spPr>
        <p:txBody>
          <a:bodyPr/>
          <a:lstStyle/>
          <a:p>
            <a:pPr eaLnBrk="1" hangingPunct="1"/>
            <a:r>
              <a:rPr lang="cs-CZ" sz="3600" b="1" dirty="0" smtClean="0"/>
              <a:t>La </a:t>
            </a:r>
            <a:r>
              <a:rPr lang="cs-CZ" sz="3600" b="1" dirty="0" err="1" smtClean="0"/>
              <a:t>famille</a:t>
            </a:r>
            <a:endParaRPr lang="cs-CZ" sz="3600" b="1" dirty="0" smtClean="0"/>
          </a:p>
        </p:txBody>
      </p:sp>
      <p:pic>
        <p:nvPicPr>
          <p:cNvPr id="1026" name="Picture 2" descr="http://www.gjszlin.cz/logo.jpg"/>
          <p:cNvPicPr>
            <a:picLocks noChangeAspect="1" noChangeArrowheads="1"/>
          </p:cNvPicPr>
          <p:nvPr/>
        </p:nvPicPr>
        <p:blipFill>
          <a:blip r:embed="rId2"/>
          <a:srcRect/>
          <a:stretch>
            <a:fillRect/>
          </a:stretch>
        </p:blipFill>
        <p:spPr bwMode="auto">
          <a:xfrm>
            <a:off x="7315200" y="404813"/>
            <a:ext cx="863600" cy="863600"/>
          </a:xfrm>
          <a:prstGeom prst="rect">
            <a:avLst/>
          </a:prstGeom>
          <a:noFill/>
          <a:ln w="12700">
            <a:solidFill>
              <a:schemeClr val="accent1">
                <a:lumMod val="75000"/>
              </a:schemeClr>
            </a:solidFill>
          </a:ln>
          <a:extLst/>
        </p:spPr>
      </p:pic>
      <p:pic>
        <p:nvPicPr>
          <p:cNvPr id="26627" name="Picture 3" descr="G:\Z PLOCHY ESF\MIKES DATA GJS\ESF pozvanka\Zakladni_logolink_OPVK (ESF, EU, MSMT, OP VK)\01_Zakladni_logolink_horizontalni_cz\OPVK_hor_zakladni_logolink_RGB_cz.jpg"/>
          <p:cNvPicPr>
            <a:picLocks noChangeAspect="1" noChangeArrowheads="1"/>
          </p:cNvPicPr>
          <p:nvPr/>
        </p:nvPicPr>
        <p:blipFill>
          <a:blip r:embed="rId3"/>
          <a:srcRect/>
          <a:stretch>
            <a:fillRect/>
          </a:stretch>
        </p:blipFill>
        <p:spPr bwMode="auto">
          <a:xfrm>
            <a:off x="468313" y="260350"/>
            <a:ext cx="6557962" cy="1433513"/>
          </a:xfrm>
          <a:prstGeom prst="rect">
            <a:avLst/>
          </a:prstGeom>
          <a:noFill/>
          <a:ln w="9525">
            <a:noFill/>
            <a:miter lim="800000"/>
            <a:headEnd/>
            <a:tailEnd/>
          </a:ln>
        </p:spPr>
      </p:pic>
      <p:sp>
        <p:nvSpPr>
          <p:cNvPr id="4" name="Obdélník 3"/>
          <p:cNvSpPr/>
          <p:nvPr/>
        </p:nvSpPr>
        <p:spPr>
          <a:xfrm>
            <a:off x="0" y="6092825"/>
            <a:ext cx="9144000" cy="765175"/>
          </a:xfrm>
          <a:prstGeom prst="rect">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cs-CZ" sz="1800"/>
          </a:p>
        </p:txBody>
      </p:sp>
      <p:sp>
        <p:nvSpPr>
          <p:cNvPr id="26629" name="TextovéPole 4"/>
          <p:cNvSpPr txBox="1">
            <a:spLocks noChangeArrowheads="1"/>
          </p:cNvSpPr>
          <p:nvPr/>
        </p:nvSpPr>
        <p:spPr bwMode="auto">
          <a:xfrm>
            <a:off x="358775" y="6207125"/>
            <a:ext cx="8426450" cy="461963"/>
          </a:xfrm>
          <a:prstGeom prst="rect">
            <a:avLst/>
          </a:prstGeom>
          <a:noFill/>
          <a:ln w="9525">
            <a:noFill/>
            <a:miter lim="800000"/>
            <a:headEnd/>
            <a:tailEnd/>
          </a:ln>
        </p:spPr>
        <p:txBody>
          <a:bodyPr>
            <a:spAutoFit/>
          </a:bodyPr>
          <a:lstStyle/>
          <a:p>
            <a:r>
              <a:rPr lang="en-US" sz="2400">
                <a:solidFill>
                  <a:schemeClr val="bg1"/>
                </a:solidFill>
                <a:latin typeface="Calibri" pitchFamily="34" charset="0"/>
              </a:rPr>
              <a:t>Gymn</a:t>
            </a:r>
            <a:r>
              <a:rPr lang="cs-CZ" sz="2400">
                <a:solidFill>
                  <a:schemeClr val="bg1"/>
                </a:solidFill>
                <a:latin typeface="Calibri" pitchFamily="34" charset="0"/>
              </a:rPr>
              <a:t>ázium a Jazyková škola s právem státní jazykové zkoušky Zlín</a:t>
            </a:r>
          </a:p>
        </p:txBody>
      </p:sp>
      <p:cxnSp>
        <p:nvCxnSpPr>
          <p:cNvPr id="7" name="Přímá spojnice 6"/>
          <p:cNvCxnSpPr/>
          <p:nvPr/>
        </p:nvCxnSpPr>
        <p:spPr>
          <a:xfrm>
            <a:off x="727075" y="2349500"/>
            <a:ext cx="7669213" cy="0"/>
          </a:xfrm>
          <a:prstGeom prst="line">
            <a:avLst/>
          </a:prstGeom>
          <a:ln w="28575"/>
        </p:spPr>
        <p:style>
          <a:lnRef idx="1">
            <a:schemeClr val="accent1"/>
          </a:lnRef>
          <a:fillRef idx="0">
            <a:schemeClr val="accent1"/>
          </a:fillRef>
          <a:effectRef idx="0">
            <a:schemeClr val="accent1"/>
          </a:effectRef>
          <a:fontRef idx="minor">
            <a:schemeClr val="tx1"/>
          </a:fontRef>
        </p:style>
      </p:cxnSp>
      <p:graphicFrame>
        <p:nvGraphicFramePr>
          <p:cNvPr id="26658" name="Group 34"/>
          <p:cNvGraphicFramePr>
            <a:graphicFrameLocks noGrp="1"/>
          </p:cNvGraphicFramePr>
          <p:nvPr>
            <p:extLst>
              <p:ext uri="{D42A27DB-BD31-4B8C-83A1-F6EECF244321}">
                <p14:modId xmlns:p14="http://schemas.microsoft.com/office/powerpoint/2010/main" val="3764287877"/>
              </p:ext>
            </p:extLst>
          </p:nvPr>
        </p:nvGraphicFramePr>
        <p:xfrm>
          <a:off x="728663" y="2492375"/>
          <a:ext cx="7666037" cy="2840355"/>
        </p:xfrm>
        <a:graphic>
          <a:graphicData uri="http://schemas.openxmlformats.org/drawingml/2006/table">
            <a:tbl>
              <a:tblPr/>
              <a:tblGrid>
                <a:gridCol w="2465387"/>
                <a:gridCol w="5200650"/>
              </a:tblGrid>
              <a:tr h="36036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800" b="1" i="0" u="none" strike="noStrike" cap="none" normalizeH="0" baseline="0" dirty="0" smtClean="0">
                          <a:ln>
                            <a:noFill/>
                          </a:ln>
                          <a:solidFill>
                            <a:srgbClr val="000000"/>
                          </a:solidFill>
                          <a:effectLst/>
                          <a:latin typeface="Calibri" pitchFamily="34" charset="0"/>
                        </a:rPr>
                        <a:t>Tematická oblast</a:t>
                      </a:r>
                    </a:p>
                  </a:txBody>
                  <a:tcPr horzOverflow="overflow">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800" b="1" i="0" u="none" strike="noStrike" cap="none" normalizeH="0" baseline="0" dirty="0" smtClean="0">
                          <a:ln>
                            <a:noFill/>
                          </a:ln>
                          <a:solidFill>
                            <a:srgbClr val="000000"/>
                          </a:solidFill>
                          <a:effectLst/>
                          <a:latin typeface="Calibri" pitchFamily="34" charset="0"/>
                        </a:rPr>
                        <a:t> </a:t>
                      </a:r>
                      <a:r>
                        <a:rPr kumimoji="0" lang="cs-CZ" sz="1800" b="1" i="0" u="none" strike="noStrike" cap="none" normalizeH="0" baseline="0" dirty="0" err="1" smtClean="0">
                          <a:ln>
                            <a:noFill/>
                          </a:ln>
                          <a:solidFill>
                            <a:srgbClr val="000000"/>
                          </a:solidFill>
                          <a:effectLst/>
                          <a:latin typeface="Calibri" pitchFamily="34" charset="0"/>
                        </a:rPr>
                        <a:t>Vocabulaire</a:t>
                      </a:r>
                      <a:r>
                        <a:rPr kumimoji="0" lang="cs-CZ" sz="1800" b="1" i="0" u="none" strike="noStrike" cap="none" normalizeH="0" baseline="0" smtClean="0">
                          <a:ln>
                            <a:noFill/>
                          </a:ln>
                          <a:solidFill>
                            <a:srgbClr val="000000"/>
                          </a:solidFill>
                          <a:effectLst/>
                          <a:latin typeface="Calibri" pitchFamily="34" charset="0"/>
                        </a:rPr>
                        <a:t> </a:t>
                      </a:r>
                      <a:endParaRPr kumimoji="0" lang="en-US" sz="1800" b="1" i="0" u="none" strike="noStrike" cap="none" normalizeH="0" baseline="0" dirty="0" smtClean="0">
                        <a:ln>
                          <a:noFill/>
                        </a:ln>
                        <a:solidFill>
                          <a:srgbClr val="000000"/>
                        </a:solidFill>
                        <a:effectLst/>
                        <a:latin typeface="Calibri" pitchFamily="34" charset="0"/>
                        <a:cs typeface="Arial" charset="0"/>
                      </a:endParaRPr>
                    </a:p>
                  </a:txBody>
                  <a:tcPr horzOverflow="overflow">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rgbClr val="E9EDF4"/>
                    </a:solidFill>
                  </a:tcPr>
                </a:tc>
              </a:tr>
              <a:tr h="35401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800" b="1" i="0" u="none" strike="noStrike" cap="none" normalizeH="0" baseline="0" smtClean="0">
                          <a:ln>
                            <a:noFill/>
                          </a:ln>
                          <a:solidFill>
                            <a:srgbClr val="000000"/>
                          </a:solidFill>
                          <a:effectLst/>
                          <a:latin typeface="Calibri" pitchFamily="34" charset="0"/>
                        </a:rPr>
                        <a:t>Datum vytvoření</a:t>
                      </a:r>
                    </a:p>
                  </a:txBody>
                  <a:tcPr horzOverflow="overflow">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800" b="0" i="0" u="none" strike="noStrike" cap="none" normalizeH="0" baseline="0" smtClean="0">
                          <a:ln>
                            <a:noFill/>
                          </a:ln>
                          <a:solidFill>
                            <a:srgbClr val="000000"/>
                          </a:solidFill>
                          <a:effectLst/>
                          <a:latin typeface="Calibri" pitchFamily="34" charset="0"/>
                        </a:rPr>
                        <a:t>24.05.2013</a:t>
                      </a:r>
                    </a:p>
                  </a:txBody>
                  <a:tcPr horzOverflow="overflow">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rgbClr val="D0D8E8"/>
                    </a:solidFill>
                  </a:tcPr>
                </a:tc>
              </a:tr>
              <a:tr h="3429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800" b="1" i="0" u="none" strike="noStrike" cap="none" normalizeH="0" baseline="0" smtClean="0">
                          <a:ln>
                            <a:noFill/>
                          </a:ln>
                          <a:solidFill>
                            <a:srgbClr val="000000"/>
                          </a:solidFill>
                          <a:effectLst/>
                          <a:latin typeface="Calibri" pitchFamily="34" charset="0"/>
                        </a:rPr>
                        <a:t>Ročník </a:t>
                      </a:r>
                    </a:p>
                  </a:txBody>
                  <a:tcPr horzOverflow="overflow">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800" b="0" i="0" u="none" strike="noStrike" cap="none" normalizeH="0" baseline="0" smtClean="0">
                          <a:ln>
                            <a:noFill/>
                          </a:ln>
                          <a:solidFill>
                            <a:srgbClr val="000000"/>
                          </a:solidFill>
                          <a:effectLst/>
                          <a:latin typeface="Calibri" pitchFamily="34" charset="0"/>
                        </a:rPr>
                        <a:t>Od 5. ročníku osmiletého gymnázium</a:t>
                      </a:r>
                    </a:p>
                  </a:txBody>
                  <a:tcPr horzOverflow="overflow">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rgbClr val="E9EDF4"/>
                    </a:solidFill>
                  </a:tcPr>
                </a:tc>
              </a:tr>
              <a:tr h="3333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800" b="1" i="0" u="none" strike="noStrike" cap="none" normalizeH="0" baseline="0" smtClean="0">
                          <a:ln>
                            <a:noFill/>
                          </a:ln>
                          <a:solidFill>
                            <a:srgbClr val="000000"/>
                          </a:solidFill>
                          <a:effectLst/>
                          <a:latin typeface="Calibri" pitchFamily="34" charset="0"/>
                        </a:rPr>
                        <a:t>Stručný obsah</a:t>
                      </a:r>
                    </a:p>
                  </a:txBody>
                  <a:tcPr horzOverflow="overflow">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800" b="0" i="0" u="none" strike="noStrike" cap="none" normalizeH="0" baseline="0" dirty="0" err="1" smtClean="0">
                          <a:ln>
                            <a:noFill/>
                          </a:ln>
                          <a:solidFill>
                            <a:srgbClr val="000000"/>
                          </a:solidFill>
                          <a:effectLst/>
                          <a:latin typeface="Calibri" pitchFamily="34" charset="0"/>
                        </a:rPr>
                        <a:t>Lexique</a:t>
                      </a:r>
                      <a:r>
                        <a:rPr kumimoji="0" lang="cs-CZ" sz="1800" b="0" i="0" u="none" strike="noStrike" cap="none" normalizeH="0" baseline="0" dirty="0" smtClean="0">
                          <a:ln>
                            <a:noFill/>
                          </a:ln>
                          <a:solidFill>
                            <a:srgbClr val="000000"/>
                          </a:solidFill>
                          <a:effectLst/>
                          <a:latin typeface="Calibri" pitchFamily="34" charset="0"/>
                        </a:rPr>
                        <a:t> de la </a:t>
                      </a:r>
                      <a:r>
                        <a:rPr kumimoji="0" lang="cs-CZ" sz="1800" b="0" i="0" u="none" strike="noStrike" cap="none" normalizeH="0" baseline="0" dirty="0" err="1" smtClean="0">
                          <a:ln>
                            <a:noFill/>
                          </a:ln>
                          <a:solidFill>
                            <a:srgbClr val="000000"/>
                          </a:solidFill>
                          <a:effectLst/>
                          <a:latin typeface="Calibri" pitchFamily="34" charset="0"/>
                        </a:rPr>
                        <a:t>famille</a:t>
                      </a:r>
                      <a:endParaRPr kumimoji="0" lang="cs-CZ" sz="1800" b="0" i="0" u="none" strike="noStrike" cap="none" normalizeH="0" baseline="0" dirty="0" smtClean="0">
                        <a:ln>
                          <a:noFill/>
                        </a:ln>
                        <a:solidFill>
                          <a:srgbClr val="000000"/>
                        </a:solidFill>
                        <a:effectLst/>
                        <a:latin typeface="Calibri" pitchFamily="34" charset="0"/>
                      </a:endParaRPr>
                    </a:p>
                  </a:txBody>
                  <a:tcPr horzOverflow="overflow">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rgbClr val="D0D8E8"/>
                    </a:solidFill>
                  </a:tcPr>
                </a:tc>
              </a:tr>
              <a:tr h="36036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800" b="1" i="0" u="none" strike="noStrike" cap="none" normalizeH="0" baseline="0" smtClean="0">
                          <a:ln>
                            <a:noFill/>
                          </a:ln>
                          <a:solidFill>
                            <a:srgbClr val="000000"/>
                          </a:solidFill>
                          <a:effectLst/>
                          <a:latin typeface="Calibri" pitchFamily="34" charset="0"/>
                        </a:rPr>
                        <a:t>Způsob využití</a:t>
                      </a:r>
                    </a:p>
                  </a:txBody>
                  <a:tcPr horzOverflow="overflow">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800" b="0" i="0" u="none" strike="noStrike" cap="none" normalizeH="0" baseline="0" smtClean="0">
                          <a:ln>
                            <a:noFill/>
                          </a:ln>
                          <a:solidFill>
                            <a:srgbClr val="000000"/>
                          </a:solidFill>
                          <a:effectLst/>
                          <a:latin typeface="Calibri" pitchFamily="34" charset="0"/>
                        </a:rPr>
                        <a:t>Les pages sont </a:t>
                      </a:r>
                      <a:r>
                        <a:rPr kumimoji="0" lang="en-US" sz="1800" b="0" i="0" u="none" strike="noStrike" cap="none" normalizeH="0" baseline="0" smtClean="0">
                          <a:ln>
                            <a:noFill/>
                          </a:ln>
                          <a:solidFill>
                            <a:srgbClr val="000000"/>
                          </a:solidFill>
                          <a:effectLst/>
                          <a:latin typeface="Calibri" pitchFamily="34" charset="0"/>
                        </a:rPr>
                        <a:t>à</a:t>
                      </a:r>
                      <a:r>
                        <a:rPr kumimoji="0" lang="cs-CZ" sz="1800" b="0" i="0" u="none" strike="noStrike" cap="none" normalizeH="0" baseline="0" smtClean="0">
                          <a:ln>
                            <a:noFill/>
                          </a:ln>
                          <a:solidFill>
                            <a:srgbClr val="000000"/>
                          </a:solidFill>
                          <a:effectLst/>
                          <a:latin typeface="Calibri" pitchFamily="34" charset="0"/>
                        </a:rPr>
                        <a:t> effectuer dans l´ordre proposé. Les solutions proposées sont en page 7.</a:t>
                      </a:r>
                    </a:p>
                  </a:txBody>
                  <a:tcPr horzOverflow="overflow">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rgbClr val="E9EDF4"/>
                    </a:solidFill>
                  </a:tcPr>
                </a:tc>
              </a:tr>
              <a:tr h="36036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800" b="1" i="0" u="none" strike="noStrike" cap="none" normalizeH="0" baseline="0" smtClean="0">
                          <a:ln>
                            <a:noFill/>
                          </a:ln>
                          <a:solidFill>
                            <a:srgbClr val="000000"/>
                          </a:solidFill>
                          <a:effectLst/>
                          <a:latin typeface="Calibri" pitchFamily="34" charset="0"/>
                        </a:rPr>
                        <a:t>Autor</a:t>
                      </a:r>
                    </a:p>
                  </a:txBody>
                  <a:tcPr horzOverflow="overflow">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800" b="0" i="0" u="none" strike="noStrike" cap="none" normalizeH="0" baseline="0" smtClean="0">
                          <a:ln>
                            <a:noFill/>
                          </a:ln>
                          <a:solidFill>
                            <a:srgbClr val="000000"/>
                          </a:solidFill>
                          <a:effectLst/>
                          <a:latin typeface="Calibri" pitchFamily="34" charset="0"/>
                        </a:rPr>
                        <a:t>Mgr. S. Nevo</a:t>
                      </a:r>
                    </a:p>
                  </a:txBody>
                  <a:tcPr horzOverflow="overflow">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rgbClr val="D0D8E8"/>
                    </a:solidFill>
                  </a:tcPr>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800" b="1" i="0" u="none" strike="noStrike" cap="none" normalizeH="0" baseline="0" smtClean="0">
                          <a:ln>
                            <a:noFill/>
                          </a:ln>
                          <a:solidFill>
                            <a:srgbClr val="000000"/>
                          </a:solidFill>
                          <a:effectLst/>
                          <a:latin typeface="Calibri" pitchFamily="34" charset="0"/>
                        </a:rPr>
                        <a:t>Kód</a:t>
                      </a:r>
                    </a:p>
                  </a:txBody>
                  <a:tcPr horzOverflow="overflow">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800" b="0" i="0" u="none" strike="noStrike" cap="none" normalizeH="0" baseline="0" smtClean="0">
                          <a:ln>
                            <a:noFill/>
                          </a:ln>
                          <a:solidFill>
                            <a:schemeClr val="tx1"/>
                          </a:solidFill>
                          <a:effectLst/>
                          <a:latin typeface="Calibri" pitchFamily="34" charset="0"/>
                        </a:rPr>
                        <a:t>VY_32_INOVACE _07 _FNEV20</a:t>
                      </a:r>
                    </a:p>
                  </a:txBody>
                  <a:tcPr horzOverflow="overflow">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a:noFill/>
                    </a:lnTlToBr>
                    <a:lnBlToTr>
                      <a:noFill/>
                    </a:lnBlToTr>
                    <a:solidFill>
                      <a:srgbClr val="E9EDF4"/>
                    </a:solidFill>
                  </a:tcPr>
                </a:tc>
              </a:tr>
            </a:tbl>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442913" y="103188"/>
            <a:ext cx="8243887" cy="661987"/>
          </a:xfrm>
        </p:spPr>
        <p:txBody>
          <a:bodyPr/>
          <a:lstStyle/>
          <a:p>
            <a:pPr>
              <a:defRPr/>
            </a:pPr>
            <a:r>
              <a:rPr lang="cs-CZ" sz="2400" smtClean="0">
                <a:solidFill>
                  <a:schemeClr val="hlink"/>
                </a:solidFill>
              </a:rPr>
              <a:t>Les membres de la famille</a:t>
            </a:r>
            <a:br>
              <a:rPr lang="cs-CZ" sz="2400" smtClean="0">
                <a:solidFill>
                  <a:schemeClr val="hlink"/>
                </a:solidFill>
              </a:rPr>
            </a:br>
            <a:r>
              <a:rPr lang="cs-CZ" sz="1600" smtClean="0">
                <a:cs typeface="Arial" charset="0"/>
              </a:rPr>
              <a:t>Pour chaque nom masculin, trouvez le féminin qui correspond et la traduction</a:t>
            </a:r>
          </a:p>
        </p:txBody>
      </p:sp>
      <p:sp>
        <p:nvSpPr>
          <p:cNvPr id="27650" name="Rectangle 4"/>
          <p:cNvSpPr>
            <a:spLocks noGrp="1" noChangeArrowheads="1"/>
          </p:cNvSpPr>
          <p:nvPr>
            <p:ph type="body" sz="half" idx="1"/>
          </p:nvPr>
        </p:nvSpPr>
        <p:spPr>
          <a:xfrm>
            <a:off x="395288" y="2349500"/>
            <a:ext cx="2459037" cy="3960813"/>
          </a:xfrm>
        </p:spPr>
        <p:txBody>
          <a:bodyPr/>
          <a:lstStyle/>
          <a:p>
            <a:pPr>
              <a:buFont typeface="Wingdings" pitchFamily="2" charset="2"/>
              <a:buChar char="Ø"/>
            </a:pPr>
            <a:r>
              <a:rPr lang="cs-CZ" sz="1600" smtClean="0"/>
              <a:t>Le beau-fr</a:t>
            </a:r>
            <a:r>
              <a:rPr lang="en-US" sz="1600" smtClean="0"/>
              <a:t>è</a:t>
            </a:r>
            <a:r>
              <a:rPr lang="cs-CZ" sz="1600" smtClean="0"/>
              <a:t>re</a:t>
            </a:r>
          </a:p>
          <a:p>
            <a:pPr>
              <a:buFont typeface="Wingdings" pitchFamily="2" charset="2"/>
              <a:buChar char="Ø"/>
            </a:pPr>
            <a:r>
              <a:rPr lang="cs-CZ" sz="1600" smtClean="0"/>
              <a:t>Le cousin</a:t>
            </a:r>
          </a:p>
          <a:p>
            <a:pPr>
              <a:buFont typeface="Wingdings" pitchFamily="2" charset="2"/>
              <a:buChar char="Ø"/>
            </a:pPr>
            <a:r>
              <a:rPr lang="cs-CZ" sz="1600" smtClean="0"/>
              <a:t>Le fils</a:t>
            </a:r>
          </a:p>
          <a:p>
            <a:pPr>
              <a:buFont typeface="Wingdings" pitchFamily="2" charset="2"/>
              <a:buChar char="Ø"/>
            </a:pPr>
            <a:r>
              <a:rPr lang="cs-CZ" sz="1600" smtClean="0"/>
              <a:t>Le fr</a:t>
            </a:r>
            <a:r>
              <a:rPr lang="en-US" sz="1600" smtClean="0"/>
              <a:t>è</a:t>
            </a:r>
            <a:r>
              <a:rPr lang="cs-CZ" sz="1600" smtClean="0"/>
              <a:t>re</a:t>
            </a:r>
            <a:endParaRPr lang="en-US" sz="1600" smtClean="0"/>
          </a:p>
          <a:p>
            <a:pPr>
              <a:buFont typeface="Wingdings" pitchFamily="2" charset="2"/>
              <a:buChar char="Ø"/>
            </a:pPr>
            <a:r>
              <a:rPr lang="cs-CZ" sz="1600" smtClean="0"/>
              <a:t>Le gendre</a:t>
            </a:r>
          </a:p>
          <a:p>
            <a:pPr>
              <a:buFont typeface="Wingdings" pitchFamily="2" charset="2"/>
              <a:buChar char="Ø"/>
            </a:pPr>
            <a:r>
              <a:rPr lang="cs-CZ" sz="1600" smtClean="0"/>
              <a:t>Le grand-p</a:t>
            </a:r>
            <a:r>
              <a:rPr lang="en-US" sz="1600" smtClean="0"/>
              <a:t>è</a:t>
            </a:r>
            <a:r>
              <a:rPr lang="cs-CZ" sz="1600" smtClean="0"/>
              <a:t>re</a:t>
            </a:r>
          </a:p>
          <a:p>
            <a:pPr>
              <a:buFont typeface="Wingdings" pitchFamily="2" charset="2"/>
              <a:buChar char="Ø"/>
            </a:pPr>
            <a:r>
              <a:rPr lang="cs-CZ" sz="1600" smtClean="0"/>
              <a:t>Le mari</a:t>
            </a:r>
          </a:p>
          <a:p>
            <a:pPr>
              <a:buFont typeface="Wingdings" pitchFamily="2" charset="2"/>
              <a:buChar char="Ø"/>
            </a:pPr>
            <a:r>
              <a:rPr lang="cs-CZ" sz="1600" smtClean="0"/>
              <a:t>Le neveu</a:t>
            </a:r>
          </a:p>
          <a:p>
            <a:pPr>
              <a:buFont typeface="Wingdings" pitchFamily="2" charset="2"/>
              <a:buChar char="Ø"/>
            </a:pPr>
            <a:r>
              <a:rPr lang="cs-CZ" sz="1600" smtClean="0"/>
              <a:t>L´oncle</a:t>
            </a:r>
          </a:p>
          <a:p>
            <a:pPr>
              <a:buFont typeface="Wingdings" pitchFamily="2" charset="2"/>
              <a:buChar char="Ø"/>
            </a:pPr>
            <a:r>
              <a:rPr lang="cs-CZ" sz="1600" smtClean="0"/>
              <a:t>Le p</a:t>
            </a:r>
            <a:r>
              <a:rPr lang="en-US" sz="1600" smtClean="0"/>
              <a:t>è</a:t>
            </a:r>
            <a:r>
              <a:rPr lang="cs-CZ" sz="1600" smtClean="0"/>
              <a:t>re</a:t>
            </a:r>
          </a:p>
          <a:p>
            <a:pPr>
              <a:buFont typeface="Wingdings" pitchFamily="2" charset="2"/>
              <a:buChar char="Ø"/>
            </a:pPr>
            <a:r>
              <a:rPr lang="cs-CZ" sz="1600" smtClean="0"/>
              <a:t>Le petit-fils</a:t>
            </a:r>
          </a:p>
          <a:p>
            <a:pPr>
              <a:buFont typeface="Wingdings" pitchFamily="2" charset="2"/>
              <a:buChar char="Ø"/>
            </a:pPr>
            <a:r>
              <a:rPr lang="cs-CZ" sz="1600" smtClean="0"/>
              <a:t>Le beau-p</a:t>
            </a:r>
            <a:r>
              <a:rPr lang="en-US" sz="1600" smtClean="0"/>
              <a:t>è</a:t>
            </a:r>
            <a:r>
              <a:rPr lang="cs-CZ" sz="1600" smtClean="0"/>
              <a:t>re</a:t>
            </a:r>
            <a:endParaRPr lang="en-US" sz="1600" smtClean="0"/>
          </a:p>
          <a:p>
            <a:pPr>
              <a:buFont typeface="Wingdings" pitchFamily="2" charset="2"/>
              <a:buChar char="Ø"/>
            </a:pPr>
            <a:endParaRPr lang="cs-CZ" sz="1600" smtClean="0"/>
          </a:p>
        </p:txBody>
      </p:sp>
      <p:sp>
        <p:nvSpPr>
          <p:cNvPr id="27651" name="Rectangle 5"/>
          <p:cNvSpPr>
            <a:spLocks noGrp="1" noChangeArrowheads="1"/>
          </p:cNvSpPr>
          <p:nvPr>
            <p:ph type="body" sz="half" idx="2"/>
          </p:nvPr>
        </p:nvSpPr>
        <p:spPr>
          <a:xfrm>
            <a:off x="3276600" y="1557338"/>
            <a:ext cx="2371725" cy="4103687"/>
          </a:xfrm>
        </p:spPr>
        <p:txBody>
          <a:bodyPr/>
          <a:lstStyle/>
          <a:p>
            <a:pPr>
              <a:buFont typeface="Wingdings" pitchFamily="2" charset="2"/>
              <a:buChar char="Ø"/>
            </a:pPr>
            <a:r>
              <a:rPr lang="cs-CZ" sz="1600" dirty="0" smtClean="0">
                <a:solidFill>
                  <a:srgbClr val="AF34B2"/>
                </a:solidFill>
              </a:rPr>
              <a:t>La </a:t>
            </a:r>
            <a:r>
              <a:rPr lang="cs-CZ" sz="1600" dirty="0" err="1" smtClean="0">
                <a:solidFill>
                  <a:srgbClr val="AF34B2"/>
                </a:solidFill>
              </a:rPr>
              <a:t>tante</a:t>
            </a:r>
            <a:endParaRPr lang="cs-CZ" sz="1600" dirty="0" smtClean="0">
              <a:solidFill>
                <a:srgbClr val="AF34B2"/>
              </a:solidFill>
            </a:endParaRPr>
          </a:p>
          <a:p>
            <a:pPr>
              <a:buFont typeface="Wingdings" pitchFamily="2" charset="2"/>
              <a:buChar char="Ø"/>
            </a:pPr>
            <a:r>
              <a:rPr lang="cs-CZ" sz="1600" dirty="0" smtClean="0">
                <a:solidFill>
                  <a:srgbClr val="AF34B2"/>
                </a:solidFill>
              </a:rPr>
              <a:t>La </a:t>
            </a:r>
            <a:r>
              <a:rPr lang="cs-CZ" sz="1600" dirty="0" err="1" smtClean="0">
                <a:solidFill>
                  <a:srgbClr val="AF34B2"/>
                </a:solidFill>
              </a:rPr>
              <a:t>soeur</a:t>
            </a:r>
            <a:endParaRPr lang="cs-CZ" sz="1600" dirty="0" smtClean="0">
              <a:solidFill>
                <a:srgbClr val="AF34B2"/>
              </a:solidFill>
            </a:endParaRPr>
          </a:p>
          <a:p>
            <a:pPr>
              <a:buFont typeface="Wingdings" pitchFamily="2" charset="2"/>
              <a:buChar char="Ø"/>
            </a:pPr>
            <a:r>
              <a:rPr lang="cs-CZ" sz="1600" dirty="0" smtClean="0">
                <a:solidFill>
                  <a:srgbClr val="AF34B2"/>
                </a:solidFill>
              </a:rPr>
              <a:t>La </a:t>
            </a:r>
            <a:r>
              <a:rPr lang="cs-CZ" sz="1600" dirty="0" err="1" smtClean="0">
                <a:solidFill>
                  <a:srgbClr val="AF34B2"/>
                </a:solidFill>
              </a:rPr>
              <a:t>cousine</a:t>
            </a:r>
            <a:endParaRPr lang="cs-CZ" sz="1600" dirty="0" smtClean="0">
              <a:solidFill>
                <a:srgbClr val="AF34B2"/>
              </a:solidFill>
            </a:endParaRPr>
          </a:p>
          <a:p>
            <a:pPr>
              <a:buFont typeface="Wingdings" pitchFamily="2" charset="2"/>
              <a:buChar char="Ø"/>
            </a:pPr>
            <a:r>
              <a:rPr lang="cs-CZ" sz="1600" dirty="0" smtClean="0">
                <a:solidFill>
                  <a:srgbClr val="AF34B2"/>
                </a:solidFill>
              </a:rPr>
              <a:t>La petite-</a:t>
            </a:r>
            <a:r>
              <a:rPr lang="cs-CZ" sz="1600" dirty="0" err="1" smtClean="0">
                <a:solidFill>
                  <a:srgbClr val="AF34B2"/>
                </a:solidFill>
              </a:rPr>
              <a:t>fille</a:t>
            </a:r>
            <a:endParaRPr lang="cs-CZ" sz="1600" dirty="0" smtClean="0">
              <a:solidFill>
                <a:srgbClr val="AF34B2"/>
              </a:solidFill>
            </a:endParaRPr>
          </a:p>
          <a:p>
            <a:pPr>
              <a:buFont typeface="Wingdings" pitchFamily="2" charset="2"/>
              <a:buChar char="Ø"/>
            </a:pPr>
            <a:r>
              <a:rPr lang="cs-CZ" sz="1600" dirty="0" smtClean="0">
                <a:solidFill>
                  <a:srgbClr val="AF34B2"/>
                </a:solidFill>
              </a:rPr>
              <a:t>La belle-</a:t>
            </a:r>
            <a:r>
              <a:rPr lang="cs-CZ" sz="1600" dirty="0" err="1" smtClean="0">
                <a:solidFill>
                  <a:srgbClr val="AF34B2"/>
                </a:solidFill>
              </a:rPr>
              <a:t>soeur</a:t>
            </a:r>
            <a:endParaRPr lang="cs-CZ" sz="1600" dirty="0" smtClean="0">
              <a:solidFill>
                <a:srgbClr val="AF34B2"/>
              </a:solidFill>
            </a:endParaRPr>
          </a:p>
          <a:p>
            <a:pPr>
              <a:buFont typeface="Wingdings" pitchFamily="2" charset="2"/>
              <a:buChar char="Ø"/>
            </a:pPr>
            <a:r>
              <a:rPr lang="cs-CZ" sz="1600" dirty="0" smtClean="0">
                <a:solidFill>
                  <a:srgbClr val="AF34B2"/>
                </a:solidFill>
              </a:rPr>
              <a:t>La belle-m</a:t>
            </a:r>
            <a:r>
              <a:rPr lang="en-US" sz="1600" dirty="0" smtClean="0">
                <a:solidFill>
                  <a:srgbClr val="AF34B2"/>
                </a:solidFill>
              </a:rPr>
              <a:t>è</a:t>
            </a:r>
            <a:r>
              <a:rPr lang="cs-CZ" sz="1600" dirty="0" smtClean="0">
                <a:solidFill>
                  <a:srgbClr val="AF34B2"/>
                </a:solidFill>
              </a:rPr>
              <a:t>re</a:t>
            </a:r>
            <a:endParaRPr lang="en-US" sz="1600" dirty="0" smtClean="0">
              <a:solidFill>
                <a:srgbClr val="AF34B2"/>
              </a:solidFill>
            </a:endParaRPr>
          </a:p>
          <a:p>
            <a:pPr>
              <a:buFont typeface="Wingdings" pitchFamily="2" charset="2"/>
              <a:buChar char="Ø"/>
            </a:pPr>
            <a:r>
              <a:rPr lang="cs-CZ" sz="1600" dirty="0" smtClean="0">
                <a:solidFill>
                  <a:srgbClr val="AF34B2"/>
                </a:solidFill>
              </a:rPr>
              <a:t>La m</a:t>
            </a:r>
            <a:r>
              <a:rPr lang="en-US" sz="1600" dirty="0" smtClean="0">
                <a:solidFill>
                  <a:srgbClr val="AF34B2"/>
                </a:solidFill>
              </a:rPr>
              <a:t>è</a:t>
            </a:r>
            <a:r>
              <a:rPr lang="cs-CZ" sz="1600" dirty="0" smtClean="0">
                <a:solidFill>
                  <a:srgbClr val="AF34B2"/>
                </a:solidFill>
              </a:rPr>
              <a:t>re</a:t>
            </a:r>
          </a:p>
          <a:p>
            <a:pPr>
              <a:buFont typeface="Wingdings" pitchFamily="2" charset="2"/>
              <a:buChar char="Ø"/>
            </a:pPr>
            <a:r>
              <a:rPr lang="cs-CZ" sz="1600" dirty="0" smtClean="0">
                <a:solidFill>
                  <a:srgbClr val="AF34B2"/>
                </a:solidFill>
              </a:rPr>
              <a:t>La </a:t>
            </a:r>
            <a:r>
              <a:rPr lang="cs-CZ" sz="1600" dirty="0" err="1" smtClean="0">
                <a:solidFill>
                  <a:srgbClr val="AF34B2"/>
                </a:solidFill>
              </a:rPr>
              <a:t>fille</a:t>
            </a:r>
            <a:endParaRPr lang="cs-CZ" sz="1600" dirty="0" smtClean="0">
              <a:solidFill>
                <a:srgbClr val="AF34B2"/>
              </a:solidFill>
            </a:endParaRPr>
          </a:p>
          <a:p>
            <a:pPr>
              <a:buFont typeface="Wingdings" pitchFamily="2" charset="2"/>
              <a:buChar char="Ø"/>
            </a:pPr>
            <a:r>
              <a:rPr lang="cs-CZ" sz="1600" dirty="0" smtClean="0">
                <a:solidFill>
                  <a:srgbClr val="AF34B2"/>
                </a:solidFill>
              </a:rPr>
              <a:t>La belle-</a:t>
            </a:r>
            <a:r>
              <a:rPr lang="cs-CZ" sz="1600" dirty="0" err="1" smtClean="0">
                <a:solidFill>
                  <a:srgbClr val="AF34B2"/>
                </a:solidFill>
              </a:rPr>
              <a:t>fille</a:t>
            </a:r>
            <a:endParaRPr lang="cs-CZ" sz="1600" dirty="0" smtClean="0">
              <a:solidFill>
                <a:srgbClr val="AF34B2"/>
              </a:solidFill>
            </a:endParaRPr>
          </a:p>
          <a:p>
            <a:pPr>
              <a:buFont typeface="Wingdings" pitchFamily="2" charset="2"/>
              <a:buChar char="Ø"/>
            </a:pPr>
            <a:r>
              <a:rPr lang="cs-CZ" sz="1600" dirty="0" smtClean="0">
                <a:solidFill>
                  <a:srgbClr val="AF34B2"/>
                </a:solidFill>
              </a:rPr>
              <a:t>La femme</a:t>
            </a:r>
          </a:p>
          <a:p>
            <a:pPr>
              <a:buFont typeface="Wingdings" pitchFamily="2" charset="2"/>
              <a:buChar char="Ø"/>
            </a:pPr>
            <a:r>
              <a:rPr lang="cs-CZ" sz="1600" dirty="0" smtClean="0">
                <a:solidFill>
                  <a:srgbClr val="AF34B2"/>
                </a:solidFill>
              </a:rPr>
              <a:t>La grand-m</a:t>
            </a:r>
            <a:r>
              <a:rPr lang="en-US" sz="1600" dirty="0" smtClean="0">
                <a:solidFill>
                  <a:srgbClr val="AF34B2"/>
                </a:solidFill>
              </a:rPr>
              <a:t>è</a:t>
            </a:r>
            <a:r>
              <a:rPr lang="cs-CZ" sz="1600" dirty="0" smtClean="0">
                <a:solidFill>
                  <a:srgbClr val="AF34B2"/>
                </a:solidFill>
              </a:rPr>
              <a:t>re</a:t>
            </a:r>
          </a:p>
          <a:p>
            <a:pPr>
              <a:buFont typeface="Wingdings" pitchFamily="2" charset="2"/>
              <a:buChar char="Ø"/>
            </a:pPr>
            <a:r>
              <a:rPr lang="cs-CZ" sz="1600" dirty="0" smtClean="0">
                <a:solidFill>
                  <a:srgbClr val="AF34B2"/>
                </a:solidFill>
              </a:rPr>
              <a:t>La ni</a:t>
            </a:r>
            <a:r>
              <a:rPr lang="en-US" sz="1600" dirty="0" smtClean="0">
                <a:solidFill>
                  <a:srgbClr val="AF34B2"/>
                </a:solidFill>
              </a:rPr>
              <a:t>è</a:t>
            </a:r>
            <a:r>
              <a:rPr lang="cs-CZ" sz="1600" dirty="0" err="1" smtClean="0">
                <a:solidFill>
                  <a:srgbClr val="AF34B2"/>
                </a:solidFill>
              </a:rPr>
              <a:t>ce</a:t>
            </a:r>
            <a:endParaRPr lang="en-US" sz="1600" dirty="0" smtClean="0">
              <a:solidFill>
                <a:srgbClr val="AF34B2"/>
              </a:solidFill>
            </a:endParaRPr>
          </a:p>
          <a:p>
            <a:pPr>
              <a:buFont typeface="Wingdings" pitchFamily="2" charset="2"/>
              <a:buChar char="Ø"/>
            </a:pPr>
            <a:endParaRPr lang="cs-CZ" sz="1600" dirty="0" smtClean="0">
              <a:solidFill>
                <a:srgbClr val="AF34B2"/>
              </a:solidFill>
            </a:endParaRPr>
          </a:p>
        </p:txBody>
      </p:sp>
      <p:sp>
        <p:nvSpPr>
          <p:cNvPr id="27652" name="Text Box 8"/>
          <p:cNvSpPr txBox="1">
            <a:spLocks noChangeArrowheads="1"/>
          </p:cNvSpPr>
          <p:nvPr/>
        </p:nvSpPr>
        <p:spPr bwMode="auto">
          <a:xfrm>
            <a:off x="6372225" y="908050"/>
            <a:ext cx="1765300" cy="3544888"/>
          </a:xfrm>
          <a:prstGeom prst="rect">
            <a:avLst/>
          </a:prstGeom>
          <a:noFill/>
          <a:ln w="9525">
            <a:noFill/>
            <a:miter lim="800000"/>
            <a:headEnd/>
            <a:tailEnd/>
          </a:ln>
        </p:spPr>
        <p:txBody>
          <a:bodyPr wrap="none">
            <a:spAutoFit/>
          </a:bodyPr>
          <a:lstStyle/>
          <a:p>
            <a:pPr>
              <a:buFont typeface="Wingdings" pitchFamily="2" charset="2"/>
              <a:buChar char="Ø"/>
            </a:pPr>
            <a:r>
              <a:rPr lang="cs-CZ" dirty="0">
                <a:solidFill>
                  <a:srgbClr val="00CC66"/>
                </a:solidFill>
                <a:latin typeface="Verdana" pitchFamily="34" charset="0"/>
              </a:rPr>
              <a:t> </a:t>
            </a:r>
            <a:r>
              <a:rPr lang="cs-CZ" dirty="0">
                <a:solidFill>
                  <a:srgbClr val="339933"/>
                </a:solidFill>
                <a:latin typeface="Verdana" pitchFamily="34" charset="0"/>
              </a:rPr>
              <a:t>bratr</a:t>
            </a:r>
          </a:p>
          <a:p>
            <a:pPr>
              <a:buFont typeface="Wingdings" pitchFamily="2" charset="2"/>
              <a:buChar char="Ø"/>
            </a:pPr>
            <a:r>
              <a:rPr lang="cs-CZ" dirty="0">
                <a:solidFill>
                  <a:srgbClr val="339933"/>
                </a:solidFill>
                <a:latin typeface="Verdana" pitchFamily="34" charset="0"/>
              </a:rPr>
              <a:t>bratranec</a:t>
            </a:r>
          </a:p>
          <a:p>
            <a:pPr>
              <a:buFont typeface="Wingdings" pitchFamily="2" charset="2"/>
              <a:buChar char="Ø"/>
            </a:pPr>
            <a:r>
              <a:rPr lang="cs-CZ" dirty="0">
                <a:solidFill>
                  <a:srgbClr val="339933"/>
                </a:solidFill>
                <a:latin typeface="Verdana" pitchFamily="34" charset="0"/>
              </a:rPr>
              <a:t>dědeček</a:t>
            </a:r>
          </a:p>
          <a:p>
            <a:pPr>
              <a:buFont typeface="Wingdings" pitchFamily="2" charset="2"/>
              <a:buChar char="Ø"/>
            </a:pPr>
            <a:r>
              <a:rPr lang="cs-CZ" dirty="0">
                <a:solidFill>
                  <a:srgbClr val="339933"/>
                </a:solidFill>
                <a:latin typeface="Verdana" pitchFamily="34" charset="0"/>
              </a:rPr>
              <a:t>manžel</a:t>
            </a:r>
          </a:p>
          <a:p>
            <a:pPr>
              <a:buFont typeface="Wingdings" pitchFamily="2" charset="2"/>
              <a:buChar char="Ø"/>
            </a:pPr>
            <a:r>
              <a:rPr lang="cs-CZ" dirty="0">
                <a:solidFill>
                  <a:srgbClr val="339933"/>
                </a:solidFill>
                <a:latin typeface="Verdana" pitchFamily="34" charset="0"/>
              </a:rPr>
              <a:t>nevlastní otec</a:t>
            </a:r>
          </a:p>
          <a:p>
            <a:pPr>
              <a:buFont typeface="Wingdings" pitchFamily="2" charset="2"/>
              <a:buChar char="Ø"/>
            </a:pPr>
            <a:r>
              <a:rPr lang="cs-CZ" dirty="0">
                <a:solidFill>
                  <a:srgbClr val="339933"/>
                </a:solidFill>
                <a:latin typeface="Verdana" pitchFamily="34" charset="0"/>
              </a:rPr>
              <a:t>otec</a:t>
            </a:r>
          </a:p>
          <a:p>
            <a:pPr>
              <a:buFont typeface="Wingdings" pitchFamily="2" charset="2"/>
              <a:buChar char="Ø"/>
            </a:pPr>
            <a:r>
              <a:rPr lang="cs-CZ" dirty="0">
                <a:solidFill>
                  <a:srgbClr val="339933"/>
                </a:solidFill>
                <a:latin typeface="Verdana" pitchFamily="34" charset="0"/>
              </a:rPr>
              <a:t>strýc</a:t>
            </a:r>
          </a:p>
          <a:p>
            <a:pPr>
              <a:buFont typeface="Wingdings" pitchFamily="2" charset="2"/>
              <a:buChar char="Ø"/>
            </a:pPr>
            <a:r>
              <a:rPr lang="cs-CZ" dirty="0">
                <a:solidFill>
                  <a:srgbClr val="339933"/>
                </a:solidFill>
                <a:latin typeface="Verdana" pitchFamily="34" charset="0"/>
              </a:rPr>
              <a:t>syn</a:t>
            </a:r>
          </a:p>
          <a:p>
            <a:pPr>
              <a:buFont typeface="Wingdings" pitchFamily="2" charset="2"/>
              <a:buChar char="Ø"/>
            </a:pPr>
            <a:r>
              <a:rPr lang="cs-CZ" dirty="0">
                <a:solidFill>
                  <a:srgbClr val="339933"/>
                </a:solidFill>
                <a:latin typeface="Verdana" pitchFamily="34" charset="0"/>
              </a:rPr>
              <a:t>synovec</a:t>
            </a:r>
          </a:p>
          <a:p>
            <a:pPr>
              <a:buFont typeface="Wingdings" pitchFamily="2" charset="2"/>
              <a:buChar char="Ø"/>
            </a:pPr>
            <a:r>
              <a:rPr lang="cs-CZ" dirty="0">
                <a:solidFill>
                  <a:srgbClr val="339933"/>
                </a:solidFill>
                <a:latin typeface="Verdana" pitchFamily="34" charset="0"/>
              </a:rPr>
              <a:t>švagr</a:t>
            </a:r>
          </a:p>
          <a:p>
            <a:pPr>
              <a:buFont typeface="Wingdings" pitchFamily="2" charset="2"/>
              <a:buChar char="Ø"/>
            </a:pPr>
            <a:r>
              <a:rPr lang="cs-CZ" dirty="0">
                <a:solidFill>
                  <a:srgbClr val="339933"/>
                </a:solidFill>
                <a:latin typeface="Verdana" pitchFamily="34" charset="0"/>
              </a:rPr>
              <a:t>tchán</a:t>
            </a:r>
          </a:p>
          <a:p>
            <a:pPr>
              <a:buFont typeface="Wingdings" pitchFamily="2" charset="2"/>
              <a:buChar char="Ø"/>
            </a:pPr>
            <a:r>
              <a:rPr lang="cs-CZ" dirty="0">
                <a:solidFill>
                  <a:srgbClr val="339933"/>
                </a:solidFill>
                <a:latin typeface="Verdana" pitchFamily="34" charset="0"/>
              </a:rPr>
              <a:t>vnuk</a:t>
            </a:r>
          </a:p>
          <a:p>
            <a:pPr>
              <a:buFont typeface="Wingdings" pitchFamily="2" charset="2"/>
              <a:buChar char="Ø"/>
            </a:pPr>
            <a:r>
              <a:rPr lang="cs-CZ" dirty="0">
                <a:solidFill>
                  <a:srgbClr val="339933"/>
                </a:solidFill>
                <a:latin typeface="Verdana" pitchFamily="34" charset="0"/>
              </a:rPr>
              <a:t>zet´</a:t>
            </a:r>
          </a:p>
          <a:p>
            <a:pPr>
              <a:buFont typeface="Wingdings" pitchFamily="2" charset="2"/>
              <a:buChar char="Ø"/>
            </a:pPr>
            <a:endParaRPr lang="cs-CZ" sz="1800" dirty="0">
              <a:solidFill>
                <a:srgbClr val="66FFCC"/>
              </a:solidFill>
            </a:endParaRPr>
          </a:p>
        </p:txBody>
      </p:sp>
      <p:pic>
        <p:nvPicPr>
          <p:cNvPr id="27653" name="Picture 10" descr="enfants,familles,femmes,filles,fillettes,fils,garçons,hommes,mères,pères,personnes,photos de famille,portraits"/>
          <p:cNvPicPr>
            <a:picLocks noChangeAspect="1" noChangeArrowheads="1"/>
          </p:cNvPicPr>
          <p:nvPr/>
        </p:nvPicPr>
        <p:blipFill>
          <a:blip r:embed="rId2"/>
          <a:srcRect/>
          <a:stretch>
            <a:fillRect/>
          </a:stretch>
        </p:blipFill>
        <p:spPr bwMode="auto">
          <a:xfrm>
            <a:off x="6156325" y="4149725"/>
            <a:ext cx="2447925" cy="2447925"/>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4"/>
          <p:cNvSpPr>
            <a:spLocks noGrp="1"/>
          </p:cNvSpPr>
          <p:nvPr>
            <p:ph type="title" idx="4294967295"/>
          </p:nvPr>
        </p:nvSpPr>
        <p:spPr>
          <a:xfrm>
            <a:off x="457200" y="188913"/>
            <a:ext cx="8291513" cy="561975"/>
          </a:xfrm>
        </p:spPr>
        <p:txBody>
          <a:bodyPr anchor="ctr"/>
          <a:lstStyle/>
          <a:p>
            <a:pPr eaLnBrk="1" hangingPunct="1">
              <a:defRPr/>
            </a:pPr>
            <a:r>
              <a:rPr lang="cs-CZ" sz="2000" dirty="0" smtClean="0">
                <a:solidFill>
                  <a:schemeClr val="hlink"/>
                </a:solidFill>
              </a:rPr>
              <a:t>La </a:t>
            </a:r>
            <a:r>
              <a:rPr lang="cs-CZ" sz="2000" dirty="0" err="1" smtClean="0">
                <a:solidFill>
                  <a:schemeClr val="hlink"/>
                </a:solidFill>
              </a:rPr>
              <a:t>famille</a:t>
            </a:r>
            <a:r>
              <a:rPr lang="cs-CZ" sz="2000" dirty="0" smtClean="0">
                <a:solidFill>
                  <a:schemeClr val="hlink"/>
                </a:solidFill>
              </a:rPr>
              <a:t> de </a:t>
            </a:r>
            <a:r>
              <a:rPr lang="cs-CZ" sz="2000" dirty="0" err="1" smtClean="0">
                <a:solidFill>
                  <a:schemeClr val="hlink"/>
                </a:solidFill>
              </a:rPr>
              <a:t>Pierre</a:t>
            </a:r>
            <a:r>
              <a:rPr lang="cs-CZ" sz="2000" dirty="0" smtClean="0">
                <a:solidFill>
                  <a:srgbClr val="FFCC00"/>
                </a:solidFill>
                <a:cs typeface="Arial" charset="0"/>
              </a:rPr>
              <a:t/>
            </a:r>
            <a:br>
              <a:rPr lang="cs-CZ" sz="2000" dirty="0" smtClean="0">
                <a:solidFill>
                  <a:srgbClr val="FFCC00"/>
                </a:solidFill>
                <a:cs typeface="Arial" charset="0"/>
              </a:rPr>
            </a:br>
            <a:r>
              <a:rPr lang="cs-CZ" sz="1400" dirty="0" err="1" smtClean="0">
                <a:cs typeface="Arial" charset="0"/>
              </a:rPr>
              <a:t>Décrivez</a:t>
            </a:r>
            <a:r>
              <a:rPr lang="cs-CZ" sz="1400" dirty="0" smtClean="0">
                <a:cs typeface="Arial" charset="0"/>
              </a:rPr>
              <a:t> la </a:t>
            </a:r>
            <a:r>
              <a:rPr lang="cs-CZ" sz="1400" dirty="0" err="1" smtClean="0">
                <a:cs typeface="Arial" charset="0"/>
              </a:rPr>
              <a:t>famille</a:t>
            </a:r>
            <a:r>
              <a:rPr lang="cs-CZ" sz="1400" dirty="0" smtClean="0">
                <a:cs typeface="Arial" charset="0"/>
              </a:rPr>
              <a:t> de </a:t>
            </a:r>
            <a:r>
              <a:rPr lang="cs-CZ" sz="1400" dirty="0" err="1" smtClean="0">
                <a:cs typeface="Arial" charset="0"/>
              </a:rPr>
              <a:t>Pierre</a:t>
            </a:r>
            <a:r>
              <a:rPr lang="cs-CZ" sz="1400" dirty="0" smtClean="0">
                <a:cs typeface="Arial" charset="0"/>
              </a:rPr>
              <a:t> en </a:t>
            </a:r>
            <a:r>
              <a:rPr lang="cs-CZ" sz="1400" dirty="0" err="1" smtClean="0">
                <a:cs typeface="Arial" charset="0"/>
              </a:rPr>
              <a:t>utilisant</a:t>
            </a:r>
            <a:r>
              <a:rPr lang="cs-CZ" sz="1400" dirty="0" smtClean="0">
                <a:cs typeface="Arial" charset="0"/>
              </a:rPr>
              <a:t> les </a:t>
            </a:r>
            <a:r>
              <a:rPr lang="cs-CZ" sz="1400" dirty="0" err="1" smtClean="0">
                <a:cs typeface="Arial" charset="0"/>
              </a:rPr>
              <a:t>mots</a:t>
            </a:r>
            <a:r>
              <a:rPr lang="cs-CZ" sz="1400" dirty="0" smtClean="0">
                <a:cs typeface="Arial" charset="0"/>
              </a:rPr>
              <a:t> </a:t>
            </a:r>
            <a:r>
              <a:rPr lang="cs-CZ" sz="1400" dirty="0" err="1" smtClean="0">
                <a:cs typeface="Arial" charset="0"/>
              </a:rPr>
              <a:t>suivants</a:t>
            </a:r>
            <a:endParaRPr lang="en-US" sz="1400" dirty="0" smtClean="0">
              <a:cs typeface="Arial" charset="0"/>
            </a:endParaRPr>
          </a:p>
        </p:txBody>
      </p:sp>
      <p:sp>
        <p:nvSpPr>
          <p:cNvPr id="28674" name="Rectangle 5"/>
          <p:cNvSpPr>
            <a:spLocks noGrp="1"/>
          </p:cNvSpPr>
          <p:nvPr>
            <p:ph type="body" sz="half" idx="4294967295"/>
          </p:nvPr>
        </p:nvSpPr>
        <p:spPr>
          <a:xfrm>
            <a:off x="457200" y="836613"/>
            <a:ext cx="8147050" cy="863600"/>
          </a:xfrm>
        </p:spPr>
        <p:txBody>
          <a:bodyPr/>
          <a:lstStyle/>
          <a:p>
            <a:pPr eaLnBrk="1" hangingPunct="1">
              <a:lnSpc>
                <a:spcPct val="80000"/>
              </a:lnSpc>
              <a:buFontTx/>
              <a:buNone/>
            </a:pPr>
            <a:r>
              <a:rPr lang="cs-CZ" sz="1600" smtClean="0">
                <a:latin typeface="Arial" charset="0"/>
              </a:rPr>
              <a:t>L´arrière-grand-père - l´arrière-grand-mère – les arrière-grands-parents - le beau-frère – la belle-fille - les enfants - la femme – la fille -  le fils - le frère -  le gendre – le grand-père – la grand-mère - les grands-parents - la mère – le neveu - l´oncle - les parents – le père – le petit-fils – la petite-fille -  les petits- enfants - la soeur- la tante - </a:t>
            </a:r>
            <a:endParaRPr lang="cs-CZ" sz="1600" smtClean="0"/>
          </a:p>
        </p:txBody>
      </p:sp>
      <p:sp>
        <p:nvSpPr>
          <p:cNvPr id="28675" name="Rectangle 6"/>
          <p:cNvSpPr>
            <a:spLocks noGrp="1"/>
          </p:cNvSpPr>
          <p:nvPr>
            <p:ph sz="half" idx="4294967295"/>
          </p:nvPr>
        </p:nvSpPr>
        <p:spPr>
          <a:xfrm>
            <a:off x="179388" y="1773238"/>
            <a:ext cx="8435975" cy="4895850"/>
          </a:xfrm>
        </p:spPr>
        <p:txBody>
          <a:bodyPr/>
          <a:lstStyle/>
          <a:p>
            <a:pPr eaLnBrk="1" hangingPunct="1">
              <a:lnSpc>
                <a:spcPct val="80000"/>
              </a:lnSpc>
            </a:pPr>
            <a:endParaRPr lang="cs-CZ" sz="2400" smtClean="0"/>
          </a:p>
        </p:txBody>
      </p:sp>
      <p:sp>
        <p:nvSpPr>
          <p:cNvPr id="2" name="Obdélník 1"/>
          <p:cNvSpPr/>
          <p:nvPr/>
        </p:nvSpPr>
        <p:spPr>
          <a:xfrm>
            <a:off x="3492500" y="4746625"/>
            <a:ext cx="1150938" cy="287338"/>
          </a:xfrm>
          <a:prstGeom prst="rect">
            <a:avLst/>
          </a:prstGeom>
        </p:spPr>
        <p:style>
          <a:lnRef idx="1">
            <a:schemeClr val="dk1"/>
          </a:lnRef>
          <a:fillRef idx="2">
            <a:schemeClr val="dk1"/>
          </a:fillRef>
          <a:effectRef idx="1">
            <a:schemeClr val="dk1"/>
          </a:effectRef>
          <a:fontRef idx="minor">
            <a:schemeClr val="dk1"/>
          </a:fontRef>
        </p:style>
        <p:txBody>
          <a:bodyPr anchor="ctr"/>
          <a:lstStyle/>
          <a:p>
            <a:pPr algn="ctr">
              <a:defRPr/>
            </a:pPr>
            <a:r>
              <a:rPr lang="cs-CZ" sz="1800" dirty="0" err="1"/>
              <a:t>Pierre</a:t>
            </a:r>
            <a:endParaRPr lang="cs-CZ" sz="1800" dirty="0"/>
          </a:p>
        </p:txBody>
      </p:sp>
      <p:sp>
        <p:nvSpPr>
          <p:cNvPr id="3" name="Obdélník 2"/>
          <p:cNvSpPr/>
          <p:nvPr/>
        </p:nvSpPr>
        <p:spPr>
          <a:xfrm>
            <a:off x="2182813" y="4757738"/>
            <a:ext cx="1079500" cy="287337"/>
          </a:xfrm>
          <a:prstGeom prst="rect">
            <a:avLst/>
          </a:prstGeom>
        </p:spPr>
        <p:style>
          <a:lnRef idx="1">
            <a:schemeClr val="accent1"/>
          </a:lnRef>
          <a:fillRef idx="2">
            <a:schemeClr val="accent1"/>
          </a:fillRef>
          <a:effectRef idx="1">
            <a:schemeClr val="accent1"/>
          </a:effectRef>
          <a:fontRef idx="minor">
            <a:schemeClr val="dk1"/>
          </a:fontRef>
        </p:style>
        <p:txBody>
          <a:bodyPr anchor="ctr"/>
          <a:lstStyle/>
          <a:p>
            <a:pPr algn="ctr">
              <a:defRPr/>
            </a:pPr>
            <a:r>
              <a:rPr lang="cs-CZ" sz="1800" dirty="0"/>
              <a:t>Sylvie</a:t>
            </a:r>
          </a:p>
        </p:txBody>
      </p:sp>
      <p:sp>
        <p:nvSpPr>
          <p:cNvPr id="4" name="Obdélník 3"/>
          <p:cNvSpPr/>
          <p:nvPr/>
        </p:nvSpPr>
        <p:spPr>
          <a:xfrm>
            <a:off x="4859338" y="4735513"/>
            <a:ext cx="1225550" cy="309562"/>
          </a:xfrm>
          <a:prstGeom prst="rect">
            <a:avLst/>
          </a:prstGeom>
        </p:spPr>
        <p:style>
          <a:lnRef idx="1">
            <a:schemeClr val="dk1"/>
          </a:lnRef>
          <a:fillRef idx="2">
            <a:schemeClr val="dk1"/>
          </a:fillRef>
          <a:effectRef idx="1">
            <a:schemeClr val="dk1"/>
          </a:effectRef>
          <a:fontRef idx="minor">
            <a:schemeClr val="dk1"/>
          </a:fontRef>
        </p:style>
        <p:txBody>
          <a:bodyPr anchor="ctr"/>
          <a:lstStyle/>
          <a:p>
            <a:pPr algn="ctr">
              <a:defRPr/>
            </a:pPr>
            <a:r>
              <a:rPr lang="cs-CZ" sz="1800" dirty="0"/>
              <a:t>Patrice</a:t>
            </a:r>
          </a:p>
        </p:txBody>
      </p:sp>
      <p:sp>
        <p:nvSpPr>
          <p:cNvPr id="5" name="Obdélník 4"/>
          <p:cNvSpPr/>
          <p:nvPr/>
        </p:nvSpPr>
        <p:spPr>
          <a:xfrm>
            <a:off x="6300788" y="4762500"/>
            <a:ext cx="1150937" cy="298450"/>
          </a:xfrm>
          <a:prstGeom prst="rect">
            <a:avLst/>
          </a:prstGeom>
        </p:spPr>
        <p:style>
          <a:lnRef idx="1">
            <a:schemeClr val="dk1"/>
          </a:lnRef>
          <a:fillRef idx="2">
            <a:schemeClr val="dk1"/>
          </a:fillRef>
          <a:effectRef idx="1">
            <a:schemeClr val="dk1"/>
          </a:effectRef>
          <a:fontRef idx="minor">
            <a:schemeClr val="dk1"/>
          </a:fontRef>
        </p:style>
        <p:txBody>
          <a:bodyPr anchor="ctr"/>
          <a:lstStyle/>
          <a:p>
            <a:pPr algn="ctr">
              <a:defRPr/>
            </a:pPr>
            <a:r>
              <a:rPr lang="cs-CZ" sz="1800" dirty="0" err="1"/>
              <a:t>Jeanne</a:t>
            </a:r>
            <a:endParaRPr lang="cs-CZ" sz="1800" dirty="0"/>
          </a:p>
        </p:txBody>
      </p:sp>
      <p:sp>
        <p:nvSpPr>
          <p:cNvPr id="6" name="Obdélník 5"/>
          <p:cNvSpPr/>
          <p:nvPr/>
        </p:nvSpPr>
        <p:spPr>
          <a:xfrm>
            <a:off x="7740650" y="4738688"/>
            <a:ext cx="1008063" cy="298450"/>
          </a:xfrm>
          <a:prstGeom prst="rect">
            <a:avLst/>
          </a:prstGeom>
        </p:spPr>
        <p:style>
          <a:lnRef idx="1">
            <a:schemeClr val="accent1"/>
          </a:lnRef>
          <a:fillRef idx="2">
            <a:schemeClr val="accent1"/>
          </a:fillRef>
          <a:effectRef idx="1">
            <a:schemeClr val="accent1"/>
          </a:effectRef>
          <a:fontRef idx="minor">
            <a:schemeClr val="dk1"/>
          </a:fontRef>
        </p:style>
        <p:txBody>
          <a:bodyPr anchor="ctr"/>
          <a:lstStyle/>
          <a:p>
            <a:pPr algn="ctr">
              <a:defRPr/>
            </a:pPr>
            <a:r>
              <a:rPr lang="cs-CZ" sz="1800" dirty="0"/>
              <a:t>Patrick</a:t>
            </a:r>
          </a:p>
        </p:txBody>
      </p:sp>
      <p:cxnSp>
        <p:nvCxnSpPr>
          <p:cNvPr id="8" name="Přímá spojnice 7"/>
          <p:cNvCxnSpPr>
            <a:stCxn id="3" idx="3"/>
            <a:endCxn id="2" idx="1"/>
          </p:cNvCxnSpPr>
          <p:nvPr/>
        </p:nvCxnSpPr>
        <p:spPr>
          <a:xfrm flipV="1">
            <a:off x="3262313" y="4891088"/>
            <a:ext cx="230187" cy="11112"/>
          </a:xfrm>
          <a:prstGeom prst="line">
            <a:avLst/>
          </a:prstGeom>
        </p:spPr>
        <p:style>
          <a:lnRef idx="2">
            <a:schemeClr val="accent4"/>
          </a:lnRef>
          <a:fillRef idx="0">
            <a:schemeClr val="accent4"/>
          </a:fillRef>
          <a:effectRef idx="1">
            <a:schemeClr val="accent4"/>
          </a:effectRef>
          <a:fontRef idx="minor">
            <a:schemeClr val="tx1"/>
          </a:fontRef>
        </p:style>
      </p:cxnSp>
      <p:sp>
        <p:nvSpPr>
          <p:cNvPr id="9" name="Obdélník 8"/>
          <p:cNvSpPr/>
          <p:nvPr/>
        </p:nvSpPr>
        <p:spPr>
          <a:xfrm>
            <a:off x="3492500" y="3644900"/>
            <a:ext cx="1366838" cy="288925"/>
          </a:xfrm>
          <a:prstGeom prst="rect">
            <a:avLst/>
          </a:prstGeom>
        </p:spPr>
        <p:style>
          <a:lnRef idx="1">
            <a:schemeClr val="dk1"/>
          </a:lnRef>
          <a:fillRef idx="3">
            <a:schemeClr val="dk1"/>
          </a:fillRef>
          <a:effectRef idx="2">
            <a:schemeClr val="dk1"/>
          </a:effectRef>
          <a:fontRef idx="minor">
            <a:schemeClr val="lt1"/>
          </a:fontRef>
        </p:style>
        <p:txBody>
          <a:bodyPr anchor="ctr"/>
          <a:lstStyle/>
          <a:p>
            <a:pPr algn="ctr">
              <a:defRPr/>
            </a:pPr>
            <a:r>
              <a:rPr lang="cs-CZ" sz="1800" dirty="0" err="1"/>
              <a:t>Gérard</a:t>
            </a:r>
            <a:endParaRPr lang="cs-CZ" sz="1800" dirty="0"/>
          </a:p>
        </p:txBody>
      </p:sp>
      <p:sp>
        <p:nvSpPr>
          <p:cNvPr id="10" name="Obdélník 9"/>
          <p:cNvSpPr/>
          <p:nvPr/>
        </p:nvSpPr>
        <p:spPr>
          <a:xfrm>
            <a:off x="6048375" y="3646488"/>
            <a:ext cx="1403350" cy="287337"/>
          </a:xfrm>
          <a:prstGeom prst="rect">
            <a:avLst/>
          </a:prstGeom>
        </p:spPr>
        <p:style>
          <a:lnRef idx="1">
            <a:schemeClr val="accent1"/>
          </a:lnRef>
          <a:fillRef idx="2">
            <a:schemeClr val="accent1"/>
          </a:fillRef>
          <a:effectRef idx="1">
            <a:schemeClr val="accent1"/>
          </a:effectRef>
          <a:fontRef idx="minor">
            <a:schemeClr val="dk1"/>
          </a:fontRef>
        </p:style>
        <p:txBody>
          <a:bodyPr anchor="ctr"/>
          <a:lstStyle/>
          <a:p>
            <a:pPr algn="ctr">
              <a:defRPr/>
            </a:pPr>
            <a:r>
              <a:rPr lang="cs-CZ" sz="1800" dirty="0" err="1"/>
              <a:t>Nadine</a:t>
            </a:r>
            <a:endParaRPr lang="cs-CZ" sz="1800" dirty="0"/>
          </a:p>
        </p:txBody>
      </p:sp>
      <p:cxnSp>
        <p:nvCxnSpPr>
          <p:cNvPr id="12" name="Přímá spojnice 11"/>
          <p:cNvCxnSpPr>
            <a:stCxn id="9" idx="3"/>
            <a:endCxn id="10" idx="1"/>
          </p:cNvCxnSpPr>
          <p:nvPr/>
        </p:nvCxnSpPr>
        <p:spPr>
          <a:xfrm>
            <a:off x="4859338" y="3789363"/>
            <a:ext cx="1189037" cy="0"/>
          </a:xfrm>
          <a:prstGeom prst="line">
            <a:avLst/>
          </a:prstGeom>
        </p:spPr>
        <p:style>
          <a:lnRef idx="2">
            <a:schemeClr val="dk1"/>
          </a:lnRef>
          <a:fillRef idx="0">
            <a:schemeClr val="dk1"/>
          </a:fillRef>
          <a:effectRef idx="1">
            <a:schemeClr val="dk1"/>
          </a:effectRef>
          <a:fontRef idx="minor">
            <a:schemeClr val="tx1"/>
          </a:fontRef>
        </p:style>
      </p:cxnSp>
      <p:cxnSp>
        <p:nvCxnSpPr>
          <p:cNvPr id="16" name="Přímá spojnice 15"/>
          <p:cNvCxnSpPr/>
          <p:nvPr/>
        </p:nvCxnSpPr>
        <p:spPr>
          <a:xfrm flipH="1">
            <a:off x="4284663" y="3789363"/>
            <a:ext cx="1169987" cy="946150"/>
          </a:xfrm>
          <a:prstGeom prst="line">
            <a:avLst/>
          </a:prstGeom>
        </p:spPr>
        <p:style>
          <a:lnRef idx="2">
            <a:schemeClr val="dk1"/>
          </a:lnRef>
          <a:fillRef idx="0">
            <a:schemeClr val="dk1"/>
          </a:fillRef>
          <a:effectRef idx="1">
            <a:schemeClr val="dk1"/>
          </a:effectRef>
          <a:fontRef idx="minor">
            <a:schemeClr val="tx1"/>
          </a:fontRef>
        </p:style>
      </p:cxnSp>
      <p:cxnSp>
        <p:nvCxnSpPr>
          <p:cNvPr id="18" name="Přímá spojnice 17"/>
          <p:cNvCxnSpPr/>
          <p:nvPr/>
        </p:nvCxnSpPr>
        <p:spPr>
          <a:xfrm>
            <a:off x="5454650" y="3789363"/>
            <a:ext cx="17463" cy="946150"/>
          </a:xfrm>
          <a:prstGeom prst="line">
            <a:avLst/>
          </a:prstGeom>
        </p:spPr>
        <p:style>
          <a:lnRef idx="2">
            <a:schemeClr val="dk1"/>
          </a:lnRef>
          <a:fillRef idx="0">
            <a:schemeClr val="dk1"/>
          </a:fillRef>
          <a:effectRef idx="1">
            <a:schemeClr val="dk1"/>
          </a:effectRef>
          <a:fontRef idx="minor">
            <a:schemeClr val="tx1"/>
          </a:fontRef>
        </p:style>
      </p:cxnSp>
      <p:cxnSp>
        <p:nvCxnSpPr>
          <p:cNvPr id="20" name="Přímá spojnice 19"/>
          <p:cNvCxnSpPr/>
          <p:nvPr/>
        </p:nvCxnSpPr>
        <p:spPr>
          <a:xfrm>
            <a:off x="5472113" y="3789363"/>
            <a:ext cx="1277937" cy="949325"/>
          </a:xfrm>
          <a:prstGeom prst="line">
            <a:avLst/>
          </a:prstGeom>
        </p:spPr>
        <p:style>
          <a:lnRef idx="2">
            <a:schemeClr val="dk1"/>
          </a:lnRef>
          <a:fillRef idx="0">
            <a:schemeClr val="dk1"/>
          </a:fillRef>
          <a:effectRef idx="1">
            <a:schemeClr val="dk1"/>
          </a:effectRef>
          <a:fontRef idx="minor">
            <a:schemeClr val="tx1"/>
          </a:fontRef>
        </p:style>
      </p:cxnSp>
      <p:cxnSp>
        <p:nvCxnSpPr>
          <p:cNvPr id="22" name="Přímá spojnice 21"/>
          <p:cNvCxnSpPr>
            <a:stCxn id="5" idx="3"/>
            <a:endCxn id="6" idx="1"/>
          </p:cNvCxnSpPr>
          <p:nvPr/>
        </p:nvCxnSpPr>
        <p:spPr>
          <a:xfrm flipV="1">
            <a:off x="7451725" y="4887913"/>
            <a:ext cx="288925" cy="23812"/>
          </a:xfrm>
          <a:prstGeom prst="line">
            <a:avLst/>
          </a:prstGeom>
        </p:spPr>
        <p:style>
          <a:lnRef idx="2">
            <a:schemeClr val="dk1"/>
          </a:lnRef>
          <a:fillRef idx="0">
            <a:schemeClr val="dk1"/>
          </a:fillRef>
          <a:effectRef idx="1">
            <a:schemeClr val="dk1"/>
          </a:effectRef>
          <a:fontRef idx="minor">
            <a:schemeClr val="tx1"/>
          </a:fontRef>
        </p:style>
      </p:cxnSp>
      <p:sp>
        <p:nvSpPr>
          <p:cNvPr id="23" name="Obdélník 22"/>
          <p:cNvSpPr/>
          <p:nvPr/>
        </p:nvSpPr>
        <p:spPr>
          <a:xfrm>
            <a:off x="1979613" y="5661025"/>
            <a:ext cx="1282700" cy="288925"/>
          </a:xfrm>
          <a:prstGeom prst="rect">
            <a:avLst/>
          </a:prstGeom>
        </p:spPr>
        <p:style>
          <a:lnRef idx="2">
            <a:schemeClr val="accent4"/>
          </a:lnRef>
          <a:fillRef idx="1">
            <a:schemeClr val="lt1"/>
          </a:fillRef>
          <a:effectRef idx="0">
            <a:schemeClr val="accent4"/>
          </a:effectRef>
          <a:fontRef idx="minor">
            <a:schemeClr val="dk1"/>
          </a:fontRef>
        </p:style>
        <p:txBody>
          <a:bodyPr anchor="ctr"/>
          <a:lstStyle/>
          <a:p>
            <a:pPr algn="ctr">
              <a:defRPr/>
            </a:pPr>
            <a:r>
              <a:rPr lang="cs-CZ" sz="1800" dirty="0"/>
              <a:t>Emma</a:t>
            </a:r>
          </a:p>
        </p:txBody>
      </p:sp>
      <p:sp>
        <p:nvSpPr>
          <p:cNvPr id="24" name="Obdélník 23"/>
          <p:cNvSpPr/>
          <p:nvPr/>
        </p:nvSpPr>
        <p:spPr>
          <a:xfrm>
            <a:off x="3667125" y="5661025"/>
            <a:ext cx="1233488" cy="288925"/>
          </a:xfrm>
          <a:prstGeom prst="rect">
            <a:avLst/>
          </a:prstGeom>
        </p:spPr>
        <p:style>
          <a:lnRef idx="2">
            <a:schemeClr val="accent4"/>
          </a:lnRef>
          <a:fillRef idx="1">
            <a:schemeClr val="lt1"/>
          </a:fillRef>
          <a:effectRef idx="0">
            <a:schemeClr val="accent4"/>
          </a:effectRef>
          <a:fontRef idx="minor">
            <a:schemeClr val="dk1"/>
          </a:fontRef>
        </p:style>
        <p:txBody>
          <a:bodyPr anchor="ctr"/>
          <a:lstStyle/>
          <a:p>
            <a:pPr algn="ctr">
              <a:defRPr/>
            </a:pPr>
            <a:r>
              <a:rPr lang="cs-CZ" sz="1800" dirty="0" err="1"/>
              <a:t>Didier</a:t>
            </a:r>
            <a:endParaRPr lang="cs-CZ" sz="1800" dirty="0"/>
          </a:p>
        </p:txBody>
      </p:sp>
      <p:cxnSp>
        <p:nvCxnSpPr>
          <p:cNvPr id="26" name="Přímá spojnice 25"/>
          <p:cNvCxnSpPr/>
          <p:nvPr/>
        </p:nvCxnSpPr>
        <p:spPr>
          <a:xfrm flipH="1">
            <a:off x="2916238" y="4911725"/>
            <a:ext cx="460375" cy="749300"/>
          </a:xfrm>
          <a:prstGeom prst="line">
            <a:avLst/>
          </a:prstGeom>
        </p:spPr>
        <p:style>
          <a:lnRef idx="2">
            <a:schemeClr val="dk1"/>
          </a:lnRef>
          <a:fillRef idx="0">
            <a:schemeClr val="dk1"/>
          </a:fillRef>
          <a:effectRef idx="1">
            <a:schemeClr val="dk1"/>
          </a:effectRef>
          <a:fontRef idx="minor">
            <a:schemeClr val="tx1"/>
          </a:fontRef>
        </p:style>
      </p:cxnSp>
      <p:cxnSp>
        <p:nvCxnSpPr>
          <p:cNvPr id="28" name="Přímá spojnice 27"/>
          <p:cNvCxnSpPr/>
          <p:nvPr/>
        </p:nvCxnSpPr>
        <p:spPr>
          <a:xfrm>
            <a:off x="3376613" y="4900613"/>
            <a:ext cx="474662" cy="760412"/>
          </a:xfrm>
          <a:prstGeom prst="line">
            <a:avLst/>
          </a:prstGeom>
        </p:spPr>
        <p:style>
          <a:lnRef idx="2">
            <a:schemeClr val="dk1"/>
          </a:lnRef>
          <a:fillRef idx="0">
            <a:schemeClr val="dk1"/>
          </a:fillRef>
          <a:effectRef idx="1">
            <a:schemeClr val="dk1"/>
          </a:effectRef>
          <a:fontRef idx="minor">
            <a:schemeClr val="tx1"/>
          </a:fontRef>
        </p:style>
      </p:cxnSp>
      <p:sp>
        <p:nvSpPr>
          <p:cNvPr id="29" name="Obdélník 28"/>
          <p:cNvSpPr/>
          <p:nvPr/>
        </p:nvSpPr>
        <p:spPr>
          <a:xfrm>
            <a:off x="5219700" y="5661025"/>
            <a:ext cx="1223963" cy="288925"/>
          </a:xfrm>
          <a:prstGeom prst="rect">
            <a:avLst/>
          </a:prstGeom>
        </p:spPr>
        <p:style>
          <a:lnRef idx="1">
            <a:schemeClr val="accent1"/>
          </a:lnRef>
          <a:fillRef idx="2">
            <a:schemeClr val="accent1"/>
          </a:fillRef>
          <a:effectRef idx="1">
            <a:schemeClr val="accent1"/>
          </a:effectRef>
          <a:fontRef idx="minor">
            <a:schemeClr val="dk1"/>
          </a:fontRef>
        </p:style>
        <p:txBody>
          <a:bodyPr anchor="ctr"/>
          <a:lstStyle/>
          <a:p>
            <a:pPr algn="ctr">
              <a:defRPr/>
            </a:pPr>
            <a:r>
              <a:rPr lang="cs-CZ" sz="1800" dirty="0"/>
              <a:t>Marie</a:t>
            </a:r>
          </a:p>
        </p:txBody>
      </p:sp>
      <p:sp>
        <p:nvSpPr>
          <p:cNvPr id="30" name="Obdélník 29"/>
          <p:cNvSpPr/>
          <p:nvPr/>
        </p:nvSpPr>
        <p:spPr>
          <a:xfrm>
            <a:off x="468313" y="5661025"/>
            <a:ext cx="1295400" cy="288925"/>
          </a:xfrm>
          <a:prstGeom prst="rect">
            <a:avLst/>
          </a:prstGeom>
        </p:spPr>
        <p:style>
          <a:lnRef idx="1">
            <a:schemeClr val="accent1"/>
          </a:lnRef>
          <a:fillRef idx="2">
            <a:schemeClr val="accent1"/>
          </a:fillRef>
          <a:effectRef idx="1">
            <a:schemeClr val="accent1"/>
          </a:effectRef>
          <a:fontRef idx="minor">
            <a:schemeClr val="dk1"/>
          </a:fontRef>
        </p:style>
        <p:txBody>
          <a:bodyPr anchor="ctr"/>
          <a:lstStyle/>
          <a:p>
            <a:pPr algn="ctr">
              <a:defRPr/>
            </a:pPr>
            <a:r>
              <a:rPr lang="cs-CZ" sz="1800" dirty="0"/>
              <a:t>Philippe</a:t>
            </a:r>
          </a:p>
        </p:txBody>
      </p:sp>
      <p:cxnSp>
        <p:nvCxnSpPr>
          <p:cNvPr id="27648" name="Přímá spojnice 27647"/>
          <p:cNvCxnSpPr>
            <a:stCxn id="30" idx="3"/>
          </p:cNvCxnSpPr>
          <p:nvPr/>
        </p:nvCxnSpPr>
        <p:spPr>
          <a:xfrm>
            <a:off x="1763713" y="5805488"/>
            <a:ext cx="215900" cy="0"/>
          </a:xfrm>
          <a:prstGeom prst="line">
            <a:avLst/>
          </a:prstGeom>
        </p:spPr>
        <p:style>
          <a:lnRef idx="2">
            <a:schemeClr val="dk1"/>
          </a:lnRef>
          <a:fillRef idx="0">
            <a:schemeClr val="dk1"/>
          </a:fillRef>
          <a:effectRef idx="1">
            <a:schemeClr val="dk1"/>
          </a:effectRef>
          <a:fontRef idx="minor">
            <a:schemeClr val="tx1"/>
          </a:fontRef>
        </p:style>
      </p:cxnSp>
      <p:cxnSp>
        <p:nvCxnSpPr>
          <p:cNvPr id="27658" name="Přímá spojnice 27657"/>
          <p:cNvCxnSpPr>
            <a:endCxn id="29" idx="1"/>
          </p:cNvCxnSpPr>
          <p:nvPr/>
        </p:nvCxnSpPr>
        <p:spPr>
          <a:xfrm>
            <a:off x="4900613" y="5805488"/>
            <a:ext cx="319087" cy="0"/>
          </a:xfrm>
          <a:prstGeom prst="line">
            <a:avLst/>
          </a:prstGeom>
        </p:spPr>
        <p:style>
          <a:lnRef idx="2">
            <a:schemeClr val="dk1"/>
          </a:lnRef>
          <a:fillRef idx="0">
            <a:schemeClr val="dk1"/>
          </a:fillRef>
          <a:effectRef idx="1">
            <a:schemeClr val="dk1"/>
          </a:effectRef>
          <a:fontRef idx="minor">
            <a:schemeClr val="tx1"/>
          </a:fontRef>
        </p:style>
      </p:cxnSp>
      <p:sp>
        <p:nvSpPr>
          <p:cNvPr id="27659" name="Obdélník 27658"/>
          <p:cNvSpPr/>
          <p:nvPr/>
        </p:nvSpPr>
        <p:spPr>
          <a:xfrm>
            <a:off x="468313" y="6308725"/>
            <a:ext cx="1295400" cy="215900"/>
          </a:xfrm>
          <a:prstGeom prst="rect">
            <a:avLst/>
          </a:prstGeom>
        </p:spPr>
        <p:style>
          <a:lnRef idx="1">
            <a:schemeClr val="accent6"/>
          </a:lnRef>
          <a:fillRef idx="2">
            <a:schemeClr val="accent6"/>
          </a:fillRef>
          <a:effectRef idx="1">
            <a:schemeClr val="accent6"/>
          </a:effectRef>
          <a:fontRef idx="minor">
            <a:schemeClr val="dk1"/>
          </a:fontRef>
        </p:style>
        <p:txBody>
          <a:bodyPr anchor="ctr"/>
          <a:lstStyle/>
          <a:p>
            <a:pPr algn="ctr">
              <a:defRPr/>
            </a:pPr>
            <a:r>
              <a:rPr lang="cs-CZ" sz="1800" dirty="0" err="1"/>
              <a:t>Léo</a:t>
            </a:r>
            <a:endParaRPr lang="cs-CZ" sz="1800" dirty="0"/>
          </a:p>
        </p:txBody>
      </p:sp>
      <p:sp>
        <p:nvSpPr>
          <p:cNvPr id="27660" name="Obdélník 27659"/>
          <p:cNvSpPr/>
          <p:nvPr/>
        </p:nvSpPr>
        <p:spPr>
          <a:xfrm>
            <a:off x="2182813" y="6308725"/>
            <a:ext cx="1309687" cy="215900"/>
          </a:xfrm>
          <a:prstGeom prst="rect">
            <a:avLst/>
          </a:prstGeom>
        </p:spPr>
        <p:style>
          <a:lnRef idx="1">
            <a:schemeClr val="accent6"/>
          </a:lnRef>
          <a:fillRef idx="2">
            <a:schemeClr val="accent6"/>
          </a:fillRef>
          <a:effectRef idx="1">
            <a:schemeClr val="accent6"/>
          </a:effectRef>
          <a:fontRef idx="minor">
            <a:schemeClr val="dk1"/>
          </a:fontRef>
        </p:style>
        <p:txBody>
          <a:bodyPr anchor="ctr"/>
          <a:lstStyle/>
          <a:p>
            <a:pPr algn="ctr">
              <a:defRPr/>
            </a:pPr>
            <a:r>
              <a:rPr lang="cs-CZ" sz="1800" dirty="0"/>
              <a:t>Tina</a:t>
            </a:r>
          </a:p>
        </p:txBody>
      </p:sp>
      <p:cxnSp>
        <p:nvCxnSpPr>
          <p:cNvPr id="27662" name="Přímá spojnice 27661"/>
          <p:cNvCxnSpPr/>
          <p:nvPr/>
        </p:nvCxnSpPr>
        <p:spPr>
          <a:xfrm flipH="1">
            <a:off x="1547813" y="5805488"/>
            <a:ext cx="323850" cy="503237"/>
          </a:xfrm>
          <a:prstGeom prst="line">
            <a:avLst/>
          </a:prstGeom>
        </p:spPr>
        <p:style>
          <a:lnRef idx="2">
            <a:schemeClr val="dk1"/>
          </a:lnRef>
          <a:fillRef idx="0">
            <a:schemeClr val="dk1"/>
          </a:fillRef>
          <a:effectRef idx="1">
            <a:schemeClr val="dk1"/>
          </a:effectRef>
          <a:fontRef idx="minor">
            <a:schemeClr val="tx1"/>
          </a:fontRef>
        </p:style>
      </p:cxnSp>
      <p:cxnSp>
        <p:nvCxnSpPr>
          <p:cNvPr id="27664" name="Přímá spojnice 27663"/>
          <p:cNvCxnSpPr/>
          <p:nvPr/>
        </p:nvCxnSpPr>
        <p:spPr>
          <a:xfrm>
            <a:off x="1871663" y="5805488"/>
            <a:ext cx="468312" cy="503237"/>
          </a:xfrm>
          <a:prstGeom prst="line">
            <a:avLst/>
          </a:prstGeom>
        </p:spPr>
        <p:style>
          <a:lnRef idx="2">
            <a:schemeClr val="dk1"/>
          </a:lnRef>
          <a:fillRef idx="0">
            <a:schemeClr val="dk1"/>
          </a:fillRef>
          <a:effectRef idx="1">
            <a:schemeClr val="dk1"/>
          </a:effectRef>
          <a:fontRef idx="minor">
            <a:schemeClr val="tx1"/>
          </a:fontRef>
        </p:style>
      </p:cxnSp>
      <p:sp>
        <p:nvSpPr>
          <p:cNvPr id="27665" name="Obdélník 27664"/>
          <p:cNvSpPr/>
          <p:nvPr/>
        </p:nvSpPr>
        <p:spPr>
          <a:xfrm>
            <a:off x="1763713" y="3644900"/>
            <a:ext cx="1544637" cy="288925"/>
          </a:xfrm>
          <a:prstGeom prst="rect">
            <a:avLst/>
          </a:prstGeom>
        </p:spPr>
        <p:style>
          <a:lnRef idx="1">
            <a:schemeClr val="dk1"/>
          </a:lnRef>
          <a:fillRef idx="3">
            <a:schemeClr val="dk1"/>
          </a:fillRef>
          <a:effectRef idx="2">
            <a:schemeClr val="dk1"/>
          </a:effectRef>
          <a:fontRef idx="minor">
            <a:schemeClr val="lt1"/>
          </a:fontRef>
        </p:style>
        <p:txBody>
          <a:bodyPr anchor="ctr"/>
          <a:lstStyle/>
          <a:p>
            <a:pPr algn="ctr">
              <a:defRPr/>
            </a:pPr>
            <a:r>
              <a:rPr lang="cs-CZ" sz="1800" dirty="0"/>
              <a:t>Michel</a:t>
            </a:r>
          </a:p>
        </p:txBody>
      </p:sp>
      <p:sp>
        <p:nvSpPr>
          <p:cNvPr id="27666" name="Obdélník 27665"/>
          <p:cNvSpPr/>
          <p:nvPr/>
        </p:nvSpPr>
        <p:spPr>
          <a:xfrm>
            <a:off x="250825" y="3646488"/>
            <a:ext cx="1225550" cy="287337"/>
          </a:xfrm>
          <a:prstGeom prst="rect">
            <a:avLst/>
          </a:prstGeom>
        </p:spPr>
        <p:style>
          <a:lnRef idx="1">
            <a:schemeClr val="accent1"/>
          </a:lnRef>
          <a:fillRef idx="2">
            <a:schemeClr val="accent1"/>
          </a:fillRef>
          <a:effectRef idx="1">
            <a:schemeClr val="accent1"/>
          </a:effectRef>
          <a:fontRef idx="minor">
            <a:schemeClr val="dk1"/>
          </a:fontRef>
        </p:style>
        <p:txBody>
          <a:bodyPr anchor="ctr"/>
          <a:lstStyle/>
          <a:p>
            <a:pPr algn="ctr">
              <a:defRPr/>
            </a:pPr>
            <a:r>
              <a:rPr lang="cs-CZ" sz="1800" dirty="0"/>
              <a:t>Annie</a:t>
            </a:r>
          </a:p>
        </p:txBody>
      </p:sp>
      <p:cxnSp>
        <p:nvCxnSpPr>
          <p:cNvPr id="27668" name="Přímá spojnice 27667"/>
          <p:cNvCxnSpPr>
            <a:stCxn id="27666" idx="3"/>
            <a:endCxn id="27665" idx="1"/>
          </p:cNvCxnSpPr>
          <p:nvPr/>
        </p:nvCxnSpPr>
        <p:spPr>
          <a:xfrm flipV="1">
            <a:off x="1476375" y="3789363"/>
            <a:ext cx="287338" cy="0"/>
          </a:xfrm>
          <a:prstGeom prst="line">
            <a:avLst/>
          </a:prstGeom>
        </p:spPr>
        <p:style>
          <a:lnRef idx="2">
            <a:schemeClr val="dk1"/>
          </a:lnRef>
          <a:fillRef idx="0">
            <a:schemeClr val="dk1"/>
          </a:fillRef>
          <a:effectRef idx="1">
            <a:schemeClr val="dk1"/>
          </a:effectRef>
          <a:fontRef idx="minor">
            <a:schemeClr val="tx1"/>
          </a:fontRef>
        </p:style>
      </p:cxnSp>
      <p:sp>
        <p:nvSpPr>
          <p:cNvPr id="27669" name="Obdélník 27668"/>
          <p:cNvSpPr/>
          <p:nvPr/>
        </p:nvSpPr>
        <p:spPr>
          <a:xfrm>
            <a:off x="1709738" y="2636838"/>
            <a:ext cx="1552575" cy="360362"/>
          </a:xfrm>
          <a:prstGeom prst="rect">
            <a:avLst/>
          </a:prstGeom>
        </p:spPr>
        <p:style>
          <a:lnRef idx="2">
            <a:schemeClr val="dk1"/>
          </a:lnRef>
          <a:fillRef idx="1">
            <a:schemeClr val="lt1"/>
          </a:fillRef>
          <a:effectRef idx="0">
            <a:schemeClr val="dk1"/>
          </a:effectRef>
          <a:fontRef idx="minor">
            <a:schemeClr val="dk1"/>
          </a:fontRef>
        </p:style>
        <p:txBody>
          <a:bodyPr anchor="ctr"/>
          <a:lstStyle/>
          <a:p>
            <a:pPr algn="ctr">
              <a:defRPr/>
            </a:pPr>
            <a:r>
              <a:rPr lang="cs-CZ" sz="1800" dirty="0"/>
              <a:t>Simon</a:t>
            </a:r>
          </a:p>
        </p:txBody>
      </p:sp>
      <p:sp>
        <p:nvSpPr>
          <p:cNvPr id="27670" name="Obdélník 27669"/>
          <p:cNvSpPr/>
          <p:nvPr/>
        </p:nvSpPr>
        <p:spPr>
          <a:xfrm>
            <a:off x="3614738" y="2636838"/>
            <a:ext cx="1604962" cy="360362"/>
          </a:xfrm>
          <a:prstGeom prst="rect">
            <a:avLst/>
          </a:prstGeom>
        </p:spPr>
        <p:style>
          <a:lnRef idx="2">
            <a:schemeClr val="dk1"/>
          </a:lnRef>
          <a:fillRef idx="1">
            <a:schemeClr val="lt1"/>
          </a:fillRef>
          <a:effectRef idx="0">
            <a:schemeClr val="dk1"/>
          </a:effectRef>
          <a:fontRef idx="minor">
            <a:schemeClr val="dk1"/>
          </a:fontRef>
        </p:style>
        <p:txBody>
          <a:bodyPr anchor="ctr"/>
          <a:lstStyle/>
          <a:p>
            <a:pPr algn="ctr">
              <a:defRPr/>
            </a:pPr>
            <a:r>
              <a:rPr lang="cs-CZ" sz="1800" dirty="0"/>
              <a:t>Yvonne</a:t>
            </a:r>
          </a:p>
        </p:txBody>
      </p:sp>
      <p:cxnSp>
        <p:nvCxnSpPr>
          <p:cNvPr id="27672" name="Přímá spojnice 27671"/>
          <p:cNvCxnSpPr>
            <a:stCxn id="27669" idx="3"/>
          </p:cNvCxnSpPr>
          <p:nvPr/>
        </p:nvCxnSpPr>
        <p:spPr>
          <a:xfrm>
            <a:off x="3262313" y="2816225"/>
            <a:ext cx="352425" cy="0"/>
          </a:xfrm>
          <a:prstGeom prst="line">
            <a:avLst/>
          </a:prstGeom>
        </p:spPr>
        <p:style>
          <a:lnRef idx="2">
            <a:schemeClr val="dk1"/>
          </a:lnRef>
          <a:fillRef idx="0">
            <a:schemeClr val="dk1"/>
          </a:fillRef>
          <a:effectRef idx="1">
            <a:schemeClr val="dk1"/>
          </a:effectRef>
          <a:fontRef idx="minor">
            <a:schemeClr val="tx1"/>
          </a:fontRef>
        </p:style>
      </p:cxnSp>
      <p:cxnSp>
        <p:nvCxnSpPr>
          <p:cNvPr id="27674" name="Přímá spojnice 27673"/>
          <p:cNvCxnSpPr/>
          <p:nvPr/>
        </p:nvCxnSpPr>
        <p:spPr>
          <a:xfrm flipH="1">
            <a:off x="3059113" y="2816225"/>
            <a:ext cx="379412" cy="828675"/>
          </a:xfrm>
          <a:prstGeom prst="line">
            <a:avLst/>
          </a:prstGeom>
        </p:spPr>
        <p:style>
          <a:lnRef idx="2">
            <a:schemeClr val="dk1"/>
          </a:lnRef>
          <a:fillRef idx="0">
            <a:schemeClr val="dk1"/>
          </a:fillRef>
          <a:effectRef idx="1">
            <a:schemeClr val="dk1"/>
          </a:effectRef>
          <a:fontRef idx="minor">
            <a:schemeClr val="tx1"/>
          </a:fontRef>
        </p:style>
      </p:cxnSp>
      <p:cxnSp>
        <p:nvCxnSpPr>
          <p:cNvPr id="27676" name="Přímá spojnice 27675"/>
          <p:cNvCxnSpPr/>
          <p:nvPr/>
        </p:nvCxnSpPr>
        <p:spPr>
          <a:xfrm>
            <a:off x="3438525" y="2816225"/>
            <a:ext cx="412750" cy="830263"/>
          </a:xfrm>
          <a:prstGeom prst="line">
            <a:avLst/>
          </a:prstGeom>
        </p:spPr>
        <p:style>
          <a:lnRef idx="2">
            <a:schemeClr val="dk1"/>
          </a:lnRef>
          <a:fillRef idx="0">
            <a:schemeClr val="dk1"/>
          </a:fillRef>
          <a:effectRef idx="1">
            <a:schemeClr val="dk1"/>
          </a:effectRef>
          <a:fontRef idx="minor">
            <a:schemeClr val="tx1"/>
          </a:fontRef>
        </p:style>
      </p:cxnSp>
      <p:sp>
        <p:nvSpPr>
          <p:cNvPr id="27677" name="Obdélník 27676"/>
          <p:cNvSpPr/>
          <p:nvPr/>
        </p:nvSpPr>
        <p:spPr>
          <a:xfrm>
            <a:off x="2884488" y="1952625"/>
            <a:ext cx="1803400" cy="287338"/>
          </a:xfrm>
          <a:prstGeom prst="rect">
            <a:avLst/>
          </a:prstGeom>
        </p:spPr>
        <p:style>
          <a:lnRef idx="1">
            <a:schemeClr val="accent1"/>
          </a:lnRef>
          <a:fillRef idx="2">
            <a:schemeClr val="accent1"/>
          </a:fillRef>
          <a:effectRef idx="1">
            <a:schemeClr val="accent1"/>
          </a:effectRef>
          <a:fontRef idx="minor">
            <a:schemeClr val="dk1"/>
          </a:fontRef>
        </p:style>
        <p:txBody>
          <a:bodyPr anchor="ctr"/>
          <a:lstStyle/>
          <a:p>
            <a:pPr algn="ctr">
              <a:defRPr/>
            </a:pPr>
            <a:r>
              <a:rPr lang="cs-CZ" sz="1800" dirty="0"/>
              <a:t>Marguerite</a:t>
            </a:r>
          </a:p>
        </p:txBody>
      </p:sp>
      <p:sp>
        <p:nvSpPr>
          <p:cNvPr id="27678" name="Obdélník 27677"/>
          <p:cNvSpPr/>
          <p:nvPr/>
        </p:nvSpPr>
        <p:spPr>
          <a:xfrm>
            <a:off x="5219700" y="1952625"/>
            <a:ext cx="1655763" cy="287338"/>
          </a:xfrm>
          <a:prstGeom prst="rect">
            <a:avLst/>
          </a:prstGeom>
        </p:spPr>
        <p:style>
          <a:lnRef idx="1">
            <a:schemeClr val="accent1"/>
          </a:lnRef>
          <a:fillRef idx="2">
            <a:schemeClr val="accent1"/>
          </a:fillRef>
          <a:effectRef idx="1">
            <a:schemeClr val="accent1"/>
          </a:effectRef>
          <a:fontRef idx="minor">
            <a:schemeClr val="dk1"/>
          </a:fontRef>
        </p:style>
        <p:txBody>
          <a:bodyPr anchor="ctr"/>
          <a:lstStyle/>
          <a:p>
            <a:pPr algn="ctr">
              <a:defRPr/>
            </a:pPr>
            <a:r>
              <a:rPr lang="cs-CZ" sz="1800" dirty="0"/>
              <a:t>Joseph</a:t>
            </a:r>
          </a:p>
        </p:txBody>
      </p:sp>
      <p:cxnSp>
        <p:nvCxnSpPr>
          <p:cNvPr id="15360" name="Přímá spojnice 15359"/>
          <p:cNvCxnSpPr>
            <a:stCxn id="27677" idx="3"/>
            <a:endCxn id="27678" idx="1"/>
          </p:cNvCxnSpPr>
          <p:nvPr/>
        </p:nvCxnSpPr>
        <p:spPr>
          <a:xfrm>
            <a:off x="4687888" y="2097088"/>
            <a:ext cx="531812" cy="0"/>
          </a:xfrm>
          <a:prstGeom prst="line">
            <a:avLst/>
          </a:prstGeom>
        </p:spPr>
        <p:style>
          <a:lnRef idx="2">
            <a:schemeClr val="dk1"/>
          </a:lnRef>
          <a:fillRef idx="0">
            <a:schemeClr val="dk1"/>
          </a:fillRef>
          <a:effectRef idx="1">
            <a:schemeClr val="dk1"/>
          </a:effectRef>
          <a:fontRef idx="minor">
            <a:schemeClr val="tx1"/>
          </a:fontRef>
        </p:style>
      </p:cxnSp>
      <p:cxnSp>
        <p:nvCxnSpPr>
          <p:cNvPr id="15363" name="Přímá spojnice 15362"/>
          <p:cNvCxnSpPr/>
          <p:nvPr/>
        </p:nvCxnSpPr>
        <p:spPr>
          <a:xfrm flipH="1">
            <a:off x="4687888" y="2097088"/>
            <a:ext cx="266700" cy="539750"/>
          </a:xfrm>
          <a:prstGeom prst="line">
            <a:avLst/>
          </a:prstGeom>
        </p:spPr>
        <p:style>
          <a:lnRef idx="2">
            <a:schemeClr val="dk1"/>
          </a:lnRef>
          <a:fillRef idx="0">
            <a:schemeClr val="dk1"/>
          </a:fillRef>
          <a:effectRef idx="1">
            <a:schemeClr val="dk1"/>
          </a:effectRef>
          <a:fontRef idx="minor">
            <a:schemeClr val="tx1"/>
          </a:fontRef>
        </p:style>
      </p:cxnSp>
      <p:sp>
        <p:nvSpPr>
          <p:cNvPr id="15365" name="Obdélník 15364"/>
          <p:cNvSpPr/>
          <p:nvPr/>
        </p:nvSpPr>
        <p:spPr>
          <a:xfrm>
            <a:off x="7308850" y="5661025"/>
            <a:ext cx="1439863" cy="288925"/>
          </a:xfrm>
          <a:prstGeom prst="rect">
            <a:avLst/>
          </a:prstGeom>
        </p:spPr>
        <p:style>
          <a:lnRef idx="2">
            <a:schemeClr val="accent4"/>
          </a:lnRef>
          <a:fillRef idx="1">
            <a:schemeClr val="lt1"/>
          </a:fillRef>
          <a:effectRef idx="0">
            <a:schemeClr val="accent4"/>
          </a:effectRef>
          <a:fontRef idx="minor">
            <a:schemeClr val="dk1"/>
          </a:fontRef>
        </p:style>
        <p:txBody>
          <a:bodyPr anchor="ctr"/>
          <a:lstStyle/>
          <a:p>
            <a:pPr algn="ctr">
              <a:defRPr/>
            </a:pPr>
            <a:r>
              <a:rPr lang="cs-CZ" sz="1800" dirty="0"/>
              <a:t>Julien</a:t>
            </a:r>
          </a:p>
        </p:txBody>
      </p:sp>
      <p:cxnSp>
        <p:nvCxnSpPr>
          <p:cNvPr id="15367" name="Přímá spojnice 15366"/>
          <p:cNvCxnSpPr/>
          <p:nvPr/>
        </p:nvCxnSpPr>
        <p:spPr>
          <a:xfrm>
            <a:off x="7596188" y="4911725"/>
            <a:ext cx="431800" cy="749300"/>
          </a:xfrm>
          <a:prstGeom prst="line">
            <a:avLst/>
          </a:prstGeom>
        </p:spPr>
        <p:style>
          <a:lnRef idx="2">
            <a:schemeClr val="dk1"/>
          </a:lnRef>
          <a:fillRef idx="0">
            <a:schemeClr val="dk1"/>
          </a:fillRef>
          <a:effectRef idx="1">
            <a:schemeClr val="dk1"/>
          </a:effectRef>
          <a:fontRef idx="minor">
            <a:schemeClr val="tx1"/>
          </a:fontRef>
        </p:style>
      </p:cxn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2"/>
          <p:cNvSpPr>
            <a:spLocks noGrp="1"/>
          </p:cNvSpPr>
          <p:nvPr>
            <p:ph type="title" idx="4294967295"/>
          </p:nvPr>
        </p:nvSpPr>
        <p:spPr>
          <a:xfrm>
            <a:off x="442913" y="103188"/>
            <a:ext cx="8232775" cy="646112"/>
          </a:xfrm>
        </p:spPr>
        <p:txBody>
          <a:bodyPr anchor="ctr"/>
          <a:lstStyle/>
          <a:p>
            <a:pPr eaLnBrk="1" hangingPunct="1">
              <a:defRPr/>
            </a:pPr>
            <a:r>
              <a:rPr lang="cs-CZ" sz="2000" smtClean="0">
                <a:solidFill>
                  <a:schemeClr val="hlink"/>
                </a:solidFill>
              </a:rPr>
              <a:t>En détails …</a:t>
            </a:r>
            <a:r>
              <a:rPr lang="cs-CZ" sz="2000" smtClean="0">
                <a:solidFill>
                  <a:schemeClr val="hlink"/>
                </a:solidFill>
                <a:cs typeface="Arial" charset="0"/>
              </a:rPr>
              <a:t/>
            </a:r>
            <a:br>
              <a:rPr lang="cs-CZ" sz="2000" smtClean="0">
                <a:solidFill>
                  <a:schemeClr val="hlink"/>
                </a:solidFill>
                <a:cs typeface="Arial" charset="0"/>
              </a:rPr>
            </a:br>
            <a:r>
              <a:rPr lang="cs-CZ" sz="1400" smtClean="0">
                <a:cs typeface="Arial" charset="0"/>
              </a:rPr>
              <a:t>Complétez les phrases avec les mots correspondants</a:t>
            </a:r>
            <a:endParaRPr lang="en-US" sz="1400" smtClean="0">
              <a:cs typeface="Arial" charset="0"/>
            </a:endParaRPr>
          </a:p>
        </p:txBody>
      </p:sp>
      <p:sp>
        <p:nvSpPr>
          <p:cNvPr id="29698" name="Rectangle 4"/>
          <p:cNvSpPr>
            <a:spLocks noGrp="1"/>
          </p:cNvSpPr>
          <p:nvPr>
            <p:ph type="body" sz="half" idx="4294967295"/>
          </p:nvPr>
        </p:nvSpPr>
        <p:spPr>
          <a:xfrm>
            <a:off x="323850" y="765175"/>
            <a:ext cx="8064500" cy="431800"/>
          </a:xfrm>
        </p:spPr>
        <p:txBody>
          <a:bodyPr/>
          <a:lstStyle/>
          <a:p>
            <a:pPr algn="ctr" eaLnBrk="1" hangingPunct="1">
              <a:lnSpc>
                <a:spcPct val="80000"/>
              </a:lnSpc>
              <a:buFontTx/>
              <a:buNone/>
            </a:pPr>
            <a:r>
              <a:rPr lang="cs-CZ" sz="1600" dirty="0" err="1" smtClean="0">
                <a:solidFill>
                  <a:srgbClr val="339933"/>
                </a:solidFill>
                <a:latin typeface="Arial" charset="0"/>
              </a:rPr>
              <a:t>L´aîné</a:t>
            </a:r>
            <a:r>
              <a:rPr lang="cs-CZ" sz="1600" dirty="0" smtClean="0">
                <a:solidFill>
                  <a:srgbClr val="339933"/>
                </a:solidFill>
                <a:latin typeface="Arial" charset="0"/>
              </a:rPr>
              <a:t>(e) – </a:t>
            </a:r>
            <a:r>
              <a:rPr lang="cs-CZ" sz="1600" dirty="0" err="1" smtClean="0">
                <a:solidFill>
                  <a:srgbClr val="339933"/>
                </a:solidFill>
                <a:latin typeface="Arial" charset="0"/>
              </a:rPr>
              <a:t>le</a:t>
            </a:r>
            <a:r>
              <a:rPr lang="cs-CZ" sz="1600" dirty="0" smtClean="0">
                <a:solidFill>
                  <a:srgbClr val="339933"/>
                </a:solidFill>
                <a:latin typeface="Arial" charset="0"/>
              </a:rPr>
              <a:t> </a:t>
            </a:r>
            <a:r>
              <a:rPr lang="cs-CZ" sz="1600" dirty="0" err="1" smtClean="0">
                <a:solidFill>
                  <a:srgbClr val="339933"/>
                </a:solidFill>
                <a:latin typeface="Arial" charset="0"/>
              </a:rPr>
              <a:t>benjamin</a:t>
            </a:r>
            <a:r>
              <a:rPr lang="cs-CZ" sz="1600" dirty="0" smtClean="0">
                <a:solidFill>
                  <a:srgbClr val="339933"/>
                </a:solidFill>
                <a:latin typeface="Arial" charset="0"/>
              </a:rPr>
              <a:t>/la </a:t>
            </a:r>
            <a:r>
              <a:rPr lang="cs-CZ" sz="1600" dirty="0" err="1" smtClean="0">
                <a:solidFill>
                  <a:srgbClr val="339933"/>
                </a:solidFill>
                <a:latin typeface="Arial" charset="0"/>
              </a:rPr>
              <a:t>benjamine</a:t>
            </a:r>
            <a:r>
              <a:rPr lang="cs-CZ" sz="1600" dirty="0" smtClean="0">
                <a:solidFill>
                  <a:srgbClr val="339933"/>
                </a:solidFill>
                <a:latin typeface="Arial" charset="0"/>
              </a:rPr>
              <a:t> - </a:t>
            </a:r>
            <a:r>
              <a:rPr lang="cs-CZ" sz="1600" dirty="0" err="1" smtClean="0">
                <a:solidFill>
                  <a:srgbClr val="339933"/>
                </a:solidFill>
                <a:latin typeface="Arial" charset="0"/>
              </a:rPr>
              <a:t>le</a:t>
            </a:r>
            <a:r>
              <a:rPr lang="cs-CZ" sz="1600" dirty="0" smtClean="0">
                <a:solidFill>
                  <a:srgbClr val="339933"/>
                </a:solidFill>
                <a:latin typeface="Arial" charset="0"/>
              </a:rPr>
              <a:t> </a:t>
            </a:r>
            <a:r>
              <a:rPr lang="cs-CZ" sz="1600" dirty="0" err="1" smtClean="0">
                <a:solidFill>
                  <a:srgbClr val="339933"/>
                </a:solidFill>
                <a:latin typeface="Arial" charset="0"/>
              </a:rPr>
              <a:t>cadet</a:t>
            </a:r>
            <a:r>
              <a:rPr lang="cs-CZ" sz="1600" dirty="0" smtClean="0">
                <a:solidFill>
                  <a:srgbClr val="339933"/>
                </a:solidFill>
                <a:latin typeface="Arial" charset="0"/>
              </a:rPr>
              <a:t>/la </a:t>
            </a:r>
            <a:r>
              <a:rPr lang="cs-CZ" sz="1600" dirty="0" err="1" smtClean="0">
                <a:solidFill>
                  <a:srgbClr val="339933"/>
                </a:solidFill>
                <a:latin typeface="Arial" charset="0"/>
              </a:rPr>
              <a:t>cadette</a:t>
            </a:r>
            <a:r>
              <a:rPr lang="cs-CZ" sz="1600" dirty="0" smtClean="0">
                <a:solidFill>
                  <a:srgbClr val="339933"/>
                </a:solidFill>
                <a:latin typeface="Arial" charset="0"/>
              </a:rPr>
              <a:t> – </a:t>
            </a:r>
            <a:r>
              <a:rPr lang="cs-CZ" sz="1600" dirty="0" err="1" smtClean="0">
                <a:solidFill>
                  <a:srgbClr val="339933"/>
                </a:solidFill>
                <a:latin typeface="Arial" charset="0"/>
              </a:rPr>
              <a:t>le</a:t>
            </a:r>
            <a:r>
              <a:rPr lang="cs-CZ" sz="1600" dirty="0" smtClean="0">
                <a:solidFill>
                  <a:srgbClr val="339933"/>
                </a:solidFill>
                <a:latin typeface="Arial" charset="0"/>
              </a:rPr>
              <a:t> </a:t>
            </a:r>
            <a:r>
              <a:rPr lang="cs-CZ" sz="1600" dirty="0" err="1" smtClean="0">
                <a:solidFill>
                  <a:srgbClr val="339933"/>
                </a:solidFill>
                <a:latin typeface="Arial" charset="0"/>
              </a:rPr>
              <a:t>fils</a:t>
            </a:r>
            <a:r>
              <a:rPr lang="cs-CZ" sz="1600" dirty="0" smtClean="0">
                <a:solidFill>
                  <a:srgbClr val="339933"/>
                </a:solidFill>
                <a:latin typeface="Arial" charset="0"/>
              </a:rPr>
              <a:t> </a:t>
            </a:r>
            <a:r>
              <a:rPr lang="cs-CZ" sz="1600" dirty="0" err="1" smtClean="0">
                <a:solidFill>
                  <a:srgbClr val="339933"/>
                </a:solidFill>
                <a:latin typeface="Arial" charset="0"/>
              </a:rPr>
              <a:t>adoptif</a:t>
            </a:r>
            <a:r>
              <a:rPr lang="cs-CZ" sz="1600" dirty="0" smtClean="0">
                <a:solidFill>
                  <a:srgbClr val="339933"/>
                </a:solidFill>
                <a:latin typeface="Arial" charset="0"/>
              </a:rPr>
              <a:t>/ la </a:t>
            </a:r>
            <a:r>
              <a:rPr lang="cs-CZ" sz="1600" dirty="0" err="1" smtClean="0">
                <a:solidFill>
                  <a:srgbClr val="339933"/>
                </a:solidFill>
                <a:latin typeface="Arial" charset="0"/>
              </a:rPr>
              <a:t>fille</a:t>
            </a:r>
            <a:r>
              <a:rPr lang="cs-CZ" sz="1600" dirty="0" smtClean="0">
                <a:solidFill>
                  <a:srgbClr val="339933"/>
                </a:solidFill>
                <a:latin typeface="Arial" charset="0"/>
              </a:rPr>
              <a:t> </a:t>
            </a:r>
            <a:r>
              <a:rPr lang="cs-CZ" sz="1600" dirty="0" err="1" smtClean="0">
                <a:solidFill>
                  <a:srgbClr val="339933"/>
                </a:solidFill>
                <a:latin typeface="Arial" charset="0"/>
              </a:rPr>
              <a:t>adoptive</a:t>
            </a:r>
            <a:r>
              <a:rPr lang="cs-CZ" sz="1600" dirty="0" smtClean="0">
                <a:solidFill>
                  <a:srgbClr val="339933"/>
                </a:solidFill>
                <a:latin typeface="Arial" charset="0"/>
              </a:rPr>
              <a:t> - </a:t>
            </a:r>
            <a:r>
              <a:rPr lang="cs-CZ" sz="1600" dirty="0" err="1" smtClean="0">
                <a:solidFill>
                  <a:srgbClr val="339933"/>
                </a:solidFill>
                <a:latin typeface="Arial" charset="0"/>
              </a:rPr>
              <a:t>le</a:t>
            </a:r>
            <a:r>
              <a:rPr lang="cs-CZ" sz="1600" dirty="0" smtClean="0">
                <a:solidFill>
                  <a:srgbClr val="339933"/>
                </a:solidFill>
                <a:latin typeface="Arial" charset="0"/>
              </a:rPr>
              <a:t> </a:t>
            </a:r>
            <a:r>
              <a:rPr lang="cs-CZ" sz="1600" dirty="0" err="1" smtClean="0">
                <a:solidFill>
                  <a:srgbClr val="339933"/>
                </a:solidFill>
                <a:latin typeface="Arial" charset="0"/>
              </a:rPr>
              <a:t>fils</a:t>
            </a:r>
            <a:r>
              <a:rPr lang="cs-CZ" sz="1600" dirty="0" smtClean="0">
                <a:solidFill>
                  <a:srgbClr val="339933"/>
                </a:solidFill>
                <a:latin typeface="Arial" charset="0"/>
              </a:rPr>
              <a:t>/la </a:t>
            </a:r>
            <a:r>
              <a:rPr lang="cs-CZ" sz="1600" dirty="0" err="1" smtClean="0">
                <a:solidFill>
                  <a:srgbClr val="339933"/>
                </a:solidFill>
                <a:latin typeface="Arial" charset="0"/>
              </a:rPr>
              <a:t>fille</a:t>
            </a:r>
            <a:r>
              <a:rPr lang="cs-CZ" sz="1600" dirty="0" smtClean="0">
                <a:solidFill>
                  <a:srgbClr val="339933"/>
                </a:solidFill>
                <a:latin typeface="Arial" charset="0"/>
              </a:rPr>
              <a:t> </a:t>
            </a:r>
            <a:r>
              <a:rPr lang="cs-CZ" sz="1600" dirty="0" err="1" smtClean="0">
                <a:solidFill>
                  <a:srgbClr val="339933"/>
                </a:solidFill>
                <a:latin typeface="Arial" charset="0"/>
              </a:rPr>
              <a:t>unique</a:t>
            </a:r>
            <a:r>
              <a:rPr lang="cs-CZ" sz="1600" dirty="0" smtClean="0">
                <a:solidFill>
                  <a:srgbClr val="339933"/>
                </a:solidFill>
                <a:latin typeface="Arial" charset="0"/>
              </a:rPr>
              <a:t> – la </a:t>
            </a:r>
            <a:r>
              <a:rPr lang="cs-CZ" sz="1600" dirty="0" err="1" smtClean="0">
                <a:solidFill>
                  <a:srgbClr val="339933"/>
                </a:solidFill>
                <a:latin typeface="Arial" charset="0"/>
              </a:rPr>
              <a:t>fratrie</a:t>
            </a:r>
            <a:r>
              <a:rPr lang="cs-CZ" sz="1600" dirty="0" smtClean="0">
                <a:solidFill>
                  <a:srgbClr val="339933"/>
                </a:solidFill>
                <a:latin typeface="Arial" charset="0"/>
              </a:rPr>
              <a:t> – </a:t>
            </a:r>
            <a:r>
              <a:rPr lang="cs-CZ" sz="1600" dirty="0" err="1" smtClean="0">
                <a:solidFill>
                  <a:srgbClr val="339933"/>
                </a:solidFill>
                <a:latin typeface="Arial" charset="0"/>
              </a:rPr>
              <a:t>le</a:t>
            </a:r>
            <a:r>
              <a:rPr lang="cs-CZ" sz="1600" dirty="0" smtClean="0">
                <a:solidFill>
                  <a:srgbClr val="339933"/>
                </a:solidFill>
                <a:latin typeface="Arial" charset="0"/>
              </a:rPr>
              <a:t> </a:t>
            </a:r>
            <a:r>
              <a:rPr lang="cs-CZ" sz="1600" dirty="0" err="1" smtClean="0">
                <a:solidFill>
                  <a:srgbClr val="339933"/>
                </a:solidFill>
                <a:latin typeface="Arial" charset="0"/>
              </a:rPr>
              <a:t>jumeau</a:t>
            </a:r>
            <a:r>
              <a:rPr lang="cs-CZ" sz="1600" dirty="0" smtClean="0">
                <a:solidFill>
                  <a:srgbClr val="339933"/>
                </a:solidFill>
                <a:latin typeface="Arial" charset="0"/>
              </a:rPr>
              <a:t>/la </a:t>
            </a:r>
            <a:r>
              <a:rPr lang="cs-CZ" sz="1600" dirty="0" err="1" smtClean="0">
                <a:solidFill>
                  <a:srgbClr val="339933"/>
                </a:solidFill>
                <a:latin typeface="Arial" charset="0"/>
              </a:rPr>
              <a:t>jumelle</a:t>
            </a:r>
            <a:r>
              <a:rPr lang="cs-CZ" sz="1600" dirty="0" smtClean="0">
                <a:solidFill>
                  <a:srgbClr val="339933"/>
                </a:solidFill>
                <a:latin typeface="Arial" charset="0"/>
              </a:rPr>
              <a:t> – </a:t>
            </a:r>
            <a:r>
              <a:rPr lang="cs-CZ" sz="1600" dirty="0" err="1" smtClean="0">
                <a:solidFill>
                  <a:srgbClr val="339933"/>
                </a:solidFill>
                <a:latin typeface="Arial" charset="0"/>
              </a:rPr>
              <a:t>le</a:t>
            </a:r>
            <a:r>
              <a:rPr lang="cs-CZ" sz="1600" dirty="0" smtClean="0">
                <a:solidFill>
                  <a:srgbClr val="339933"/>
                </a:solidFill>
                <a:latin typeface="Arial" charset="0"/>
              </a:rPr>
              <a:t> triplé/la </a:t>
            </a:r>
            <a:r>
              <a:rPr lang="cs-CZ" sz="1600" dirty="0" err="1" smtClean="0">
                <a:solidFill>
                  <a:srgbClr val="339933"/>
                </a:solidFill>
                <a:latin typeface="Arial" charset="0"/>
              </a:rPr>
              <a:t>triplée</a:t>
            </a:r>
            <a:endParaRPr lang="en-US" sz="2800" dirty="0" smtClean="0">
              <a:solidFill>
                <a:srgbClr val="339933"/>
              </a:solidFill>
            </a:endParaRPr>
          </a:p>
        </p:txBody>
      </p:sp>
      <p:sp>
        <p:nvSpPr>
          <p:cNvPr id="2" name="TextovéPole 1"/>
          <p:cNvSpPr txBox="1"/>
          <p:nvPr/>
        </p:nvSpPr>
        <p:spPr>
          <a:xfrm>
            <a:off x="395288" y="1412875"/>
            <a:ext cx="5761037" cy="5078413"/>
          </a:xfrm>
          <a:prstGeom prst="rect">
            <a:avLst/>
          </a:prstGeom>
          <a:noFill/>
        </p:spPr>
        <p:txBody>
          <a:bodyPr>
            <a:spAutoFit/>
          </a:bodyPr>
          <a:lstStyle/>
          <a:p>
            <a:pPr marL="285750" indent="-285750">
              <a:buFont typeface="Arial" pitchFamily="34" charset="0"/>
              <a:buChar char="•"/>
              <a:defRPr/>
            </a:pPr>
            <a:r>
              <a:rPr lang="cs-CZ" sz="1800" dirty="0">
                <a:solidFill>
                  <a:srgbClr val="AF34B2"/>
                </a:solidFill>
                <a:latin typeface="+mn-lt"/>
              </a:rPr>
              <a:t>Les Simon </a:t>
            </a:r>
            <a:r>
              <a:rPr lang="cs-CZ" sz="1800" dirty="0" err="1">
                <a:solidFill>
                  <a:srgbClr val="AF34B2"/>
                </a:solidFill>
                <a:latin typeface="+mn-lt"/>
              </a:rPr>
              <a:t>ont</a:t>
            </a:r>
            <a:r>
              <a:rPr lang="cs-CZ" sz="1800" dirty="0">
                <a:solidFill>
                  <a:srgbClr val="AF34B2"/>
                </a:solidFill>
                <a:latin typeface="+mn-lt"/>
              </a:rPr>
              <a:t> 3 </a:t>
            </a:r>
            <a:r>
              <a:rPr lang="cs-CZ" sz="1800" dirty="0" err="1">
                <a:solidFill>
                  <a:srgbClr val="AF34B2"/>
                </a:solidFill>
                <a:latin typeface="+mn-lt"/>
              </a:rPr>
              <a:t>enfants</a:t>
            </a:r>
            <a:r>
              <a:rPr lang="cs-CZ" sz="1800" dirty="0">
                <a:solidFill>
                  <a:srgbClr val="AF34B2"/>
                </a:solidFill>
                <a:latin typeface="+mn-lt"/>
              </a:rPr>
              <a:t>. L´…………., Elisabeth, a 14 </a:t>
            </a:r>
            <a:r>
              <a:rPr lang="cs-CZ" sz="1800" dirty="0" err="1">
                <a:solidFill>
                  <a:srgbClr val="AF34B2"/>
                </a:solidFill>
                <a:latin typeface="+mn-lt"/>
              </a:rPr>
              <a:t>ans</a:t>
            </a:r>
            <a:r>
              <a:rPr lang="cs-CZ" sz="1800" dirty="0">
                <a:solidFill>
                  <a:srgbClr val="AF34B2"/>
                </a:solidFill>
                <a:latin typeface="+mn-lt"/>
              </a:rPr>
              <a:t>, </a:t>
            </a:r>
            <a:r>
              <a:rPr lang="cs-CZ" sz="1800" dirty="0" err="1">
                <a:solidFill>
                  <a:srgbClr val="AF34B2"/>
                </a:solidFill>
                <a:latin typeface="+mn-lt"/>
              </a:rPr>
              <a:t>le</a:t>
            </a:r>
            <a:r>
              <a:rPr lang="cs-CZ" sz="1800" dirty="0">
                <a:solidFill>
                  <a:srgbClr val="AF34B2"/>
                </a:solidFill>
                <a:latin typeface="+mn-lt"/>
              </a:rPr>
              <a:t> …………………….., Olivier a 12 </a:t>
            </a:r>
            <a:r>
              <a:rPr lang="cs-CZ" sz="1800" dirty="0" err="1">
                <a:solidFill>
                  <a:srgbClr val="AF34B2"/>
                </a:solidFill>
                <a:latin typeface="+mn-lt"/>
              </a:rPr>
              <a:t>ans</a:t>
            </a:r>
            <a:r>
              <a:rPr lang="cs-CZ" sz="1800" dirty="0">
                <a:solidFill>
                  <a:srgbClr val="AF34B2"/>
                </a:solidFill>
                <a:latin typeface="+mn-lt"/>
              </a:rPr>
              <a:t> et </a:t>
            </a:r>
            <a:r>
              <a:rPr lang="cs-CZ" sz="1800" dirty="0" err="1">
                <a:solidFill>
                  <a:srgbClr val="AF34B2"/>
                </a:solidFill>
                <a:latin typeface="+mn-lt"/>
              </a:rPr>
              <a:t>le</a:t>
            </a:r>
            <a:r>
              <a:rPr lang="cs-CZ" sz="1800" dirty="0">
                <a:solidFill>
                  <a:srgbClr val="AF34B2"/>
                </a:solidFill>
                <a:latin typeface="+mn-lt"/>
              </a:rPr>
              <a:t> ……………………. Tom a 5 </a:t>
            </a:r>
            <a:r>
              <a:rPr lang="cs-CZ" sz="1800" dirty="0" err="1">
                <a:solidFill>
                  <a:srgbClr val="AF34B2"/>
                </a:solidFill>
                <a:latin typeface="+mn-lt"/>
              </a:rPr>
              <a:t>ans</a:t>
            </a:r>
            <a:r>
              <a:rPr lang="cs-CZ" sz="1800" dirty="0">
                <a:solidFill>
                  <a:srgbClr val="AF34B2"/>
                </a:solidFill>
                <a:latin typeface="+mn-lt"/>
              </a:rPr>
              <a:t>.</a:t>
            </a:r>
          </a:p>
          <a:p>
            <a:pPr marL="285750" indent="-285750">
              <a:buFont typeface="Arial" pitchFamily="34" charset="0"/>
              <a:buChar char="•"/>
              <a:defRPr/>
            </a:pPr>
            <a:endParaRPr lang="cs-CZ" sz="1800" dirty="0">
              <a:solidFill>
                <a:srgbClr val="AF34B2"/>
              </a:solidFill>
              <a:latin typeface="+mn-lt"/>
            </a:endParaRPr>
          </a:p>
          <a:p>
            <a:pPr marL="285750" indent="-285750">
              <a:buFont typeface="Arial" pitchFamily="34" charset="0"/>
              <a:buChar char="•"/>
              <a:defRPr/>
            </a:pPr>
            <a:r>
              <a:rPr lang="cs-CZ" sz="1800" dirty="0">
                <a:solidFill>
                  <a:srgbClr val="AF34B2"/>
                </a:solidFill>
                <a:latin typeface="+mn-lt"/>
              </a:rPr>
              <a:t>La </a:t>
            </a:r>
            <a:r>
              <a:rPr lang="cs-CZ" sz="1800" dirty="0" err="1">
                <a:solidFill>
                  <a:srgbClr val="AF34B2"/>
                </a:solidFill>
                <a:latin typeface="+mn-lt"/>
              </a:rPr>
              <a:t>meilleure</a:t>
            </a:r>
            <a:r>
              <a:rPr lang="cs-CZ" sz="1800" dirty="0">
                <a:solidFill>
                  <a:srgbClr val="AF34B2"/>
                </a:solidFill>
                <a:latin typeface="+mn-lt"/>
              </a:rPr>
              <a:t> </a:t>
            </a:r>
            <a:r>
              <a:rPr lang="cs-CZ" sz="1800" dirty="0" err="1">
                <a:solidFill>
                  <a:srgbClr val="AF34B2"/>
                </a:solidFill>
                <a:latin typeface="+mn-lt"/>
              </a:rPr>
              <a:t>amie</a:t>
            </a:r>
            <a:r>
              <a:rPr lang="cs-CZ" sz="1800" dirty="0">
                <a:solidFill>
                  <a:srgbClr val="AF34B2"/>
                </a:solidFill>
                <a:latin typeface="+mn-lt"/>
              </a:rPr>
              <a:t> </a:t>
            </a:r>
            <a:r>
              <a:rPr lang="cs-CZ" sz="1800" dirty="0" err="1">
                <a:solidFill>
                  <a:srgbClr val="AF34B2"/>
                </a:solidFill>
                <a:latin typeface="+mn-lt"/>
              </a:rPr>
              <a:t>d´Elisabeth</a:t>
            </a:r>
            <a:r>
              <a:rPr lang="cs-CZ" sz="1800" dirty="0">
                <a:solidFill>
                  <a:srgbClr val="AF34B2"/>
                </a:solidFill>
                <a:latin typeface="+mn-lt"/>
              </a:rPr>
              <a:t>, </a:t>
            </a:r>
            <a:r>
              <a:rPr lang="cs-CZ" sz="1800" dirty="0" err="1">
                <a:solidFill>
                  <a:srgbClr val="AF34B2"/>
                </a:solidFill>
                <a:latin typeface="+mn-lt"/>
              </a:rPr>
              <a:t>Célia</a:t>
            </a:r>
            <a:r>
              <a:rPr lang="cs-CZ" sz="1800" dirty="0">
                <a:solidFill>
                  <a:srgbClr val="AF34B2"/>
                </a:solidFill>
                <a:latin typeface="+mn-lt"/>
              </a:rPr>
              <a:t>, </a:t>
            </a:r>
            <a:r>
              <a:rPr lang="cs-CZ" sz="1800" dirty="0" err="1">
                <a:solidFill>
                  <a:srgbClr val="AF34B2"/>
                </a:solidFill>
                <a:latin typeface="+mn-lt"/>
              </a:rPr>
              <a:t>n´a</a:t>
            </a:r>
            <a:r>
              <a:rPr lang="cs-CZ" sz="1800" dirty="0">
                <a:solidFill>
                  <a:srgbClr val="AF34B2"/>
                </a:solidFill>
                <a:latin typeface="+mn-lt"/>
              </a:rPr>
              <a:t> ni </a:t>
            </a:r>
            <a:r>
              <a:rPr lang="cs-CZ" sz="1800" dirty="0" err="1" smtClean="0">
                <a:solidFill>
                  <a:srgbClr val="AF34B2"/>
                </a:solidFill>
                <a:latin typeface="+mn-lt"/>
              </a:rPr>
              <a:t>frère</a:t>
            </a:r>
            <a:r>
              <a:rPr lang="cs-CZ" sz="1800" dirty="0" smtClean="0">
                <a:solidFill>
                  <a:srgbClr val="AF34B2"/>
                </a:solidFill>
                <a:latin typeface="+mn-lt"/>
              </a:rPr>
              <a:t> </a:t>
            </a:r>
            <a:r>
              <a:rPr lang="cs-CZ" sz="1800" dirty="0">
                <a:solidFill>
                  <a:srgbClr val="AF34B2"/>
                </a:solidFill>
                <a:latin typeface="+mn-lt"/>
              </a:rPr>
              <a:t>ni </a:t>
            </a:r>
            <a:r>
              <a:rPr lang="cs-CZ" sz="1800" dirty="0" err="1" smtClean="0">
                <a:solidFill>
                  <a:srgbClr val="AF34B2"/>
                </a:solidFill>
                <a:latin typeface="+mn-lt"/>
              </a:rPr>
              <a:t>soeur</a:t>
            </a:r>
            <a:r>
              <a:rPr lang="cs-CZ" sz="1800" dirty="0" smtClean="0">
                <a:solidFill>
                  <a:srgbClr val="AF34B2"/>
                </a:solidFill>
                <a:latin typeface="+mn-lt"/>
              </a:rPr>
              <a:t>. </a:t>
            </a:r>
            <a:r>
              <a:rPr lang="cs-CZ" sz="1800" dirty="0">
                <a:solidFill>
                  <a:srgbClr val="AF34B2"/>
                </a:solidFill>
                <a:latin typeface="+mn-lt"/>
              </a:rPr>
              <a:t>Elle </a:t>
            </a:r>
            <a:r>
              <a:rPr lang="cs-CZ" sz="1800" dirty="0" err="1">
                <a:solidFill>
                  <a:srgbClr val="AF34B2"/>
                </a:solidFill>
                <a:latin typeface="+mn-lt"/>
              </a:rPr>
              <a:t>est</a:t>
            </a:r>
            <a:r>
              <a:rPr lang="cs-CZ" sz="1800" dirty="0">
                <a:solidFill>
                  <a:srgbClr val="AF34B2"/>
                </a:solidFill>
                <a:latin typeface="+mn-lt"/>
              </a:rPr>
              <a:t> ………………………….</a:t>
            </a:r>
          </a:p>
          <a:p>
            <a:pPr marL="285750" indent="-285750">
              <a:buFont typeface="Arial" pitchFamily="34" charset="0"/>
              <a:buChar char="•"/>
              <a:defRPr/>
            </a:pPr>
            <a:endParaRPr lang="cs-CZ" sz="1800" dirty="0">
              <a:solidFill>
                <a:srgbClr val="AF34B2"/>
              </a:solidFill>
              <a:latin typeface="+mn-lt"/>
            </a:endParaRPr>
          </a:p>
          <a:p>
            <a:pPr marL="285750" indent="-285750">
              <a:buFont typeface="Arial" pitchFamily="34" charset="0"/>
              <a:buChar char="•"/>
              <a:defRPr/>
            </a:pPr>
            <a:r>
              <a:rPr lang="cs-CZ" sz="1800" dirty="0">
                <a:solidFill>
                  <a:srgbClr val="AF34B2"/>
                </a:solidFill>
                <a:latin typeface="+mn-lt"/>
              </a:rPr>
              <a:t>Benjamin, </a:t>
            </a:r>
            <a:r>
              <a:rPr lang="cs-CZ" sz="1800" dirty="0" err="1">
                <a:solidFill>
                  <a:srgbClr val="AF34B2"/>
                </a:solidFill>
                <a:latin typeface="+mn-lt"/>
              </a:rPr>
              <a:t>l´ami</a:t>
            </a:r>
            <a:r>
              <a:rPr lang="cs-CZ" sz="1800" dirty="0">
                <a:solidFill>
                  <a:srgbClr val="AF34B2"/>
                </a:solidFill>
                <a:latin typeface="+mn-lt"/>
              </a:rPr>
              <a:t> de </a:t>
            </a:r>
            <a:r>
              <a:rPr lang="cs-CZ" sz="1800" dirty="0" err="1">
                <a:solidFill>
                  <a:srgbClr val="AF34B2"/>
                </a:solidFill>
                <a:latin typeface="+mn-lt"/>
              </a:rPr>
              <a:t>Célia</a:t>
            </a:r>
            <a:r>
              <a:rPr lang="cs-CZ" sz="1800" dirty="0">
                <a:solidFill>
                  <a:srgbClr val="AF34B2"/>
                </a:solidFill>
                <a:latin typeface="+mn-lt"/>
              </a:rPr>
              <a:t> et </a:t>
            </a:r>
            <a:r>
              <a:rPr lang="cs-CZ" sz="1800" dirty="0" err="1">
                <a:solidFill>
                  <a:srgbClr val="AF34B2"/>
                </a:solidFill>
                <a:latin typeface="+mn-lt"/>
              </a:rPr>
              <a:t>d´Elisabeth</a:t>
            </a:r>
            <a:r>
              <a:rPr lang="cs-CZ" sz="1800" dirty="0">
                <a:solidFill>
                  <a:srgbClr val="AF34B2"/>
                </a:solidFill>
                <a:latin typeface="+mn-lt"/>
              </a:rPr>
              <a:t>, a 5 </a:t>
            </a:r>
            <a:r>
              <a:rPr lang="cs-CZ" sz="1800" dirty="0" err="1">
                <a:solidFill>
                  <a:srgbClr val="AF34B2"/>
                </a:solidFill>
                <a:latin typeface="+mn-lt"/>
              </a:rPr>
              <a:t>frères</a:t>
            </a:r>
            <a:r>
              <a:rPr lang="cs-CZ" sz="1800" dirty="0">
                <a:solidFill>
                  <a:srgbClr val="AF34B2"/>
                </a:solidFill>
                <a:latin typeface="+mn-lt"/>
              </a:rPr>
              <a:t> et </a:t>
            </a:r>
            <a:r>
              <a:rPr lang="cs-CZ" sz="1800" dirty="0" err="1">
                <a:solidFill>
                  <a:srgbClr val="AF34B2"/>
                </a:solidFill>
                <a:latin typeface="+mn-lt"/>
              </a:rPr>
              <a:t>soeurs</a:t>
            </a:r>
            <a:r>
              <a:rPr lang="cs-CZ" sz="1800" dirty="0">
                <a:solidFill>
                  <a:srgbClr val="AF34B2"/>
                </a:solidFill>
                <a:latin typeface="+mn-lt"/>
              </a:rPr>
              <a:t>, </a:t>
            </a:r>
            <a:r>
              <a:rPr lang="cs-CZ" sz="1800" dirty="0" err="1">
                <a:solidFill>
                  <a:srgbClr val="AF34B2"/>
                </a:solidFill>
                <a:latin typeface="+mn-lt"/>
              </a:rPr>
              <a:t>il</a:t>
            </a:r>
            <a:r>
              <a:rPr lang="cs-CZ" sz="1800" dirty="0">
                <a:solidFill>
                  <a:srgbClr val="AF34B2"/>
                </a:solidFill>
                <a:latin typeface="+mn-lt"/>
              </a:rPr>
              <a:t> fait partie </a:t>
            </a:r>
            <a:r>
              <a:rPr lang="cs-CZ" sz="1800" dirty="0" err="1">
                <a:solidFill>
                  <a:srgbClr val="AF34B2"/>
                </a:solidFill>
                <a:latin typeface="+mn-lt"/>
              </a:rPr>
              <a:t>d´une</a:t>
            </a:r>
            <a:r>
              <a:rPr lang="cs-CZ" sz="1800" dirty="0">
                <a:solidFill>
                  <a:srgbClr val="AF34B2"/>
                </a:solidFill>
                <a:latin typeface="+mn-lt"/>
              </a:rPr>
              <a:t> grande …………… Ses </a:t>
            </a:r>
            <a:r>
              <a:rPr lang="cs-CZ" sz="1800" dirty="0" err="1">
                <a:solidFill>
                  <a:srgbClr val="AF34B2"/>
                </a:solidFill>
                <a:latin typeface="+mn-lt"/>
              </a:rPr>
              <a:t>deux</a:t>
            </a:r>
            <a:r>
              <a:rPr lang="cs-CZ" sz="1800" dirty="0">
                <a:solidFill>
                  <a:srgbClr val="AF34B2"/>
                </a:solidFill>
                <a:latin typeface="+mn-lt"/>
              </a:rPr>
              <a:t> </a:t>
            </a:r>
            <a:r>
              <a:rPr lang="cs-CZ" sz="1800" dirty="0" err="1">
                <a:solidFill>
                  <a:srgbClr val="AF34B2"/>
                </a:solidFill>
                <a:latin typeface="+mn-lt"/>
              </a:rPr>
              <a:t>soeurs</a:t>
            </a:r>
            <a:r>
              <a:rPr lang="cs-CZ" sz="1800" dirty="0">
                <a:solidFill>
                  <a:srgbClr val="AF34B2"/>
                </a:solidFill>
                <a:latin typeface="+mn-lt"/>
              </a:rPr>
              <a:t> </a:t>
            </a:r>
            <a:r>
              <a:rPr lang="cs-CZ" sz="1800" dirty="0" err="1">
                <a:solidFill>
                  <a:srgbClr val="AF34B2"/>
                </a:solidFill>
                <a:latin typeface="+mn-lt"/>
              </a:rPr>
              <a:t>sont</a:t>
            </a:r>
            <a:r>
              <a:rPr lang="cs-CZ" sz="1800" dirty="0">
                <a:solidFill>
                  <a:srgbClr val="AF34B2"/>
                </a:solidFill>
                <a:latin typeface="+mn-lt"/>
              </a:rPr>
              <a:t> </a:t>
            </a:r>
            <a:r>
              <a:rPr lang="cs-CZ" sz="1800" dirty="0" err="1" smtClean="0">
                <a:solidFill>
                  <a:srgbClr val="AF34B2"/>
                </a:solidFill>
                <a:latin typeface="+mn-lt"/>
              </a:rPr>
              <a:t>nées</a:t>
            </a:r>
            <a:r>
              <a:rPr lang="cs-CZ" sz="1800" dirty="0" smtClean="0">
                <a:solidFill>
                  <a:srgbClr val="AF34B2"/>
                </a:solidFill>
                <a:latin typeface="+mn-lt"/>
              </a:rPr>
              <a:t> </a:t>
            </a:r>
            <a:r>
              <a:rPr lang="cs-CZ" sz="1800" dirty="0" err="1">
                <a:solidFill>
                  <a:srgbClr val="AF34B2"/>
                </a:solidFill>
                <a:latin typeface="+mn-lt"/>
              </a:rPr>
              <a:t>le</a:t>
            </a:r>
            <a:r>
              <a:rPr lang="cs-CZ" sz="1800" dirty="0">
                <a:solidFill>
                  <a:srgbClr val="AF34B2"/>
                </a:solidFill>
                <a:latin typeface="+mn-lt"/>
              </a:rPr>
              <a:t> </a:t>
            </a:r>
            <a:r>
              <a:rPr lang="cs-CZ" sz="1800" dirty="0" err="1">
                <a:solidFill>
                  <a:srgbClr val="AF34B2"/>
                </a:solidFill>
                <a:latin typeface="+mn-lt"/>
              </a:rPr>
              <a:t>même</a:t>
            </a:r>
            <a:r>
              <a:rPr lang="cs-CZ" sz="1800" dirty="0">
                <a:solidFill>
                  <a:srgbClr val="AF34B2"/>
                </a:solidFill>
                <a:latin typeface="+mn-lt"/>
              </a:rPr>
              <a:t> </a:t>
            </a:r>
            <a:r>
              <a:rPr lang="cs-CZ" sz="1800" dirty="0" err="1">
                <a:solidFill>
                  <a:srgbClr val="AF34B2"/>
                </a:solidFill>
                <a:latin typeface="+mn-lt"/>
              </a:rPr>
              <a:t>jour</a:t>
            </a:r>
            <a:r>
              <a:rPr lang="cs-CZ" sz="1800" dirty="0">
                <a:solidFill>
                  <a:srgbClr val="AF34B2"/>
                </a:solidFill>
                <a:latin typeface="+mn-lt"/>
              </a:rPr>
              <a:t>, </a:t>
            </a:r>
            <a:r>
              <a:rPr lang="cs-CZ" sz="1800" dirty="0" err="1">
                <a:solidFill>
                  <a:srgbClr val="AF34B2"/>
                </a:solidFill>
                <a:latin typeface="+mn-lt"/>
              </a:rPr>
              <a:t>elles</a:t>
            </a:r>
            <a:r>
              <a:rPr lang="cs-CZ" sz="1800" dirty="0">
                <a:solidFill>
                  <a:srgbClr val="AF34B2"/>
                </a:solidFill>
                <a:latin typeface="+mn-lt"/>
              </a:rPr>
              <a:t> </a:t>
            </a:r>
            <a:r>
              <a:rPr lang="cs-CZ" sz="1800" dirty="0" err="1">
                <a:solidFill>
                  <a:srgbClr val="AF34B2"/>
                </a:solidFill>
                <a:latin typeface="+mn-lt"/>
              </a:rPr>
              <a:t>sont</a:t>
            </a:r>
            <a:r>
              <a:rPr lang="cs-CZ" sz="1800" dirty="0">
                <a:solidFill>
                  <a:srgbClr val="AF34B2"/>
                </a:solidFill>
                <a:latin typeface="+mn-lt"/>
              </a:rPr>
              <a:t> ………………………. Ses </a:t>
            </a:r>
            <a:r>
              <a:rPr lang="cs-CZ" sz="1800" dirty="0" err="1">
                <a:solidFill>
                  <a:srgbClr val="AF34B2"/>
                </a:solidFill>
                <a:latin typeface="+mn-lt"/>
              </a:rPr>
              <a:t>trois</a:t>
            </a:r>
            <a:r>
              <a:rPr lang="cs-CZ" sz="1800" dirty="0">
                <a:solidFill>
                  <a:srgbClr val="AF34B2"/>
                </a:solidFill>
                <a:latin typeface="+mn-lt"/>
              </a:rPr>
              <a:t> </a:t>
            </a:r>
            <a:r>
              <a:rPr lang="cs-CZ" sz="1800" dirty="0" err="1">
                <a:solidFill>
                  <a:srgbClr val="AF34B2"/>
                </a:solidFill>
                <a:latin typeface="+mn-lt"/>
              </a:rPr>
              <a:t>frères</a:t>
            </a:r>
            <a:r>
              <a:rPr lang="cs-CZ" sz="1800" dirty="0">
                <a:solidFill>
                  <a:srgbClr val="AF34B2"/>
                </a:solidFill>
                <a:latin typeface="+mn-lt"/>
              </a:rPr>
              <a:t> </a:t>
            </a:r>
            <a:r>
              <a:rPr lang="cs-CZ" sz="1800" dirty="0" err="1">
                <a:solidFill>
                  <a:srgbClr val="AF34B2"/>
                </a:solidFill>
                <a:latin typeface="+mn-lt"/>
              </a:rPr>
              <a:t>sont</a:t>
            </a:r>
            <a:r>
              <a:rPr lang="cs-CZ" sz="1800" dirty="0">
                <a:solidFill>
                  <a:srgbClr val="AF34B2"/>
                </a:solidFill>
                <a:latin typeface="+mn-lt"/>
              </a:rPr>
              <a:t> </a:t>
            </a:r>
            <a:r>
              <a:rPr lang="cs-CZ" sz="1800" dirty="0" err="1">
                <a:solidFill>
                  <a:srgbClr val="AF34B2"/>
                </a:solidFill>
                <a:latin typeface="+mn-lt"/>
              </a:rPr>
              <a:t>nés</a:t>
            </a:r>
            <a:r>
              <a:rPr lang="cs-CZ" sz="1800" dirty="0">
                <a:solidFill>
                  <a:srgbClr val="AF34B2"/>
                </a:solidFill>
                <a:latin typeface="+mn-lt"/>
              </a:rPr>
              <a:t> </a:t>
            </a:r>
            <a:r>
              <a:rPr lang="cs-CZ" sz="1800" dirty="0" err="1">
                <a:solidFill>
                  <a:srgbClr val="AF34B2"/>
                </a:solidFill>
                <a:latin typeface="+mn-lt"/>
              </a:rPr>
              <a:t>aussi</a:t>
            </a:r>
            <a:r>
              <a:rPr lang="cs-CZ" sz="1800" dirty="0">
                <a:solidFill>
                  <a:srgbClr val="AF34B2"/>
                </a:solidFill>
                <a:latin typeface="+mn-lt"/>
              </a:rPr>
              <a:t> </a:t>
            </a:r>
            <a:r>
              <a:rPr lang="cs-CZ" sz="1800" dirty="0" err="1">
                <a:solidFill>
                  <a:srgbClr val="AF34B2"/>
                </a:solidFill>
                <a:latin typeface="+mn-lt"/>
              </a:rPr>
              <a:t>le</a:t>
            </a:r>
            <a:r>
              <a:rPr lang="cs-CZ" sz="1800" dirty="0">
                <a:solidFill>
                  <a:srgbClr val="AF34B2"/>
                </a:solidFill>
                <a:latin typeface="+mn-lt"/>
              </a:rPr>
              <a:t> </a:t>
            </a:r>
            <a:r>
              <a:rPr lang="cs-CZ" sz="1800" dirty="0" err="1">
                <a:solidFill>
                  <a:srgbClr val="AF34B2"/>
                </a:solidFill>
                <a:latin typeface="+mn-lt"/>
              </a:rPr>
              <a:t>même</a:t>
            </a:r>
            <a:r>
              <a:rPr lang="cs-CZ" sz="1800" dirty="0">
                <a:solidFill>
                  <a:srgbClr val="AF34B2"/>
                </a:solidFill>
                <a:latin typeface="+mn-lt"/>
              </a:rPr>
              <a:t> </a:t>
            </a:r>
            <a:r>
              <a:rPr lang="cs-CZ" sz="1800" dirty="0" err="1">
                <a:solidFill>
                  <a:srgbClr val="AF34B2"/>
                </a:solidFill>
                <a:latin typeface="+mn-lt"/>
              </a:rPr>
              <a:t>jour</a:t>
            </a:r>
            <a:r>
              <a:rPr lang="cs-CZ" sz="1800" dirty="0">
                <a:solidFill>
                  <a:srgbClr val="AF34B2"/>
                </a:solidFill>
                <a:latin typeface="+mn-lt"/>
              </a:rPr>
              <a:t>, </a:t>
            </a:r>
            <a:r>
              <a:rPr lang="cs-CZ" sz="1800" dirty="0" err="1">
                <a:solidFill>
                  <a:srgbClr val="AF34B2"/>
                </a:solidFill>
                <a:latin typeface="+mn-lt"/>
              </a:rPr>
              <a:t>ce</a:t>
            </a:r>
            <a:r>
              <a:rPr lang="cs-CZ" sz="1800" dirty="0">
                <a:solidFill>
                  <a:srgbClr val="AF34B2"/>
                </a:solidFill>
                <a:latin typeface="+mn-lt"/>
              </a:rPr>
              <a:t> </a:t>
            </a:r>
            <a:r>
              <a:rPr lang="cs-CZ" sz="1800" dirty="0" err="1">
                <a:solidFill>
                  <a:srgbClr val="AF34B2"/>
                </a:solidFill>
                <a:latin typeface="+mn-lt"/>
              </a:rPr>
              <a:t>sont</a:t>
            </a:r>
            <a:r>
              <a:rPr lang="cs-CZ" sz="1800" dirty="0">
                <a:solidFill>
                  <a:srgbClr val="AF34B2"/>
                </a:solidFill>
                <a:latin typeface="+mn-lt"/>
              </a:rPr>
              <a:t> des ……………………...</a:t>
            </a:r>
          </a:p>
          <a:p>
            <a:pPr marL="285750" indent="-285750">
              <a:buFont typeface="Arial" pitchFamily="34" charset="0"/>
              <a:buChar char="•"/>
              <a:defRPr/>
            </a:pPr>
            <a:endParaRPr lang="cs-CZ" sz="1800" dirty="0">
              <a:solidFill>
                <a:srgbClr val="AF34B2"/>
              </a:solidFill>
              <a:latin typeface="+mn-lt"/>
            </a:endParaRPr>
          </a:p>
          <a:p>
            <a:pPr marL="285750" indent="-285750">
              <a:buFont typeface="Arial" pitchFamily="34" charset="0"/>
              <a:buChar char="•"/>
              <a:defRPr/>
            </a:pPr>
            <a:r>
              <a:rPr lang="cs-CZ" sz="1800" dirty="0">
                <a:solidFill>
                  <a:srgbClr val="AF34B2"/>
                </a:solidFill>
                <a:latin typeface="+mn-lt"/>
              </a:rPr>
              <a:t>Les </a:t>
            </a:r>
            <a:r>
              <a:rPr lang="cs-CZ" sz="1800" dirty="0" err="1">
                <a:solidFill>
                  <a:srgbClr val="AF34B2"/>
                </a:solidFill>
                <a:latin typeface="+mn-lt"/>
              </a:rPr>
              <a:t>parents</a:t>
            </a:r>
            <a:r>
              <a:rPr lang="cs-CZ" sz="1800" dirty="0">
                <a:solidFill>
                  <a:srgbClr val="AF34B2"/>
                </a:solidFill>
                <a:latin typeface="+mn-lt"/>
              </a:rPr>
              <a:t> de </a:t>
            </a:r>
            <a:r>
              <a:rPr lang="cs-CZ" sz="1800" dirty="0" err="1">
                <a:solidFill>
                  <a:srgbClr val="AF34B2"/>
                </a:solidFill>
                <a:latin typeface="+mn-lt"/>
              </a:rPr>
              <a:t>Coralie</a:t>
            </a:r>
            <a:r>
              <a:rPr lang="cs-CZ" sz="1800" dirty="0">
                <a:solidFill>
                  <a:srgbClr val="AF34B2"/>
                </a:solidFill>
                <a:latin typeface="+mn-lt"/>
              </a:rPr>
              <a:t> ne </a:t>
            </a:r>
            <a:r>
              <a:rPr lang="cs-CZ" sz="1800" dirty="0" err="1">
                <a:solidFill>
                  <a:srgbClr val="AF34B2"/>
                </a:solidFill>
                <a:latin typeface="+mn-lt"/>
              </a:rPr>
              <a:t>sont</a:t>
            </a:r>
            <a:r>
              <a:rPr lang="cs-CZ" sz="1800" dirty="0">
                <a:solidFill>
                  <a:srgbClr val="AF34B2"/>
                </a:solidFill>
                <a:latin typeface="+mn-lt"/>
              </a:rPr>
              <a:t> pas ses </a:t>
            </a:r>
            <a:r>
              <a:rPr lang="cs-CZ" sz="1800" dirty="0" err="1">
                <a:solidFill>
                  <a:srgbClr val="AF34B2"/>
                </a:solidFill>
                <a:latin typeface="+mn-lt"/>
              </a:rPr>
              <a:t>vrais</a:t>
            </a:r>
            <a:r>
              <a:rPr lang="cs-CZ" sz="1800" dirty="0">
                <a:solidFill>
                  <a:srgbClr val="AF34B2"/>
                </a:solidFill>
                <a:latin typeface="+mn-lt"/>
              </a:rPr>
              <a:t> </a:t>
            </a:r>
            <a:r>
              <a:rPr lang="cs-CZ" sz="1800" dirty="0" err="1">
                <a:solidFill>
                  <a:srgbClr val="AF34B2"/>
                </a:solidFill>
                <a:latin typeface="+mn-lt"/>
              </a:rPr>
              <a:t>parents</a:t>
            </a:r>
            <a:r>
              <a:rPr lang="cs-CZ" sz="1800" dirty="0">
                <a:solidFill>
                  <a:srgbClr val="AF34B2"/>
                </a:solidFill>
                <a:latin typeface="+mn-lt"/>
              </a:rPr>
              <a:t>. Elle </a:t>
            </a:r>
            <a:r>
              <a:rPr lang="cs-CZ" sz="1800" dirty="0" err="1">
                <a:solidFill>
                  <a:srgbClr val="AF34B2"/>
                </a:solidFill>
                <a:latin typeface="+mn-lt"/>
              </a:rPr>
              <a:t>est</a:t>
            </a:r>
            <a:r>
              <a:rPr lang="cs-CZ" sz="1800" dirty="0">
                <a:solidFill>
                  <a:srgbClr val="AF34B2"/>
                </a:solidFill>
                <a:latin typeface="+mn-lt"/>
              </a:rPr>
              <a:t> </a:t>
            </a:r>
            <a:r>
              <a:rPr lang="cs-CZ" sz="1800" dirty="0" err="1">
                <a:solidFill>
                  <a:srgbClr val="AF34B2"/>
                </a:solidFill>
                <a:latin typeface="+mn-lt"/>
              </a:rPr>
              <a:t>leur</a:t>
            </a:r>
            <a:r>
              <a:rPr lang="cs-CZ" sz="1800" dirty="0">
                <a:solidFill>
                  <a:srgbClr val="AF34B2"/>
                </a:solidFill>
                <a:latin typeface="+mn-lt"/>
              </a:rPr>
              <a:t> ……………………………….</a:t>
            </a:r>
          </a:p>
          <a:p>
            <a:pPr marL="285750" indent="-285750">
              <a:buFont typeface="Arial" pitchFamily="34" charset="0"/>
              <a:buChar char="•"/>
              <a:defRPr/>
            </a:pPr>
            <a:endParaRPr lang="cs-CZ" sz="1800" dirty="0"/>
          </a:p>
          <a:p>
            <a:pPr marL="285750" indent="-285750">
              <a:buFont typeface="Arial" pitchFamily="34" charset="0"/>
              <a:buChar char="•"/>
              <a:defRPr/>
            </a:pPr>
            <a:endParaRPr lang="cs-CZ" sz="1800" dirty="0"/>
          </a:p>
        </p:txBody>
      </p:sp>
      <p:sp>
        <p:nvSpPr>
          <p:cNvPr id="3" name="TextovéPole 2"/>
          <p:cNvSpPr txBox="1">
            <a:spLocks noChangeArrowheads="1"/>
          </p:cNvSpPr>
          <p:nvPr/>
        </p:nvSpPr>
        <p:spPr bwMode="auto">
          <a:xfrm>
            <a:off x="6300788" y="1401763"/>
            <a:ext cx="2374900" cy="4524375"/>
          </a:xfrm>
          <a:prstGeom prst="rect">
            <a:avLst/>
          </a:prstGeom>
          <a:noFill/>
          <a:ln w="9525">
            <a:noFill/>
            <a:miter lim="800000"/>
            <a:headEnd/>
            <a:tailEnd/>
          </a:ln>
        </p:spPr>
        <p:txBody>
          <a:bodyPr>
            <a:spAutoFit/>
          </a:bodyPr>
          <a:lstStyle/>
          <a:p>
            <a:r>
              <a:rPr lang="cs-CZ" sz="1800"/>
              <a:t>L´aînée</a:t>
            </a:r>
          </a:p>
          <a:p>
            <a:r>
              <a:rPr lang="cs-CZ" sz="1800"/>
              <a:t>Le cadet</a:t>
            </a:r>
          </a:p>
          <a:p>
            <a:r>
              <a:rPr lang="cs-CZ" sz="1800"/>
              <a:t>Le benjamin</a:t>
            </a:r>
          </a:p>
          <a:p>
            <a:endParaRPr lang="cs-CZ" sz="1800"/>
          </a:p>
          <a:p>
            <a:endParaRPr lang="cs-CZ" sz="1800"/>
          </a:p>
          <a:p>
            <a:r>
              <a:rPr lang="cs-CZ" sz="1800"/>
              <a:t>Fille unique</a:t>
            </a:r>
          </a:p>
          <a:p>
            <a:endParaRPr lang="cs-CZ" sz="1800"/>
          </a:p>
          <a:p>
            <a:endParaRPr lang="cs-CZ" sz="1800"/>
          </a:p>
          <a:p>
            <a:endParaRPr lang="cs-CZ" sz="1800"/>
          </a:p>
          <a:p>
            <a:r>
              <a:rPr lang="cs-CZ" sz="1800"/>
              <a:t>Fratrie</a:t>
            </a:r>
          </a:p>
          <a:p>
            <a:r>
              <a:rPr lang="cs-CZ" sz="1800"/>
              <a:t>Jumelles</a:t>
            </a:r>
          </a:p>
          <a:p>
            <a:endParaRPr lang="cs-CZ" sz="1800"/>
          </a:p>
          <a:p>
            <a:r>
              <a:rPr lang="cs-CZ" sz="1800"/>
              <a:t>Triplés</a:t>
            </a:r>
          </a:p>
          <a:p>
            <a:endParaRPr lang="cs-CZ" sz="1800"/>
          </a:p>
          <a:p>
            <a:endParaRPr lang="cs-CZ" sz="1800"/>
          </a:p>
          <a:p>
            <a:r>
              <a:rPr lang="cs-CZ" sz="1800"/>
              <a:t>Fille adoptive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fade">
                                      <p:cBhvr>
                                        <p:cTn id="22" dur="5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animEffect transition="in" filter="fade">
                                      <p:cBhvr>
                                        <p:cTn id="27" dur="500"/>
                                        <p:tgtEl>
                                          <p:spTgt spid="3">
                                            <p:txEl>
                                              <p:pRg st="9" end="9"/>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10" end="10"/>
                                            </p:txEl>
                                          </p:spTgt>
                                        </p:tgtEl>
                                        <p:attrNameLst>
                                          <p:attrName>style.visibility</p:attrName>
                                        </p:attrNameLst>
                                      </p:cBhvr>
                                      <p:to>
                                        <p:strVal val="visible"/>
                                      </p:to>
                                    </p:set>
                                    <p:animEffect transition="in" filter="fade">
                                      <p:cBhvr>
                                        <p:cTn id="32" dur="500"/>
                                        <p:tgtEl>
                                          <p:spTgt spid="3">
                                            <p:txEl>
                                              <p:pRg st="10" end="1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12" end="12"/>
                                            </p:txEl>
                                          </p:spTgt>
                                        </p:tgtEl>
                                        <p:attrNameLst>
                                          <p:attrName>style.visibility</p:attrName>
                                        </p:attrNameLst>
                                      </p:cBhvr>
                                      <p:to>
                                        <p:strVal val="visible"/>
                                      </p:to>
                                    </p:set>
                                    <p:animEffect transition="in" filter="fade">
                                      <p:cBhvr>
                                        <p:cTn id="37" dur="500"/>
                                        <p:tgtEl>
                                          <p:spTgt spid="3">
                                            <p:txEl>
                                              <p:pRg st="12" end="12"/>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3">
                                            <p:txEl>
                                              <p:pRg st="15" end="15"/>
                                            </p:txEl>
                                          </p:spTgt>
                                        </p:tgtEl>
                                        <p:attrNameLst>
                                          <p:attrName>style.visibility</p:attrName>
                                        </p:attrNameLst>
                                      </p:cBhvr>
                                      <p:to>
                                        <p:strVal val="visible"/>
                                      </p:to>
                                    </p:set>
                                    <p:animEffect transition="in" filter="fade">
                                      <p:cBhvr>
                                        <p:cTn id="42" dur="500"/>
                                        <p:tgtEl>
                                          <p:spTgt spid="3">
                                            <p:txEl>
                                              <p:pRg st="15" end="1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442913" y="188913"/>
            <a:ext cx="8243887" cy="719137"/>
          </a:xfrm>
        </p:spPr>
        <p:txBody>
          <a:bodyPr/>
          <a:lstStyle/>
          <a:p>
            <a:pPr eaLnBrk="1" hangingPunct="1">
              <a:defRPr/>
            </a:pPr>
            <a:r>
              <a:rPr lang="cs-CZ" sz="2000" dirty="0" smtClean="0">
                <a:solidFill>
                  <a:schemeClr val="hlink"/>
                </a:solidFill>
              </a:rPr>
              <a:t>Les </a:t>
            </a:r>
            <a:r>
              <a:rPr lang="cs-CZ" sz="2000" dirty="0" err="1" smtClean="0">
                <a:solidFill>
                  <a:schemeClr val="hlink"/>
                </a:solidFill>
              </a:rPr>
              <a:t>événements</a:t>
            </a:r>
            <a:r>
              <a:rPr lang="cs-CZ" sz="2000" dirty="0" smtClean="0">
                <a:solidFill>
                  <a:schemeClr val="hlink"/>
                </a:solidFill>
              </a:rPr>
              <a:t> de la </a:t>
            </a:r>
            <a:r>
              <a:rPr lang="cs-CZ" sz="2000" dirty="0" err="1" smtClean="0">
                <a:solidFill>
                  <a:schemeClr val="hlink"/>
                </a:solidFill>
              </a:rPr>
              <a:t>vie</a:t>
            </a:r>
            <a:r>
              <a:rPr lang="cs-CZ" sz="2000" dirty="0" smtClean="0">
                <a:solidFill>
                  <a:schemeClr val="hlink"/>
                </a:solidFill>
              </a:rPr>
              <a:t> de </a:t>
            </a:r>
            <a:r>
              <a:rPr lang="cs-CZ" sz="2000" dirty="0" err="1" smtClean="0">
                <a:solidFill>
                  <a:schemeClr val="hlink"/>
                </a:solidFill>
              </a:rPr>
              <a:t>famille</a:t>
            </a:r>
            <a:r>
              <a:rPr lang="cs-CZ" sz="2000" dirty="0" smtClean="0">
                <a:solidFill>
                  <a:schemeClr val="hlink"/>
                </a:solidFill>
              </a:rPr>
              <a:t/>
            </a:r>
            <a:br>
              <a:rPr lang="cs-CZ" sz="2000" dirty="0" smtClean="0">
                <a:solidFill>
                  <a:schemeClr val="hlink"/>
                </a:solidFill>
              </a:rPr>
            </a:br>
            <a:r>
              <a:rPr lang="cs-CZ" sz="2000" dirty="0" smtClean="0">
                <a:solidFill>
                  <a:schemeClr val="hlink"/>
                </a:solidFill>
              </a:rPr>
              <a:t> </a:t>
            </a:r>
            <a:r>
              <a:rPr lang="cs-CZ" sz="1400" dirty="0" err="1" smtClean="0">
                <a:cs typeface="Arial" charset="0"/>
              </a:rPr>
              <a:t>Reliez</a:t>
            </a:r>
            <a:r>
              <a:rPr lang="cs-CZ" sz="1400" dirty="0" smtClean="0">
                <a:cs typeface="Arial" charset="0"/>
              </a:rPr>
              <a:t> </a:t>
            </a:r>
            <a:r>
              <a:rPr lang="cs-CZ" sz="1400" dirty="0" err="1" smtClean="0">
                <a:cs typeface="Arial" charset="0"/>
              </a:rPr>
              <a:t>chaque</a:t>
            </a:r>
            <a:r>
              <a:rPr lang="cs-CZ" sz="1400" dirty="0" smtClean="0">
                <a:cs typeface="Arial" charset="0"/>
              </a:rPr>
              <a:t> image </a:t>
            </a:r>
            <a:r>
              <a:rPr lang="cs-CZ" sz="1400" dirty="0" err="1" smtClean="0">
                <a:cs typeface="Arial" charset="0"/>
              </a:rPr>
              <a:t>avec</a:t>
            </a:r>
            <a:r>
              <a:rPr lang="cs-CZ" sz="1400" dirty="0" smtClean="0">
                <a:cs typeface="Arial" charset="0"/>
              </a:rPr>
              <a:t> </a:t>
            </a:r>
            <a:r>
              <a:rPr lang="cs-CZ" sz="1400" dirty="0" err="1" smtClean="0">
                <a:cs typeface="Arial" charset="0"/>
              </a:rPr>
              <a:t>le</a:t>
            </a:r>
            <a:r>
              <a:rPr lang="cs-CZ" sz="1400" dirty="0" smtClean="0">
                <a:cs typeface="Arial" charset="0"/>
              </a:rPr>
              <a:t> mot </a:t>
            </a:r>
            <a:r>
              <a:rPr lang="cs-CZ" sz="1400" dirty="0" err="1" smtClean="0">
                <a:cs typeface="Arial" charset="0"/>
              </a:rPr>
              <a:t>correspondant</a:t>
            </a:r>
            <a:r>
              <a:rPr lang="cs-CZ" sz="1400" dirty="0" smtClean="0">
                <a:cs typeface="Arial" charset="0"/>
              </a:rPr>
              <a:t> </a:t>
            </a:r>
            <a:endParaRPr lang="en-US" sz="1400" dirty="0" smtClean="0">
              <a:cs typeface="Arial" charset="0"/>
            </a:endParaRPr>
          </a:p>
        </p:txBody>
      </p:sp>
      <p:sp>
        <p:nvSpPr>
          <p:cNvPr id="30722" name="Rectangle 3"/>
          <p:cNvSpPr>
            <a:spLocks noGrp="1" noChangeArrowheads="1"/>
          </p:cNvSpPr>
          <p:nvPr>
            <p:ph type="body" idx="1"/>
          </p:nvPr>
        </p:nvSpPr>
        <p:spPr>
          <a:xfrm>
            <a:off x="457200" y="1052513"/>
            <a:ext cx="8362950" cy="504825"/>
          </a:xfrm>
        </p:spPr>
        <p:txBody>
          <a:bodyPr/>
          <a:lstStyle/>
          <a:p>
            <a:pPr algn="ctr" eaLnBrk="1" hangingPunct="1">
              <a:lnSpc>
                <a:spcPct val="90000"/>
              </a:lnSpc>
              <a:buFontTx/>
              <a:buNone/>
            </a:pPr>
            <a:r>
              <a:rPr lang="cs-CZ" sz="1800" smtClean="0">
                <a:latin typeface="Arial" charset="0"/>
              </a:rPr>
              <a:t>le baptême – le divorce - l´enterrement- le mariage - la naissance – la communion – </a:t>
            </a:r>
          </a:p>
        </p:txBody>
      </p:sp>
      <p:pic>
        <p:nvPicPr>
          <p:cNvPr id="30723" name="Picture 2" descr="cassettes,décès,enterrements,funérailles,hommes,personnes,porteurs,processions,religions"/>
          <p:cNvPicPr>
            <a:picLocks noChangeAspect="1" noChangeArrowheads="1"/>
          </p:cNvPicPr>
          <p:nvPr/>
        </p:nvPicPr>
        <p:blipFill>
          <a:blip r:embed="rId2"/>
          <a:srcRect t="13829" b="13589"/>
          <a:stretch>
            <a:fillRect/>
          </a:stretch>
        </p:blipFill>
        <p:spPr bwMode="auto">
          <a:xfrm>
            <a:off x="395288" y="2133600"/>
            <a:ext cx="2447925" cy="1776413"/>
          </a:xfrm>
          <a:prstGeom prst="rect">
            <a:avLst/>
          </a:prstGeom>
          <a:noFill/>
          <a:ln w="9525">
            <a:noFill/>
            <a:miter lim="800000"/>
            <a:headEnd/>
            <a:tailEnd/>
          </a:ln>
        </p:spPr>
      </p:pic>
      <p:pic>
        <p:nvPicPr>
          <p:cNvPr id="30724" name="Picture 4" descr="bébés,médecine,médecins,naissances,nouveaux nés,personnes,praticiens,soins"/>
          <p:cNvPicPr>
            <a:picLocks noChangeAspect="1" noChangeArrowheads="1"/>
          </p:cNvPicPr>
          <p:nvPr/>
        </p:nvPicPr>
        <p:blipFill>
          <a:blip r:embed="rId3"/>
          <a:srcRect l="7246" r="6247"/>
          <a:stretch>
            <a:fillRect/>
          </a:stretch>
        </p:blipFill>
        <p:spPr bwMode="auto">
          <a:xfrm>
            <a:off x="3419475" y="1671638"/>
            <a:ext cx="1936750" cy="2238375"/>
          </a:xfrm>
          <a:prstGeom prst="rect">
            <a:avLst/>
          </a:prstGeom>
          <a:noFill/>
          <a:ln w="9525">
            <a:noFill/>
            <a:miter lim="800000"/>
            <a:headEnd/>
            <a:tailEnd/>
          </a:ln>
        </p:spPr>
      </p:pic>
      <p:pic>
        <p:nvPicPr>
          <p:cNvPr id="30725" name="Picture 6" descr="cérémonies de mariage,couples,femmes,futurs mariés,gâteaux,gâteaux de mariage,hommes,mariages,mariées,maris,nourriture,occasions spéciales,personnes,robes de mariée,robes de mariées"/>
          <p:cNvPicPr>
            <a:picLocks noChangeAspect="1" noChangeArrowheads="1"/>
          </p:cNvPicPr>
          <p:nvPr/>
        </p:nvPicPr>
        <p:blipFill>
          <a:blip r:embed="rId4"/>
          <a:srcRect/>
          <a:stretch>
            <a:fillRect/>
          </a:stretch>
        </p:blipFill>
        <p:spPr bwMode="auto">
          <a:xfrm>
            <a:off x="6084888" y="1671638"/>
            <a:ext cx="2116137" cy="2117725"/>
          </a:xfrm>
          <a:prstGeom prst="rect">
            <a:avLst/>
          </a:prstGeom>
          <a:noFill/>
          <a:ln w="9525">
            <a:noFill/>
            <a:miter lim="800000"/>
            <a:headEnd/>
            <a:tailEnd/>
          </a:ln>
        </p:spPr>
      </p:pic>
      <p:pic>
        <p:nvPicPr>
          <p:cNvPr id="30726" name="Picture 8" descr="Chrétiens,Christianisme,communions,communions sacrées,enfants,filles,garçons,personnes,Première communion,prière,religions,sacrements"/>
          <p:cNvPicPr>
            <a:picLocks noChangeAspect="1" noChangeArrowheads="1"/>
          </p:cNvPicPr>
          <p:nvPr/>
        </p:nvPicPr>
        <p:blipFill>
          <a:blip r:embed="rId5"/>
          <a:srcRect t="9790" b="10909"/>
          <a:stretch>
            <a:fillRect/>
          </a:stretch>
        </p:blipFill>
        <p:spPr bwMode="auto">
          <a:xfrm>
            <a:off x="395288" y="4324350"/>
            <a:ext cx="2520950" cy="1998663"/>
          </a:xfrm>
          <a:prstGeom prst="rect">
            <a:avLst/>
          </a:prstGeom>
          <a:noFill/>
          <a:ln w="9525">
            <a:noFill/>
            <a:miter lim="800000"/>
            <a:headEnd/>
            <a:tailEnd/>
          </a:ln>
        </p:spPr>
      </p:pic>
      <p:pic>
        <p:nvPicPr>
          <p:cNvPr id="30727" name="Picture 10" descr="baptêmes,baptiser,bébés,chrétiens,christianisme,clergé,clergés,églises,femmes,mères,pasteurs,personnes,religions"/>
          <p:cNvPicPr>
            <a:picLocks noChangeAspect="1" noChangeArrowheads="1"/>
          </p:cNvPicPr>
          <p:nvPr/>
        </p:nvPicPr>
        <p:blipFill>
          <a:blip r:embed="rId6"/>
          <a:srcRect/>
          <a:stretch>
            <a:fillRect/>
          </a:stretch>
        </p:blipFill>
        <p:spPr bwMode="auto">
          <a:xfrm>
            <a:off x="3419475" y="3954463"/>
            <a:ext cx="2366963" cy="2368550"/>
          </a:xfrm>
          <a:prstGeom prst="rect">
            <a:avLst/>
          </a:prstGeom>
          <a:noFill/>
          <a:ln w="9525">
            <a:noFill/>
            <a:miter lim="800000"/>
            <a:headEnd/>
            <a:tailEnd/>
          </a:ln>
        </p:spPr>
      </p:pic>
      <p:pic>
        <p:nvPicPr>
          <p:cNvPr id="30728" name="Picture 12" descr="activités professionnelles,avocats,bureaux,contrats,couples,documents,documents légaux,féminins,femmes,gens,hommes,masculins,signature de documents"/>
          <p:cNvPicPr>
            <a:picLocks noChangeAspect="1" noChangeArrowheads="1"/>
          </p:cNvPicPr>
          <p:nvPr/>
        </p:nvPicPr>
        <p:blipFill>
          <a:blip r:embed="rId7"/>
          <a:srcRect/>
          <a:stretch>
            <a:fillRect/>
          </a:stretch>
        </p:blipFill>
        <p:spPr bwMode="auto">
          <a:xfrm>
            <a:off x="6272213" y="4173538"/>
            <a:ext cx="1928812" cy="193040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2"/>
          <p:cNvSpPr>
            <a:spLocks noGrp="1"/>
          </p:cNvSpPr>
          <p:nvPr>
            <p:ph type="title" idx="4294967295"/>
          </p:nvPr>
        </p:nvSpPr>
        <p:spPr>
          <a:xfrm>
            <a:off x="395288" y="188913"/>
            <a:ext cx="8362950" cy="561975"/>
          </a:xfrm>
        </p:spPr>
        <p:txBody>
          <a:bodyPr anchor="ctr"/>
          <a:lstStyle/>
          <a:p>
            <a:pPr eaLnBrk="1" hangingPunct="1">
              <a:defRPr/>
            </a:pPr>
            <a:r>
              <a:rPr lang="cs-CZ" sz="1800" smtClean="0">
                <a:solidFill>
                  <a:schemeClr val="hlink"/>
                </a:solidFill>
              </a:rPr>
              <a:t>L´état civil</a:t>
            </a:r>
            <a:br>
              <a:rPr lang="cs-CZ" sz="1800" smtClean="0">
                <a:solidFill>
                  <a:schemeClr val="hlink"/>
                </a:solidFill>
              </a:rPr>
            </a:br>
            <a:r>
              <a:rPr lang="cs-CZ" sz="1400" smtClean="0"/>
              <a:t>Voici des expressions que l´on trouve sur les formulaires en France, que signifient-elles ?</a:t>
            </a:r>
            <a:endParaRPr lang="en-US" sz="1800" smtClean="0">
              <a:cs typeface="Arial" charset="0"/>
            </a:endParaRPr>
          </a:p>
        </p:txBody>
      </p:sp>
      <p:sp>
        <p:nvSpPr>
          <p:cNvPr id="31746" name="Rectangle 4"/>
          <p:cNvSpPr>
            <a:spLocks noGrp="1"/>
          </p:cNvSpPr>
          <p:nvPr>
            <p:ph type="body" sz="half" idx="4294967295"/>
          </p:nvPr>
        </p:nvSpPr>
        <p:spPr>
          <a:xfrm>
            <a:off x="468313" y="908050"/>
            <a:ext cx="2447925" cy="2233613"/>
          </a:xfrm>
        </p:spPr>
        <p:txBody>
          <a:bodyPr/>
          <a:lstStyle/>
          <a:p>
            <a:pPr eaLnBrk="1" hangingPunct="1">
              <a:buFont typeface="Wingdings" pitchFamily="2" charset="2"/>
              <a:buChar char="Ø"/>
            </a:pPr>
            <a:r>
              <a:rPr lang="cs-CZ" sz="1600" dirty="0" err="1" smtClean="0"/>
              <a:t>Célibataire</a:t>
            </a:r>
            <a:endParaRPr lang="cs-CZ" sz="1600" dirty="0" smtClean="0"/>
          </a:p>
          <a:p>
            <a:pPr eaLnBrk="1" hangingPunct="1">
              <a:buFont typeface="Wingdings" pitchFamily="2" charset="2"/>
              <a:buChar char="Ø"/>
            </a:pPr>
            <a:r>
              <a:rPr lang="cs-CZ" sz="1600" dirty="0" err="1" smtClean="0"/>
              <a:t>Divorcé</a:t>
            </a:r>
            <a:r>
              <a:rPr lang="cs-CZ" sz="1600" dirty="0" smtClean="0"/>
              <a:t>(e)</a:t>
            </a:r>
          </a:p>
          <a:p>
            <a:pPr eaLnBrk="1" hangingPunct="1">
              <a:buFont typeface="Wingdings" pitchFamily="2" charset="2"/>
              <a:buChar char="Ø"/>
            </a:pPr>
            <a:r>
              <a:rPr lang="cs-CZ" sz="1600" dirty="0" smtClean="0"/>
              <a:t>En </a:t>
            </a:r>
            <a:r>
              <a:rPr lang="cs-CZ" sz="1600" dirty="0" err="1" smtClean="0"/>
              <a:t>concubinage</a:t>
            </a:r>
            <a:endParaRPr lang="cs-CZ" sz="1600" dirty="0" smtClean="0"/>
          </a:p>
          <a:p>
            <a:pPr eaLnBrk="1" hangingPunct="1">
              <a:buFont typeface="Wingdings" pitchFamily="2" charset="2"/>
              <a:buChar char="Ø"/>
            </a:pPr>
            <a:r>
              <a:rPr lang="cs-CZ" sz="1600" dirty="0" err="1" smtClean="0"/>
              <a:t>Marié</a:t>
            </a:r>
            <a:r>
              <a:rPr lang="cs-CZ" sz="1600" dirty="0" smtClean="0"/>
              <a:t>(e)</a:t>
            </a:r>
          </a:p>
          <a:p>
            <a:pPr eaLnBrk="1" hangingPunct="1">
              <a:buFont typeface="Wingdings" pitchFamily="2" charset="2"/>
              <a:buChar char="Ø"/>
            </a:pPr>
            <a:r>
              <a:rPr lang="cs-CZ" sz="1600" dirty="0" err="1" smtClean="0"/>
              <a:t>Pacsé</a:t>
            </a:r>
            <a:r>
              <a:rPr lang="cs-CZ" sz="1600" dirty="0" smtClean="0"/>
              <a:t>(e)</a:t>
            </a:r>
          </a:p>
          <a:p>
            <a:pPr eaLnBrk="1" hangingPunct="1">
              <a:buFont typeface="Wingdings" pitchFamily="2" charset="2"/>
              <a:buChar char="Ø"/>
            </a:pPr>
            <a:r>
              <a:rPr lang="cs-CZ" sz="1600" dirty="0" err="1" smtClean="0"/>
              <a:t>Veuf</a:t>
            </a:r>
            <a:r>
              <a:rPr lang="cs-CZ" sz="1600" dirty="0" smtClean="0"/>
              <a:t> (</a:t>
            </a:r>
            <a:r>
              <a:rPr lang="cs-CZ" sz="1600" dirty="0" err="1" smtClean="0"/>
              <a:t>veuve</a:t>
            </a:r>
            <a:r>
              <a:rPr lang="cs-CZ" sz="1600" dirty="0" smtClean="0"/>
              <a:t>)</a:t>
            </a:r>
          </a:p>
          <a:p>
            <a:pPr eaLnBrk="1" hangingPunct="1">
              <a:buFont typeface="Wingdings" pitchFamily="2" charset="2"/>
              <a:buChar char="Ø"/>
            </a:pPr>
            <a:endParaRPr lang="cs-CZ" sz="1600" dirty="0" smtClean="0"/>
          </a:p>
          <a:p>
            <a:pPr eaLnBrk="1" hangingPunct="1">
              <a:buFontTx/>
              <a:buNone/>
            </a:pPr>
            <a:endParaRPr lang="en-US" sz="2000" dirty="0" smtClean="0">
              <a:solidFill>
                <a:schemeClr val="tx2"/>
              </a:solidFill>
            </a:endParaRPr>
          </a:p>
        </p:txBody>
      </p:sp>
      <p:sp>
        <p:nvSpPr>
          <p:cNvPr id="31747" name="Text Box 12"/>
          <p:cNvSpPr txBox="1">
            <a:spLocks noChangeArrowheads="1"/>
          </p:cNvSpPr>
          <p:nvPr/>
        </p:nvSpPr>
        <p:spPr bwMode="auto">
          <a:xfrm>
            <a:off x="3563938" y="908050"/>
            <a:ext cx="5329237" cy="2339102"/>
          </a:xfrm>
          <a:prstGeom prst="rect">
            <a:avLst/>
          </a:prstGeom>
          <a:noFill/>
          <a:ln w="9525">
            <a:noFill/>
            <a:miter lim="800000"/>
            <a:headEnd/>
            <a:tailEnd/>
          </a:ln>
        </p:spPr>
        <p:txBody>
          <a:bodyPr>
            <a:spAutoFit/>
          </a:bodyPr>
          <a:lstStyle/>
          <a:p>
            <a:pPr>
              <a:buFont typeface="Wingdings" pitchFamily="2" charset="2"/>
              <a:buChar char="Ø"/>
            </a:pPr>
            <a:r>
              <a:rPr lang="cs-CZ" dirty="0">
                <a:solidFill>
                  <a:srgbClr val="AF34B2"/>
                </a:solidFill>
                <a:latin typeface="Verdana" pitchFamily="34" charset="0"/>
              </a:rPr>
              <a:t> </a:t>
            </a:r>
            <a:r>
              <a:rPr lang="cs-CZ" sz="1400" dirty="0" err="1">
                <a:solidFill>
                  <a:srgbClr val="AF34B2"/>
                </a:solidFill>
                <a:latin typeface="Verdana" pitchFamily="34" charset="0"/>
              </a:rPr>
              <a:t>Personne</a:t>
            </a:r>
            <a:r>
              <a:rPr lang="cs-CZ" sz="1400" dirty="0">
                <a:solidFill>
                  <a:srgbClr val="AF34B2"/>
                </a:solidFill>
                <a:latin typeface="Verdana" pitchFamily="34" charset="0"/>
              </a:rPr>
              <a:t> </a:t>
            </a:r>
            <a:r>
              <a:rPr lang="cs-CZ" sz="1400" dirty="0" err="1">
                <a:solidFill>
                  <a:srgbClr val="AF34B2"/>
                </a:solidFill>
                <a:latin typeface="Verdana" pitchFamily="34" charset="0"/>
              </a:rPr>
              <a:t>dont</a:t>
            </a:r>
            <a:r>
              <a:rPr lang="cs-CZ" sz="1400" dirty="0">
                <a:solidFill>
                  <a:srgbClr val="AF34B2"/>
                </a:solidFill>
                <a:latin typeface="Verdana" pitchFamily="34" charset="0"/>
              </a:rPr>
              <a:t> </a:t>
            </a:r>
            <a:r>
              <a:rPr lang="cs-CZ" sz="1400" dirty="0" err="1">
                <a:solidFill>
                  <a:srgbClr val="AF34B2"/>
                </a:solidFill>
                <a:latin typeface="Verdana" pitchFamily="34" charset="0"/>
              </a:rPr>
              <a:t>le</a:t>
            </a:r>
            <a:r>
              <a:rPr lang="cs-CZ" sz="1400" dirty="0">
                <a:solidFill>
                  <a:srgbClr val="AF34B2"/>
                </a:solidFill>
                <a:latin typeface="Verdana" pitchFamily="34" charset="0"/>
              </a:rPr>
              <a:t> </a:t>
            </a:r>
            <a:r>
              <a:rPr lang="cs-CZ" sz="1400" dirty="0" err="1">
                <a:solidFill>
                  <a:srgbClr val="AF34B2"/>
                </a:solidFill>
                <a:latin typeface="Verdana" pitchFamily="34" charset="0"/>
              </a:rPr>
              <a:t>mariage</a:t>
            </a:r>
            <a:r>
              <a:rPr lang="cs-CZ" sz="1400" dirty="0">
                <a:solidFill>
                  <a:srgbClr val="AF34B2"/>
                </a:solidFill>
                <a:latin typeface="Verdana" pitchFamily="34" charset="0"/>
              </a:rPr>
              <a:t> a été </a:t>
            </a:r>
            <a:r>
              <a:rPr lang="cs-CZ" sz="1400" dirty="0" err="1">
                <a:solidFill>
                  <a:srgbClr val="AF34B2"/>
                </a:solidFill>
                <a:latin typeface="Verdana" pitchFamily="34" charset="0"/>
              </a:rPr>
              <a:t>annulé</a:t>
            </a:r>
            <a:r>
              <a:rPr lang="cs-CZ" sz="1400" dirty="0">
                <a:solidFill>
                  <a:srgbClr val="AF34B2"/>
                </a:solidFill>
                <a:latin typeface="Verdana" pitchFamily="34" charset="0"/>
              </a:rPr>
              <a:t> </a:t>
            </a:r>
            <a:r>
              <a:rPr lang="cs-CZ" sz="1400" dirty="0" err="1">
                <a:solidFill>
                  <a:srgbClr val="AF34B2"/>
                </a:solidFill>
                <a:latin typeface="Verdana" pitchFamily="34" charset="0"/>
              </a:rPr>
              <a:t>légalement</a:t>
            </a:r>
            <a:endParaRPr lang="cs-CZ" sz="1400" dirty="0">
              <a:solidFill>
                <a:srgbClr val="AF34B2"/>
              </a:solidFill>
              <a:latin typeface="Verdana" pitchFamily="34" charset="0"/>
            </a:endParaRPr>
          </a:p>
          <a:p>
            <a:pPr>
              <a:buFont typeface="Wingdings" pitchFamily="2" charset="2"/>
              <a:buChar char="Ø"/>
            </a:pPr>
            <a:r>
              <a:rPr lang="cs-CZ" sz="1400" dirty="0">
                <a:solidFill>
                  <a:srgbClr val="AF34B2"/>
                </a:solidFill>
                <a:latin typeface="Verdana" pitchFamily="34" charset="0"/>
              </a:rPr>
              <a:t> </a:t>
            </a:r>
            <a:r>
              <a:rPr lang="cs-CZ" sz="1400" dirty="0" err="1">
                <a:solidFill>
                  <a:srgbClr val="AF34B2"/>
                </a:solidFill>
                <a:latin typeface="Verdana" pitchFamily="34" charset="0"/>
              </a:rPr>
              <a:t>Personne</a:t>
            </a:r>
            <a:r>
              <a:rPr lang="cs-CZ" sz="1400" dirty="0">
                <a:solidFill>
                  <a:srgbClr val="AF34B2"/>
                </a:solidFill>
                <a:latin typeface="Verdana" pitchFamily="34" charset="0"/>
              </a:rPr>
              <a:t> qui vit </a:t>
            </a:r>
            <a:r>
              <a:rPr lang="cs-CZ" sz="1400" dirty="0" err="1">
                <a:solidFill>
                  <a:srgbClr val="AF34B2"/>
                </a:solidFill>
                <a:latin typeface="Verdana" pitchFamily="34" charset="0"/>
              </a:rPr>
              <a:t>seule</a:t>
            </a:r>
            <a:r>
              <a:rPr lang="cs-CZ" sz="1400" dirty="0">
                <a:solidFill>
                  <a:srgbClr val="AF34B2"/>
                </a:solidFill>
                <a:latin typeface="Verdana" pitchFamily="34" charset="0"/>
              </a:rPr>
              <a:t> et </a:t>
            </a:r>
            <a:r>
              <a:rPr lang="cs-CZ" sz="1400" dirty="0" err="1">
                <a:solidFill>
                  <a:srgbClr val="AF34B2"/>
                </a:solidFill>
                <a:latin typeface="Verdana" pitchFamily="34" charset="0"/>
              </a:rPr>
              <a:t>n´est</a:t>
            </a:r>
            <a:r>
              <a:rPr lang="cs-CZ" sz="1400" dirty="0">
                <a:solidFill>
                  <a:srgbClr val="AF34B2"/>
                </a:solidFill>
                <a:latin typeface="Verdana" pitchFamily="34" charset="0"/>
              </a:rPr>
              <a:t> pas </a:t>
            </a:r>
            <a:r>
              <a:rPr lang="cs-CZ" sz="1400" dirty="0" err="1">
                <a:solidFill>
                  <a:srgbClr val="AF34B2"/>
                </a:solidFill>
                <a:latin typeface="Verdana" pitchFamily="34" charset="0"/>
              </a:rPr>
              <a:t>mariée</a:t>
            </a:r>
            <a:endParaRPr lang="cs-CZ" sz="1400" dirty="0">
              <a:solidFill>
                <a:srgbClr val="AF34B2"/>
              </a:solidFill>
              <a:latin typeface="Verdana" pitchFamily="34" charset="0"/>
            </a:endParaRPr>
          </a:p>
          <a:p>
            <a:pPr>
              <a:buFont typeface="Wingdings" pitchFamily="2" charset="2"/>
              <a:buChar char="Ø"/>
            </a:pPr>
            <a:r>
              <a:rPr lang="cs-CZ" sz="1400" dirty="0">
                <a:solidFill>
                  <a:srgbClr val="AF34B2"/>
                </a:solidFill>
                <a:latin typeface="Verdana" pitchFamily="34" charset="0"/>
              </a:rPr>
              <a:t> </a:t>
            </a:r>
            <a:r>
              <a:rPr lang="cs-CZ" sz="1400" dirty="0" err="1">
                <a:solidFill>
                  <a:srgbClr val="AF34B2"/>
                </a:solidFill>
                <a:latin typeface="Verdana" pitchFamily="34" charset="0"/>
              </a:rPr>
              <a:t>Personne</a:t>
            </a:r>
            <a:r>
              <a:rPr lang="cs-CZ" sz="1400" dirty="0">
                <a:solidFill>
                  <a:srgbClr val="AF34B2"/>
                </a:solidFill>
                <a:latin typeface="Verdana" pitchFamily="34" charset="0"/>
              </a:rPr>
              <a:t> </a:t>
            </a:r>
            <a:r>
              <a:rPr lang="cs-CZ" sz="1400" dirty="0" err="1">
                <a:solidFill>
                  <a:srgbClr val="AF34B2"/>
                </a:solidFill>
                <a:latin typeface="Verdana" pitchFamily="34" charset="0"/>
              </a:rPr>
              <a:t>dont</a:t>
            </a:r>
            <a:r>
              <a:rPr lang="cs-CZ" sz="1400" dirty="0">
                <a:solidFill>
                  <a:srgbClr val="AF34B2"/>
                </a:solidFill>
                <a:latin typeface="Verdana" pitchFamily="34" charset="0"/>
              </a:rPr>
              <a:t> </a:t>
            </a:r>
            <a:r>
              <a:rPr lang="cs-CZ" sz="1400" dirty="0" err="1">
                <a:solidFill>
                  <a:srgbClr val="AF34B2"/>
                </a:solidFill>
                <a:latin typeface="Verdana" pitchFamily="34" charset="0"/>
              </a:rPr>
              <a:t>le</a:t>
            </a:r>
            <a:r>
              <a:rPr lang="cs-CZ" sz="1400" dirty="0">
                <a:solidFill>
                  <a:srgbClr val="AF34B2"/>
                </a:solidFill>
                <a:latin typeface="Verdana" pitchFamily="34" charset="0"/>
              </a:rPr>
              <a:t> </a:t>
            </a:r>
            <a:r>
              <a:rPr lang="cs-CZ" sz="1400" dirty="0" err="1">
                <a:solidFill>
                  <a:srgbClr val="AF34B2"/>
                </a:solidFill>
                <a:latin typeface="Verdana" pitchFamily="34" charset="0"/>
              </a:rPr>
              <a:t>mari</a:t>
            </a:r>
            <a:r>
              <a:rPr lang="cs-CZ" sz="1400" dirty="0">
                <a:solidFill>
                  <a:srgbClr val="AF34B2"/>
                </a:solidFill>
                <a:latin typeface="Verdana" pitchFamily="34" charset="0"/>
              </a:rPr>
              <a:t>/la femme </a:t>
            </a:r>
            <a:r>
              <a:rPr lang="cs-CZ" sz="1400" dirty="0" err="1">
                <a:solidFill>
                  <a:srgbClr val="AF34B2"/>
                </a:solidFill>
                <a:latin typeface="Verdana" pitchFamily="34" charset="0"/>
              </a:rPr>
              <a:t>est</a:t>
            </a:r>
            <a:r>
              <a:rPr lang="cs-CZ" sz="1400" dirty="0">
                <a:solidFill>
                  <a:srgbClr val="AF34B2"/>
                </a:solidFill>
                <a:latin typeface="Verdana" pitchFamily="34" charset="0"/>
              </a:rPr>
              <a:t> </a:t>
            </a:r>
            <a:r>
              <a:rPr lang="cs-CZ" sz="1400" dirty="0" err="1">
                <a:solidFill>
                  <a:srgbClr val="AF34B2"/>
                </a:solidFill>
                <a:latin typeface="Verdana" pitchFamily="34" charset="0"/>
              </a:rPr>
              <a:t>mort</a:t>
            </a:r>
            <a:r>
              <a:rPr lang="cs-CZ" sz="1400" dirty="0">
                <a:solidFill>
                  <a:srgbClr val="AF34B2"/>
                </a:solidFill>
                <a:latin typeface="Verdana" pitchFamily="34" charset="0"/>
              </a:rPr>
              <a:t>(e)</a:t>
            </a:r>
          </a:p>
          <a:p>
            <a:pPr>
              <a:buFont typeface="Wingdings" pitchFamily="2" charset="2"/>
              <a:buChar char="Ø"/>
            </a:pPr>
            <a:r>
              <a:rPr lang="cs-CZ" sz="1400" dirty="0">
                <a:solidFill>
                  <a:srgbClr val="AF34B2"/>
                </a:solidFill>
                <a:latin typeface="Verdana" pitchFamily="34" charset="0"/>
              </a:rPr>
              <a:t> 2 </a:t>
            </a:r>
            <a:r>
              <a:rPr lang="cs-CZ" sz="1400" dirty="0" err="1">
                <a:solidFill>
                  <a:srgbClr val="AF34B2"/>
                </a:solidFill>
                <a:latin typeface="Verdana" pitchFamily="34" charset="0"/>
              </a:rPr>
              <a:t>personnes</a:t>
            </a:r>
            <a:r>
              <a:rPr lang="cs-CZ" sz="1400" dirty="0">
                <a:solidFill>
                  <a:srgbClr val="AF34B2"/>
                </a:solidFill>
                <a:latin typeface="Verdana" pitchFamily="34" charset="0"/>
              </a:rPr>
              <a:t> qui </a:t>
            </a:r>
            <a:r>
              <a:rPr lang="cs-CZ" sz="1400" dirty="0" err="1">
                <a:solidFill>
                  <a:srgbClr val="AF34B2"/>
                </a:solidFill>
                <a:latin typeface="Verdana" pitchFamily="34" charset="0"/>
              </a:rPr>
              <a:t>ont</a:t>
            </a:r>
            <a:r>
              <a:rPr lang="cs-CZ" sz="1400" dirty="0">
                <a:solidFill>
                  <a:srgbClr val="AF34B2"/>
                </a:solidFill>
                <a:latin typeface="Verdana" pitchFamily="34" charset="0"/>
              </a:rPr>
              <a:t> </a:t>
            </a:r>
            <a:r>
              <a:rPr lang="cs-CZ" sz="1400" dirty="0" err="1">
                <a:solidFill>
                  <a:srgbClr val="AF34B2"/>
                </a:solidFill>
                <a:latin typeface="Verdana" pitchFamily="34" charset="0"/>
              </a:rPr>
              <a:t>signé</a:t>
            </a:r>
            <a:r>
              <a:rPr lang="cs-CZ" sz="1400" dirty="0">
                <a:solidFill>
                  <a:srgbClr val="AF34B2"/>
                </a:solidFill>
                <a:latin typeface="Verdana" pitchFamily="34" charset="0"/>
              </a:rPr>
              <a:t> </a:t>
            </a:r>
            <a:r>
              <a:rPr lang="cs-CZ" sz="1400" dirty="0" err="1">
                <a:solidFill>
                  <a:srgbClr val="AF34B2"/>
                </a:solidFill>
                <a:latin typeface="Verdana" pitchFamily="34" charset="0"/>
              </a:rPr>
              <a:t>un</a:t>
            </a:r>
            <a:r>
              <a:rPr lang="cs-CZ" sz="1400" dirty="0">
                <a:solidFill>
                  <a:srgbClr val="AF34B2"/>
                </a:solidFill>
                <a:latin typeface="Verdana" pitchFamily="34" charset="0"/>
              </a:rPr>
              <a:t> </a:t>
            </a:r>
            <a:r>
              <a:rPr lang="cs-CZ" sz="1400" dirty="0" err="1">
                <a:solidFill>
                  <a:srgbClr val="AF34B2"/>
                </a:solidFill>
                <a:latin typeface="Verdana" pitchFamily="34" charset="0"/>
              </a:rPr>
              <a:t>pacs</a:t>
            </a:r>
            <a:r>
              <a:rPr lang="cs-CZ" sz="1400" dirty="0">
                <a:solidFill>
                  <a:srgbClr val="AF34B2"/>
                </a:solidFill>
                <a:latin typeface="Verdana" pitchFamily="34" charset="0"/>
              </a:rPr>
              <a:t> (</a:t>
            </a:r>
            <a:r>
              <a:rPr lang="cs-CZ" sz="1400" dirty="0" err="1">
                <a:solidFill>
                  <a:srgbClr val="AF34B2"/>
                </a:solidFill>
                <a:latin typeface="Verdana" pitchFamily="34" charset="0"/>
              </a:rPr>
              <a:t>pacte</a:t>
            </a:r>
            <a:r>
              <a:rPr lang="cs-CZ" sz="1400" dirty="0">
                <a:solidFill>
                  <a:srgbClr val="AF34B2"/>
                </a:solidFill>
                <a:latin typeface="Verdana" pitchFamily="34" charset="0"/>
              </a:rPr>
              <a:t> civil de </a:t>
            </a:r>
            <a:r>
              <a:rPr lang="cs-CZ" sz="1400" dirty="0" err="1">
                <a:solidFill>
                  <a:srgbClr val="AF34B2"/>
                </a:solidFill>
                <a:latin typeface="Verdana" pitchFamily="34" charset="0"/>
              </a:rPr>
              <a:t>solidarité</a:t>
            </a:r>
            <a:r>
              <a:rPr lang="cs-CZ" sz="1400" dirty="0">
                <a:solidFill>
                  <a:srgbClr val="AF34B2"/>
                </a:solidFill>
                <a:latin typeface="Verdana" pitchFamily="34" charset="0"/>
              </a:rPr>
              <a:t>). </a:t>
            </a:r>
            <a:r>
              <a:rPr lang="cs-CZ" sz="1400" dirty="0" err="1">
                <a:solidFill>
                  <a:srgbClr val="AF34B2"/>
                </a:solidFill>
                <a:latin typeface="Verdana" pitchFamily="34" charset="0"/>
              </a:rPr>
              <a:t>Le</a:t>
            </a:r>
            <a:r>
              <a:rPr lang="cs-CZ" sz="1400" dirty="0">
                <a:solidFill>
                  <a:srgbClr val="AF34B2"/>
                </a:solidFill>
                <a:latin typeface="Verdana" pitchFamily="34" charset="0"/>
              </a:rPr>
              <a:t> </a:t>
            </a:r>
            <a:r>
              <a:rPr lang="cs-CZ" sz="1400" dirty="0" err="1">
                <a:solidFill>
                  <a:srgbClr val="AF34B2"/>
                </a:solidFill>
                <a:latin typeface="Verdana" pitchFamily="34" charset="0"/>
              </a:rPr>
              <a:t>pacs</a:t>
            </a:r>
            <a:r>
              <a:rPr lang="cs-CZ" sz="1400" dirty="0">
                <a:solidFill>
                  <a:srgbClr val="AF34B2"/>
                </a:solidFill>
                <a:latin typeface="Verdana" pitchFamily="34" charset="0"/>
              </a:rPr>
              <a:t> </a:t>
            </a:r>
            <a:r>
              <a:rPr lang="cs-CZ" sz="1400" dirty="0" err="1">
                <a:solidFill>
                  <a:srgbClr val="AF34B2"/>
                </a:solidFill>
                <a:latin typeface="Verdana" pitchFamily="34" charset="0"/>
              </a:rPr>
              <a:t>est</a:t>
            </a:r>
            <a:r>
              <a:rPr lang="cs-CZ" sz="1400" dirty="0">
                <a:solidFill>
                  <a:srgbClr val="AF34B2"/>
                </a:solidFill>
                <a:latin typeface="Verdana" pitchFamily="34" charset="0"/>
              </a:rPr>
              <a:t> </a:t>
            </a:r>
            <a:r>
              <a:rPr lang="cs-CZ" sz="1400" dirty="0" err="1">
                <a:solidFill>
                  <a:srgbClr val="AF34B2"/>
                </a:solidFill>
                <a:latin typeface="Verdana" pitchFamily="34" charset="0"/>
              </a:rPr>
              <a:t>un</a:t>
            </a:r>
            <a:r>
              <a:rPr lang="cs-CZ" sz="1400" dirty="0">
                <a:solidFill>
                  <a:srgbClr val="AF34B2"/>
                </a:solidFill>
                <a:latin typeface="Verdana" pitchFamily="34" charset="0"/>
              </a:rPr>
              <a:t> </a:t>
            </a:r>
            <a:r>
              <a:rPr lang="cs-CZ" sz="1400" dirty="0" err="1">
                <a:solidFill>
                  <a:srgbClr val="AF34B2"/>
                </a:solidFill>
                <a:latin typeface="Verdana" pitchFamily="34" charset="0"/>
              </a:rPr>
              <a:t>contrat</a:t>
            </a:r>
            <a:r>
              <a:rPr lang="cs-CZ" sz="1400" dirty="0">
                <a:solidFill>
                  <a:srgbClr val="AF34B2"/>
                </a:solidFill>
                <a:latin typeface="Verdana" pitchFamily="34" charset="0"/>
              </a:rPr>
              <a:t>, </a:t>
            </a:r>
            <a:r>
              <a:rPr lang="cs-CZ" sz="1400" dirty="0" err="1">
                <a:solidFill>
                  <a:srgbClr val="AF34B2"/>
                </a:solidFill>
                <a:latin typeface="Verdana" pitchFamily="34" charset="0"/>
              </a:rPr>
              <a:t>institué</a:t>
            </a:r>
            <a:r>
              <a:rPr lang="cs-CZ" sz="1400" dirty="0">
                <a:solidFill>
                  <a:srgbClr val="AF34B2"/>
                </a:solidFill>
                <a:latin typeface="Verdana" pitchFamily="34" charset="0"/>
              </a:rPr>
              <a:t> par la </a:t>
            </a:r>
            <a:r>
              <a:rPr lang="cs-CZ" sz="1400" dirty="0" err="1">
                <a:solidFill>
                  <a:srgbClr val="AF34B2"/>
                </a:solidFill>
                <a:latin typeface="Verdana" pitchFamily="34" charset="0"/>
              </a:rPr>
              <a:t>loi</a:t>
            </a:r>
            <a:r>
              <a:rPr lang="cs-CZ" sz="1400" dirty="0">
                <a:solidFill>
                  <a:srgbClr val="AF34B2"/>
                </a:solidFill>
                <a:latin typeface="Verdana" pitchFamily="34" charset="0"/>
              </a:rPr>
              <a:t> en 1999, </a:t>
            </a:r>
            <a:r>
              <a:rPr lang="cs-CZ" sz="1400" dirty="0" err="1">
                <a:solidFill>
                  <a:srgbClr val="AF34B2"/>
                </a:solidFill>
                <a:latin typeface="Verdana" pitchFamily="34" charset="0"/>
              </a:rPr>
              <a:t>conclu</a:t>
            </a:r>
            <a:r>
              <a:rPr lang="cs-CZ" sz="1400" dirty="0">
                <a:solidFill>
                  <a:srgbClr val="AF34B2"/>
                </a:solidFill>
                <a:latin typeface="Verdana" pitchFamily="34" charset="0"/>
              </a:rPr>
              <a:t> </a:t>
            </a:r>
            <a:r>
              <a:rPr lang="cs-CZ" sz="1400" dirty="0" err="1">
                <a:solidFill>
                  <a:srgbClr val="AF34B2"/>
                </a:solidFill>
                <a:latin typeface="Verdana" pitchFamily="34" charset="0"/>
              </a:rPr>
              <a:t>entre</a:t>
            </a:r>
            <a:r>
              <a:rPr lang="cs-CZ" sz="1400" dirty="0">
                <a:solidFill>
                  <a:srgbClr val="AF34B2"/>
                </a:solidFill>
                <a:latin typeface="Verdana" pitchFamily="34" charset="0"/>
              </a:rPr>
              <a:t> </a:t>
            </a:r>
            <a:r>
              <a:rPr lang="cs-CZ" sz="1400" dirty="0" err="1">
                <a:solidFill>
                  <a:srgbClr val="AF34B2"/>
                </a:solidFill>
                <a:latin typeface="Verdana" pitchFamily="34" charset="0"/>
              </a:rPr>
              <a:t>deux</a:t>
            </a:r>
            <a:r>
              <a:rPr lang="cs-CZ" sz="1400" dirty="0">
                <a:solidFill>
                  <a:srgbClr val="AF34B2"/>
                </a:solidFill>
                <a:latin typeface="Verdana" pitchFamily="34" charset="0"/>
              </a:rPr>
              <a:t> </a:t>
            </a:r>
            <a:r>
              <a:rPr lang="cs-CZ" sz="1400" dirty="0" err="1">
                <a:solidFill>
                  <a:srgbClr val="AF34B2"/>
                </a:solidFill>
                <a:latin typeface="Verdana" pitchFamily="34" charset="0"/>
              </a:rPr>
              <a:t>personnes</a:t>
            </a:r>
            <a:r>
              <a:rPr lang="cs-CZ" sz="1400" dirty="0">
                <a:solidFill>
                  <a:srgbClr val="AF34B2"/>
                </a:solidFill>
                <a:latin typeface="Verdana" pitchFamily="34" charset="0"/>
              </a:rPr>
              <a:t> </a:t>
            </a:r>
            <a:r>
              <a:rPr lang="cs-CZ" sz="1400" dirty="0" err="1">
                <a:solidFill>
                  <a:srgbClr val="AF34B2"/>
                </a:solidFill>
                <a:latin typeface="Verdana" pitchFamily="34" charset="0"/>
              </a:rPr>
              <a:t>célibataires</a:t>
            </a:r>
            <a:r>
              <a:rPr lang="cs-CZ" sz="1400" dirty="0">
                <a:solidFill>
                  <a:srgbClr val="AF34B2"/>
                </a:solidFill>
                <a:latin typeface="Verdana" pitchFamily="34" charset="0"/>
              </a:rPr>
              <a:t> de </a:t>
            </a:r>
            <a:r>
              <a:rPr lang="cs-CZ" sz="1400" dirty="0" err="1">
                <a:solidFill>
                  <a:srgbClr val="AF34B2"/>
                </a:solidFill>
                <a:latin typeface="Verdana" pitchFamily="34" charset="0"/>
              </a:rPr>
              <a:t>même</a:t>
            </a:r>
            <a:r>
              <a:rPr lang="cs-CZ" sz="1400" dirty="0">
                <a:solidFill>
                  <a:srgbClr val="AF34B2"/>
                </a:solidFill>
                <a:latin typeface="Verdana" pitchFamily="34" charset="0"/>
              </a:rPr>
              <a:t> sexe ou de sexe </a:t>
            </a:r>
            <a:r>
              <a:rPr lang="cs-CZ" sz="1400" dirty="0" err="1">
                <a:solidFill>
                  <a:srgbClr val="AF34B2"/>
                </a:solidFill>
                <a:latin typeface="Verdana" pitchFamily="34" charset="0"/>
              </a:rPr>
              <a:t>différent</a:t>
            </a:r>
            <a:r>
              <a:rPr lang="cs-CZ" sz="1400" dirty="0">
                <a:solidFill>
                  <a:srgbClr val="AF34B2"/>
                </a:solidFill>
                <a:latin typeface="Verdana" pitchFamily="34" charset="0"/>
              </a:rPr>
              <a:t>.</a:t>
            </a:r>
          </a:p>
          <a:p>
            <a:pPr>
              <a:buFont typeface="Wingdings" pitchFamily="2" charset="2"/>
              <a:buChar char="Ø"/>
            </a:pPr>
            <a:r>
              <a:rPr lang="cs-CZ" sz="1400" dirty="0">
                <a:solidFill>
                  <a:srgbClr val="AF34B2"/>
                </a:solidFill>
                <a:latin typeface="Verdana" pitchFamily="34" charset="0"/>
              </a:rPr>
              <a:t> 2 </a:t>
            </a:r>
            <a:r>
              <a:rPr lang="cs-CZ" sz="1400" dirty="0" err="1">
                <a:solidFill>
                  <a:srgbClr val="AF34B2"/>
                </a:solidFill>
                <a:latin typeface="Verdana" pitchFamily="34" charset="0"/>
              </a:rPr>
              <a:t>personnes</a:t>
            </a:r>
            <a:r>
              <a:rPr lang="cs-CZ" sz="1400" dirty="0">
                <a:solidFill>
                  <a:srgbClr val="AF34B2"/>
                </a:solidFill>
                <a:latin typeface="Verdana" pitchFamily="34" charset="0"/>
              </a:rPr>
              <a:t> </a:t>
            </a:r>
            <a:r>
              <a:rPr lang="cs-CZ" sz="1400" dirty="0" err="1">
                <a:solidFill>
                  <a:srgbClr val="AF34B2"/>
                </a:solidFill>
                <a:latin typeface="Verdana" pitchFamily="34" charset="0"/>
              </a:rPr>
              <a:t>unies</a:t>
            </a:r>
            <a:r>
              <a:rPr lang="cs-CZ" sz="1400" dirty="0">
                <a:solidFill>
                  <a:srgbClr val="AF34B2"/>
                </a:solidFill>
                <a:latin typeface="Verdana" pitchFamily="34" charset="0"/>
              </a:rPr>
              <a:t> </a:t>
            </a:r>
            <a:r>
              <a:rPr lang="cs-CZ" sz="1400" dirty="0" err="1">
                <a:solidFill>
                  <a:srgbClr val="AF34B2"/>
                </a:solidFill>
                <a:latin typeface="Verdana" pitchFamily="34" charset="0"/>
              </a:rPr>
              <a:t>officiellement</a:t>
            </a:r>
            <a:r>
              <a:rPr lang="cs-CZ" sz="1400" dirty="0">
                <a:solidFill>
                  <a:srgbClr val="AF34B2"/>
                </a:solidFill>
                <a:latin typeface="Verdana" pitchFamily="34" charset="0"/>
              </a:rPr>
              <a:t> par les </a:t>
            </a:r>
            <a:r>
              <a:rPr lang="cs-CZ" sz="1400" dirty="0" err="1">
                <a:solidFill>
                  <a:srgbClr val="AF34B2"/>
                </a:solidFill>
                <a:latin typeface="Verdana" pitchFamily="34" charset="0"/>
              </a:rPr>
              <a:t>liens</a:t>
            </a:r>
            <a:r>
              <a:rPr lang="cs-CZ" sz="1400" dirty="0">
                <a:solidFill>
                  <a:srgbClr val="AF34B2"/>
                </a:solidFill>
                <a:latin typeface="Verdana" pitchFamily="34" charset="0"/>
              </a:rPr>
              <a:t> </a:t>
            </a:r>
            <a:r>
              <a:rPr lang="cs-CZ" sz="1400" dirty="0" err="1">
                <a:solidFill>
                  <a:srgbClr val="AF34B2"/>
                </a:solidFill>
                <a:latin typeface="Verdana" pitchFamily="34" charset="0"/>
              </a:rPr>
              <a:t>du</a:t>
            </a:r>
            <a:r>
              <a:rPr lang="cs-CZ" sz="1400" dirty="0">
                <a:solidFill>
                  <a:srgbClr val="AF34B2"/>
                </a:solidFill>
                <a:latin typeface="Verdana" pitchFamily="34" charset="0"/>
              </a:rPr>
              <a:t> </a:t>
            </a:r>
            <a:r>
              <a:rPr lang="cs-CZ" sz="1400" dirty="0" err="1">
                <a:solidFill>
                  <a:srgbClr val="AF34B2"/>
                </a:solidFill>
                <a:latin typeface="Verdana" pitchFamily="34" charset="0"/>
              </a:rPr>
              <a:t>mariage</a:t>
            </a:r>
            <a:endParaRPr lang="cs-CZ" sz="1400" dirty="0">
              <a:solidFill>
                <a:srgbClr val="AF34B2"/>
              </a:solidFill>
              <a:latin typeface="Verdana" pitchFamily="34" charset="0"/>
            </a:endParaRPr>
          </a:p>
          <a:p>
            <a:pPr>
              <a:buFont typeface="Wingdings" pitchFamily="2" charset="2"/>
              <a:buChar char="Ø"/>
            </a:pPr>
            <a:r>
              <a:rPr lang="cs-CZ" sz="1400" dirty="0">
                <a:solidFill>
                  <a:srgbClr val="AF34B2"/>
                </a:solidFill>
                <a:latin typeface="Verdana" pitchFamily="34" charset="0"/>
              </a:rPr>
              <a:t>2 </a:t>
            </a:r>
            <a:r>
              <a:rPr lang="cs-CZ" sz="1400" dirty="0" err="1">
                <a:solidFill>
                  <a:srgbClr val="AF34B2"/>
                </a:solidFill>
                <a:latin typeface="Verdana" pitchFamily="34" charset="0"/>
              </a:rPr>
              <a:t>personnes</a:t>
            </a:r>
            <a:r>
              <a:rPr lang="cs-CZ" sz="1400" dirty="0">
                <a:solidFill>
                  <a:srgbClr val="AF34B2"/>
                </a:solidFill>
                <a:latin typeface="Verdana" pitchFamily="34" charset="0"/>
              </a:rPr>
              <a:t> non </a:t>
            </a:r>
            <a:r>
              <a:rPr lang="cs-CZ" sz="1400" dirty="0" err="1">
                <a:solidFill>
                  <a:srgbClr val="AF34B2"/>
                </a:solidFill>
                <a:latin typeface="Verdana" pitchFamily="34" charset="0"/>
              </a:rPr>
              <a:t>mariées</a:t>
            </a:r>
            <a:r>
              <a:rPr lang="cs-CZ" sz="1400" dirty="0">
                <a:solidFill>
                  <a:srgbClr val="AF34B2"/>
                </a:solidFill>
                <a:latin typeface="Verdana" pitchFamily="34" charset="0"/>
              </a:rPr>
              <a:t> qui </a:t>
            </a:r>
            <a:r>
              <a:rPr lang="cs-CZ" sz="1400" dirty="0" err="1">
                <a:solidFill>
                  <a:srgbClr val="AF34B2"/>
                </a:solidFill>
                <a:latin typeface="Verdana" pitchFamily="34" charset="0"/>
              </a:rPr>
              <a:t>vivent</a:t>
            </a:r>
            <a:r>
              <a:rPr lang="cs-CZ" sz="1400" dirty="0">
                <a:solidFill>
                  <a:srgbClr val="AF34B2"/>
                </a:solidFill>
                <a:latin typeface="Verdana" pitchFamily="34" charset="0"/>
              </a:rPr>
              <a:t> ensemble</a:t>
            </a:r>
            <a:r>
              <a:rPr lang="cs-CZ" sz="1800" dirty="0">
                <a:solidFill>
                  <a:srgbClr val="AF34B2"/>
                </a:solidFill>
                <a:latin typeface="Verdana" pitchFamily="34" charset="0"/>
              </a:rPr>
              <a:t> </a:t>
            </a:r>
          </a:p>
        </p:txBody>
      </p:sp>
      <p:sp>
        <p:nvSpPr>
          <p:cNvPr id="31748" name="AutoShape 5"/>
          <p:cNvSpPr>
            <a:spLocks noChangeArrowheads="1"/>
          </p:cNvSpPr>
          <p:nvPr/>
        </p:nvSpPr>
        <p:spPr bwMode="auto">
          <a:xfrm>
            <a:off x="468313" y="4292600"/>
            <a:ext cx="4103687" cy="2060575"/>
          </a:xfrm>
          <a:prstGeom prst="cloudCallout">
            <a:avLst>
              <a:gd name="adj1" fmla="val -43750"/>
              <a:gd name="adj2" fmla="val 70000"/>
            </a:avLst>
          </a:prstGeom>
          <a:solidFill>
            <a:schemeClr val="folHlink"/>
          </a:solidFill>
          <a:ln w="9525">
            <a:solidFill>
              <a:schemeClr val="tx1"/>
            </a:solidFill>
            <a:round/>
            <a:headEnd/>
            <a:tailEnd/>
          </a:ln>
        </p:spPr>
        <p:txBody>
          <a:bodyPr/>
          <a:lstStyle/>
          <a:p>
            <a:pPr algn="ctr"/>
            <a:r>
              <a:rPr lang="cs-CZ"/>
              <a:t>Et vous, comment est votre famille ? A-t-elle des particularités ? Quels sont les moments importants de votre vie de famille ?</a:t>
            </a:r>
            <a:endParaRPr lang="en-US">
              <a:cs typeface="Arial" charset="0"/>
            </a:endParaRPr>
          </a:p>
        </p:txBody>
      </p:sp>
      <p:sp>
        <p:nvSpPr>
          <p:cNvPr id="31749" name="AutoShape 6"/>
          <p:cNvSpPr>
            <a:spLocks noChangeArrowheads="1"/>
          </p:cNvSpPr>
          <p:nvPr/>
        </p:nvSpPr>
        <p:spPr bwMode="auto">
          <a:xfrm>
            <a:off x="4716463" y="4437063"/>
            <a:ext cx="3743325" cy="2060575"/>
          </a:xfrm>
          <a:prstGeom prst="cloudCallout">
            <a:avLst>
              <a:gd name="adj1" fmla="val 65014"/>
              <a:gd name="adj2" fmla="val -40755"/>
            </a:avLst>
          </a:prstGeom>
          <a:solidFill>
            <a:schemeClr val="accent1"/>
          </a:solidFill>
          <a:ln w="9525">
            <a:solidFill>
              <a:schemeClr val="tx1"/>
            </a:solidFill>
            <a:round/>
            <a:headEnd/>
            <a:tailEnd/>
          </a:ln>
        </p:spPr>
        <p:txBody>
          <a:bodyPr/>
          <a:lstStyle/>
          <a:p>
            <a:pPr algn="ctr"/>
            <a:r>
              <a:rPr lang="cs-CZ" sz="1800"/>
              <a:t>Pensez-vous que la société a évolué quant </a:t>
            </a:r>
            <a:r>
              <a:rPr lang="en-US" sz="1800">
                <a:cs typeface="Arial" charset="0"/>
              </a:rPr>
              <a:t>à</a:t>
            </a:r>
            <a:r>
              <a:rPr lang="cs-CZ" sz="1800">
                <a:cs typeface="Arial" charset="0"/>
              </a:rPr>
              <a:t> la représentation de la famille ?</a:t>
            </a:r>
            <a:endParaRPr lang="en-US" sz="1800">
              <a:cs typeface="Arial" charset="0"/>
            </a:endParaRPr>
          </a:p>
        </p:txBody>
      </p:sp>
      <p:sp>
        <p:nvSpPr>
          <p:cNvPr id="31750" name="Text Box 8"/>
          <p:cNvSpPr txBox="1">
            <a:spLocks noChangeArrowheads="1"/>
          </p:cNvSpPr>
          <p:nvPr/>
        </p:nvSpPr>
        <p:spPr bwMode="auto">
          <a:xfrm>
            <a:off x="323850" y="3500438"/>
            <a:ext cx="8208963" cy="646331"/>
          </a:xfrm>
          <a:prstGeom prst="rect">
            <a:avLst/>
          </a:prstGeom>
          <a:noFill/>
          <a:ln w="9525">
            <a:noFill/>
            <a:miter lim="800000"/>
            <a:headEnd/>
            <a:tailEnd/>
          </a:ln>
        </p:spPr>
        <p:txBody>
          <a:bodyPr>
            <a:spAutoFit/>
          </a:bodyPr>
          <a:lstStyle/>
          <a:p>
            <a:r>
              <a:rPr lang="cs-CZ" sz="1200" b="1" dirty="0" err="1">
                <a:solidFill>
                  <a:srgbClr val="339933"/>
                </a:solidFill>
              </a:rPr>
              <a:t>État</a:t>
            </a:r>
            <a:r>
              <a:rPr lang="cs-CZ" sz="1200" b="1" dirty="0">
                <a:solidFill>
                  <a:srgbClr val="339933"/>
                </a:solidFill>
              </a:rPr>
              <a:t> civil, </a:t>
            </a:r>
          </a:p>
          <a:p>
            <a:r>
              <a:rPr lang="cs-CZ" sz="1200" dirty="0">
                <a:solidFill>
                  <a:srgbClr val="339933"/>
                </a:solidFill>
              </a:rPr>
              <a:t>ensemble des </a:t>
            </a:r>
            <a:r>
              <a:rPr lang="cs-CZ" sz="1200" dirty="0" err="1">
                <a:solidFill>
                  <a:srgbClr val="339933"/>
                </a:solidFill>
              </a:rPr>
              <a:t>qualités</a:t>
            </a:r>
            <a:r>
              <a:rPr lang="cs-CZ" sz="1200" dirty="0">
                <a:solidFill>
                  <a:srgbClr val="339933"/>
                </a:solidFill>
              </a:rPr>
              <a:t> qui </a:t>
            </a:r>
            <a:r>
              <a:rPr lang="cs-CZ" sz="1200" dirty="0" err="1">
                <a:solidFill>
                  <a:srgbClr val="339933"/>
                </a:solidFill>
              </a:rPr>
              <a:t>assignent</a:t>
            </a:r>
            <a:r>
              <a:rPr lang="cs-CZ" sz="1200" dirty="0">
                <a:solidFill>
                  <a:srgbClr val="339933"/>
                </a:solidFill>
              </a:rPr>
              <a:t> à </a:t>
            </a:r>
            <a:r>
              <a:rPr lang="cs-CZ" sz="1200" dirty="0" err="1">
                <a:solidFill>
                  <a:srgbClr val="339933"/>
                </a:solidFill>
              </a:rPr>
              <a:t>une</a:t>
            </a:r>
            <a:r>
              <a:rPr lang="cs-CZ" sz="1200" dirty="0">
                <a:solidFill>
                  <a:srgbClr val="339933"/>
                </a:solidFill>
              </a:rPr>
              <a:t> </a:t>
            </a:r>
            <a:r>
              <a:rPr lang="cs-CZ" sz="1200" dirty="0" err="1">
                <a:solidFill>
                  <a:srgbClr val="339933"/>
                </a:solidFill>
              </a:rPr>
              <a:t>personne</a:t>
            </a:r>
            <a:r>
              <a:rPr lang="cs-CZ" sz="1200" dirty="0">
                <a:solidFill>
                  <a:srgbClr val="339933"/>
                </a:solidFill>
              </a:rPr>
              <a:t> </a:t>
            </a:r>
            <a:r>
              <a:rPr lang="cs-CZ" sz="1200" dirty="0" err="1">
                <a:solidFill>
                  <a:srgbClr val="339933"/>
                </a:solidFill>
              </a:rPr>
              <a:t>sa</a:t>
            </a:r>
            <a:r>
              <a:rPr lang="cs-CZ" sz="1200" dirty="0">
                <a:solidFill>
                  <a:srgbClr val="339933"/>
                </a:solidFill>
              </a:rPr>
              <a:t> place </a:t>
            </a:r>
            <a:r>
              <a:rPr lang="cs-CZ" sz="1200" dirty="0" err="1">
                <a:solidFill>
                  <a:srgbClr val="339933"/>
                </a:solidFill>
              </a:rPr>
              <a:t>dans</a:t>
            </a:r>
            <a:r>
              <a:rPr lang="cs-CZ" sz="1200" dirty="0">
                <a:solidFill>
                  <a:srgbClr val="339933"/>
                </a:solidFill>
              </a:rPr>
              <a:t> la </a:t>
            </a:r>
            <a:r>
              <a:rPr lang="cs-CZ" sz="1200" dirty="0" err="1">
                <a:solidFill>
                  <a:srgbClr val="339933"/>
                </a:solidFill>
              </a:rPr>
              <a:t>société</a:t>
            </a:r>
            <a:r>
              <a:rPr lang="cs-CZ" sz="1200" dirty="0">
                <a:solidFill>
                  <a:srgbClr val="339933"/>
                </a:solidFill>
              </a:rPr>
              <a:t> et la </a:t>
            </a:r>
            <a:r>
              <a:rPr lang="cs-CZ" sz="1200" dirty="0" err="1">
                <a:solidFill>
                  <a:srgbClr val="339933"/>
                </a:solidFill>
              </a:rPr>
              <a:t>différencient</a:t>
            </a:r>
            <a:r>
              <a:rPr lang="cs-CZ" sz="1200" dirty="0">
                <a:solidFill>
                  <a:srgbClr val="339933"/>
                </a:solidFill>
              </a:rPr>
              <a:t> des </a:t>
            </a:r>
            <a:r>
              <a:rPr lang="cs-CZ" sz="1200" dirty="0" err="1">
                <a:solidFill>
                  <a:srgbClr val="339933"/>
                </a:solidFill>
              </a:rPr>
              <a:t>autres</a:t>
            </a:r>
            <a:r>
              <a:rPr lang="cs-CZ" sz="1200" dirty="0">
                <a:solidFill>
                  <a:srgbClr val="339933"/>
                </a:solidFill>
              </a:rPr>
              <a:t> au point de </a:t>
            </a:r>
            <a:r>
              <a:rPr lang="cs-CZ" sz="1200" dirty="0" err="1">
                <a:solidFill>
                  <a:srgbClr val="339933"/>
                </a:solidFill>
              </a:rPr>
              <a:t>vue</a:t>
            </a:r>
            <a:r>
              <a:rPr lang="cs-CZ" sz="1200" dirty="0">
                <a:solidFill>
                  <a:srgbClr val="339933"/>
                </a:solidFill>
              </a:rPr>
              <a:t> de </a:t>
            </a:r>
            <a:r>
              <a:rPr lang="cs-CZ" sz="1200" dirty="0" err="1">
                <a:solidFill>
                  <a:srgbClr val="339933"/>
                </a:solidFill>
              </a:rPr>
              <a:t>l'exercice</a:t>
            </a:r>
            <a:r>
              <a:rPr lang="cs-CZ" sz="1200" dirty="0">
                <a:solidFill>
                  <a:srgbClr val="339933"/>
                </a:solidFill>
              </a:rPr>
              <a:t> des </a:t>
            </a:r>
            <a:r>
              <a:rPr lang="cs-CZ" sz="1200" dirty="0" err="1">
                <a:solidFill>
                  <a:srgbClr val="339933"/>
                </a:solidFill>
              </a:rPr>
              <a:t>droits</a:t>
            </a:r>
            <a:r>
              <a:rPr lang="cs-CZ" sz="1200" dirty="0">
                <a:solidFill>
                  <a:srgbClr val="339933"/>
                </a:solidFill>
              </a:rPr>
              <a:t> </a:t>
            </a:r>
            <a:r>
              <a:rPr lang="cs-CZ" sz="1200" dirty="0" err="1">
                <a:solidFill>
                  <a:srgbClr val="339933"/>
                </a:solidFill>
              </a:rPr>
              <a:t>civils</a:t>
            </a:r>
            <a:r>
              <a:rPr lang="cs-CZ" sz="1200" dirty="0">
                <a:solidFill>
                  <a:srgbClr val="339933"/>
                </a:solidFill>
              </a:rPr>
              <a:t>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2"/>
          <p:cNvSpPr>
            <a:spLocks noGrp="1"/>
          </p:cNvSpPr>
          <p:nvPr>
            <p:ph type="title" idx="4294967295"/>
          </p:nvPr>
        </p:nvSpPr>
        <p:spPr>
          <a:xfrm>
            <a:off x="457200" y="274638"/>
            <a:ext cx="8291513" cy="417512"/>
          </a:xfrm>
        </p:spPr>
        <p:txBody>
          <a:bodyPr anchor="ctr"/>
          <a:lstStyle/>
          <a:p>
            <a:pPr eaLnBrk="1" hangingPunct="1">
              <a:defRPr/>
            </a:pPr>
            <a:r>
              <a:rPr lang="cs-CZ" sz="2000" smtClean="0">
                <a:solidFill>
                  <a:schemeClr val="hlink"/>
                </a:solidFill>
              </a:rPr>
              <a:t>Proposition de corrections</a:t>
            </a:r>
          </a:p>
        </p:txBody>
      </p:sp>
      <p:sp>
        <p:nvSpPr>
          <p:cNvPr id="32770" name="Rectangle 3"/>
          <p:cNvSpPr>
            <a:spLocks noGrp="1"/>
          </p:cNvSpPr>
          <p:nvPr>
            <p:ph type="body" idx="4294967295"/>
          </p:nvPr>
        </p:nvSpPr>
        <p:spPr>
          <a:xfrm>
            <a:off x="457200" y="836613"/>
            <a:ext cx="8229600" cy="5289550"/>
          </a:xfrm>
        </p:spPr>
        <p:txBody>
          <a:bodyPr/>
          <a:lstStyle/>
          <a:p>
            <a:pPr eaLnBrk="1" hangingPunct="1">
              <a:lnSpc>
                <a:spcPct val="80000"/>
              </a:lnSpc>
              <a:buFontTx/>
              <a:buNone/>
            </a:pPr>
            <a:r>
              <a:rPr lang="cs-CZ" sz="1200" smtClean="0"/>
              <a:t>1) </a:t>
            </a:r>
            <a:r>
              <a:rPr lang="cs-CZ" sz="1200" u="sng" smtClean="0"/>
              <a:t>Les membres de la famille</a:t>
            </a:r>
          </a:p>
          <a:p>
            <a:pPr eaLnBrk="1" hangingPunct="1">
              <a:lnSpc>
                <a:spcPct val="80000"/>
              </a:lnSpc>
              <a:buFontTx/>
              <a:buNone/>
            </a:pPr>
            <a:r>
              <a:rPr lang="cs-CZ" sz="1200" smtClean="0"/>
              <a:t>Le beau-fr</a:t>
            </a:r>
            <a:r>
              <a:rPr lang="en-US" sz="1200" smtClean="0"/>
              <a:t>è</a:t>
            </a:r>
            <a:r>
              <a:rPr lang="cs-CZ" sz="1200" smtClean="0"/>
              <a:t>re/la belle-soeur/švagr – le cousin/la cousine/bratranec – </a:t>
            </a:r>
          </a:p>
          <a:p>
            <a:pPr eaLnBrk="1" hangingPunct="1">
              <a:lnSpc>
                <a:spcPct val="80000"/>
              </a:lnSpc>
              <a:buFontTx/>
              <a:buNone/>
            </a:pPr>
            <a:r>
              <a:rPr lang="cs-CZ" sz="1200" smtClean="0"/>
              <a:t>le fils/la fille/syn – le fr</a:t>
            </a:r>
            <a:r>
              <a:rPr lang="en-US" sz="1200" smtClean="0"/>
              <a:t>è</a:t>
            </a:r>
            <a:r>
              <a:rPr lang="cs-CZ" sz="1200" smtClean="0"/>
              <a:t>re/la soeur/bratr – le gendre/la belle-fille/zet´- </a:t>
            </a:r>
          </a:p>
          <a:p>
            <a:pPr eaLnBrk="1" hangingPunct="1">
              <a:lnSpc>
                <a:spcPct val="80000"/>
              </a:lnSpc>
              <a:buFontTx/>
              <a:buNone/>
            </a:pPr>
            <a:r>
              <a:rPr lang="cs-CZ" sz="1200" smtClean="0"/>
              <a:t>le grand-p</a:t>
            </a:r>
            <a:r>
              <a:rPr lang="en-US" sz="1200" smtClean="0"/>
              <a:t>è</a:t>
            </a:r>
            <a:r>
              <a:rPr lang="cs-CZ" sz="1200" smtClean="0"/>
              <a:t>re/la grand-m</a:t>
            </a:r>
            <a:r>
              <a:rPr lang="en-US" sz="1200" smtClean="0"/>
              <a:t>è</a:t>
            </a:r>
            <a:r>
              <a:rPr lang="cs-CZ" sz="1200" smtClean="0"/>
              <a:t>re/dědeček – le mari/la femme/manžel – </a:t>
            </a:r>
          </a:p>
          <a:p>
            <a:pPr eaLnBrk="1" hangingPunct="1">
              <a:lnSpc>
                <a:spcPct val="80000"/>
              </a:lnSpc>
              <a:buFontTx/>
              <a:buNone/>
            </a:pPr>
            <a:r>
              <a:rPr lang="cs-CZ" sz="1200" smtClean="0"/>
              <a:t>Le neveu/la ni</a:t>
            </a:r>
            <a:r>
              <a:rPr lang="en-US" sz="1200" smtClean="0"/>
              <a:t>è</a:t>
            </a:r>
            <a:r>
              <a:rPr lang="cs-CZ" sz="1200" smtClean="0"/>
              <a:t>ce/synovec – l´oncle/la tante/strýc – le p</a:t>
            </a:r>
            <a:r>
              <a:rPr lang="en-US" sz="1200" smtClean="0"/>
              <a:t>è</a:t>
            </a:r>
            <a:r>
              <a:rPr lang="cs-CZ" sz="1200" smtClean="0"/>
              <a:t>re/la m</a:t>
            </a:r>
            <a:r>
              <a:rPr lang="en-US" sz="1200" smtClean="0"/>
              <a:t>è</a:t>
            </a:r>
            <a:r>
              <a:rPr lang="cs-CZ" sz="1200" smtClean="0"/>
              <a:t>re/otec – </a:t>
            </a:r>
          </a:p>
          <a:p>
            <a:pPr eaLnBrk="1" hangingPunct="1">
              <a:lnSpc>
                <a:spcPct val="80000"/>
              </a:lnSpc>
              <a:buFontTx/>
              <a:buNone/>
            </a:pPr>
            <a:r>
              <a:rPr lang="cs-CZ" sz="1200" smtClean="0"/>
              <a:t>Le petit-fils/la petite-fille/vnuk – le beau-p</a:t>
            </a:r>
            <a:r>
              <a:rPr lang="en-US" sz="1200" smtClean="0"/>
              <a:t>è</a:t>
            </a:r>
            <a:r>
              <a:rPr lang="cs-CZ" sz="1200" smtClean="0"/>
              <a:t>re/la belle-m</a:t>
            </a:r>
            <a:r>
              <a:rPr lang="en-US" sz="1200" smtClean="0"/>
              <a:t>è</a:t>
            </a:r>
            <a:r>
              <a:rPr lang="cs-CZ" sz="1200" smtClean="0"/>
              <a:t>re/tchán anebo nevlastní otec</a:t>
            </a:r>
            <a:endParaRPr lang="en-US" sz="1200" smtClean="0"/>
          </a:p>
          <a:p>
            <a:pPr eaLnBrk="1" hangingPunct="1">
              <a:lnSpc>
                <a:spcPct val="80000"/>
              </a:lnSpc>
              <a:buFontTx/>
              <a:buNone/>
            </a:pPr>
            <a:endParaRPr lang="cs-CZ" sz="1200" smtClean="0"/>
          </a:p>
          <a:p>
            <a:pPr eaLnBrk="1" hangingPunct="1">
              <a:lnSpc>
                <a:spcPct val="80000"/>
              </a:lnSpc>
              <a:buFontTx/>
              <a:buNone/>
            </a:pPr>
            <a:r>
              <a:rPr lang="cs-CZ" sz="1200" smtClean="0"/>
              <a:t>2) </a:t>
            </a:r>
            <a:r>
              <a:rPr lang="cs-CZ" sz="1200" u="sng" smtClean="0"/>
              <a:t>La famille de Pierre</a:t>
            </a:r>
          </a:p>
          <a:p>
            <a:pPr eaLnBrk="1" hangingPunct="1">
              <a:lnSpc>
                <a:spcPct val="80000"/>
              </a:lnSpc>
              <a:buFontTx/>
              <a:buNone/>
            </a:pPr>
            <a:r>
              <a:rPr lang="cs-CZ" sz="1200" smtClean="0"/>
              <a:t>Marguerite:son arri</a:t>
            </a:r>
            <a:r>
              <a:rPr lang="en-US" sz="1200" smtClean="0"/>
              <a:t>è</a:t>
            </a:r>
            <a:r>
              <a:rPr lang="cs-CZ" sz="1200" smtClean="0"/>
              <a:t>re-grand-m</a:t>
            </a:r>
            <a:r>
              <a:rPr lang="en-US" sz="1200" smtClean="0"/>
              <a:t>è</a:t>
            </a:r>
            <a:r>
              <a:rPr lang="cs-CZ" sz="1200" smtClean="0"/>
              <a:t>re  - Joseph: son arri</a:t>
            </a:r>
            <a:r>
              <a:rPr lang="en-US" sz="1200" smtClean="0"/>
              <a:t>è</a:t>
            </a:r>
            <a:r>
              <a:rPr lang="cs-CZ" sz="1200" smtClean="0"/>
              <a:t>re-grand-p</a:t>
            </a:r>
            <a:r>
              <a:rPr lang="en-US" sz="1200" smtClean="0"/>
              <a:t>è</a:t>
            </a:r>
            <a:r>
              <a:rPr lang="cs-CZ" sz="1200" smtClean="0"/>
              <a:t>re</a:t>
            </a:r>
          </a:p>
          <a:p>
            <a:pPr eaLnBrk="1" hangingPunct="1">
              <a:lnSpc>
                <a:spcPct val="80000"/>
              </a:lnSpc>
              <a:buFontTx/>
              <a:buNone/>
            </a:pPr>
            <a:r>
              <a:rPr lang="cs-CZ" sz="1200" smtClean="0"/>
              <a:t>Simon: son grand-p</a:t>
            </a:r>
            <a:r>
              <a:rPr lang="en-US" sz="1200" smtClean="0"/>
              <a:t>è</a:t>
            </a:r>
            <a:r>
              <a:rPr lang="cs-CZ" sz="1200" smtClean="0"/>
              <a:t>re – Yvonne: sa grand-m</a:t>
            </a:r>
            <a:r>
              <a:rPr lang="en-US" sz="1200" smtClean="0"/>
              <a:t>è</a:t>
            </a:r>
            <a:r>
              <a:rPr lang="cs-CZ" sz="1200" smtClean="0"/>
              <a:t>re – Annie: sa tante -Michel: son oncle Gérard: son p</a:t>
            </a:r>
            <a:r>
              <a:rPr lang="en-US" sz="1200" smtClean="0"/>
              <a:t>è</a:t>
            </a:r>
            <a:r>
              <a:rPr lang="cs-CZ" sz="1200" smtClean="0"/>
              <a:t>re – Nadine: sa m</a:t>
            </a:r>
            <a:r>
              <a:rPr lang="en-US" sz="1200" smtClean="0"/>
              <a:t>è</a:t>
            </a:r>
            <a:r>
              <a:rPr lang="cs-CZ" sz="1200" smtClean="0"/>
              <a:t>re – Sylvie: sa femme – Patrice: son fr</a:t>
            </a:r>
            <a:r>
              <a:rPr lang="en-US" sz="1200" smtClean="0"/>
              <a:t>è</a:t>
            </a:r>
            <a:r>
              <a:rPr lang="cs-CZ" sz="1200" smtClean="0"/>
              <a:t>re – Jeanne: sa soeur -  Patrick: son beau-fr</a:t>
            </a:r>
            <a:r>
              <a:rPr lang="en-US" sz="1200" smtClean="0"/>
              <a:t>è</a:t>
            </a:r>
            <a:r>
              <a:rPr lang="cs-CZ" sz="1200" smtClean="0"/>
              <a:t>re – Julien: son neveu -  Emma: sa fille – Didier: son fils – Marie: sa belle-fille – Philippe: son gendre – Léo: son petit-fils – Tina: sa petite-fille</a:t>
            </a:r>
          </a:p>
          <a:p>
            <a:pPr eaLnBrk="1" hangingPunct="1">
              <a:lnSpc>
                <a:spcPct val="80000"/>
              </a:lnSpc>
              <a:buFontTx/>
              <a:buNone/>
            </a:pPr>
            <a:endParaRPr lang="cs-CZ" sz="1200" smtClean="0"/>
          </a:p>
          <a:p>
            <a:pPr eaLnBrk="1" hangingPunct="1">
              <a:lnSpc>
                <a:spcPct val="80000"/>
              </a:lnSpc>
              <a:buFontTx/>
              <a:buNone/>
            </a:pPr>
            <a:r>
              <a:rPr lang="cs-CZ" sz="1200" smtClean="0"/>
              <a:t>4) </a:t>
            </a:r>
            <a:r>
              <a:rPr lang="cs-CZ" sz="1200" u="sng" smtClean="0"/>
              <a:t>Les évenements de la vie de famille</a:t>
            </a:r>
          </a:p>
          <a:p>
            <a:pPr eaLnBrk="1" hangingPunct="1">
              <a:lnSpc>
                <a:spcPct val="80000"/>
              </a:lnSpc>
              <a:buFontTx/>
              <a:buNone/>
            </a:pPr>
            <a:r>
              <a:rPr lang="cs-CZ" sz="1200" smtClean="0"/>
              <a:t>L´enterrement – La naissance – Le mariage – La communion – Le bapt</a:t>
            </a:r>
            <a:r>
              <a:rPr lang="en-US" sz="1200" smtClean="0"/>
              <a:t>ê</a:t>
            </a:r>
            <a:r>
              <a:rPr lang="cs-CZ" sz="1200" smtClean="0"/>
              <a:t>me – Le divorce</a:t>
            </a:r>
          </a:p>
          <a:p>
            <a:pPr eaLnBrk="1" hangingPunct="1">
              <a:lnSpc>
                <a:spcPct val="80000"/>
              </a:lnSpc>
              <a:buFontTx/>
              <a:buNone/>
            </a:pPr>
            <a:endParaRPr lang="en-US" sz="1200" smtClean="0"/>
          </a:p>
          <a:p>
            <a:pPr eaLnBrk="1" hangingPunct="1">
              <a:lnSpc>
                <a:spcPct val="80000"/>
              </a:lnSpc>
              <a:buFontTx/>
              <a:buNone/>
            </a:pPr>
            <a:r>
              <a:rPr lang="cs-CZ" sz="1200" smtClean="0"/>
              <a:t>5) </a:t>
            </a:r>
            <a:r>
              <a:rPr lang="cs-CZ" sz="1200" u="sng" smtClean="0"/>
              <a:t>L´état civil</a:t>
            </a:r>
            <a:endParaRPr lang="en-US" sz="1200" u="sng" smtClean="0"/>
          </a:p>
          <a:p>
            <a:pPr eaLnBrk="1" hangingPunct="1">
              <a:lnSpc>
                <a:spcPct val="80000"/>
              </a:lnSpc>
              <a:buFontTx/>
              <a:buNone/>
            </a:pPr>
            <a:r>
              <a:rPr lang="cs-CZ" sz="1200" smtClean="0"/>
              <a:t>Célibataire: Personne qui vit seule et n´est pas mariée </a:t>
            </a:r>
          </a:p>
          <a:p>
            <a:pPr eaLnBrk="1" hangingPunct="1">
              <a:lnSpc>
                <a:spcPct val="80000"/>
              </a:lnSpc>
              <a:buFontTx/>
              <a:buNone/>
            </a:pPr>
            <a:r>
              <a:rPr lang="cs-CZ" sz="1200" smtClean="0"/>
              <a:t>Divorcé: Personne dont le mariage a été annulé légalement </a:t>
            </a:r>
          </a:p>
          <a:p>
            <a:pPr eaLnBrk="1" hangingPunct="1">
              <a:lnSpc>
                <a:spcPct val="80000"/>
              </a:lnSpc>
              <a:buFontTx/>
              <a:buNone/>
            </a:pPr>
            <a:r>
              <a:rPr lang="cs-CZ" sz="1200" smtClean="0"/>
              <a:t>En concubinage: 2 personnes non mariées qui vivent ensemble </a:t>
            </a:r>
          </a:p>
          <a:p>
            <a:pPr eaLnBrk="1" hangingPunct="1">
              <a:lnSpc>
                <a:spcPct val="80000"/>
              </a:lnSpc>
              <a:buFontTx/>
              <a:buNone/>
            </a:pPr>
            <a:r>
              <a:rPr lang="cs-CZ" sz="1200" smtClean="0"/>
              <a:t>Marié: 2 personnes unies officiellement par les liens du mariage</a:t>
            </a:r>
          </a:p>
          <a:p>
            <a:pPr eaLnBrk="1" hangingPunct="1">
              <a:lnSpc>
                <a:spcPct val="80000"/>
              </a:lnSpc>
              <a:buFontTx/>
              <a:buNone/>
            </a:pPr>
            <a:r>
              <a:rPr lang="cs-CZ" sz="1200" smtClean="0"/>
              <a:t>Pacsé: 2 personnes qui ont signé un pacs (pacte civil de solidarité). Le pacs est un contrat, institué par la loi en 1999, conclu entre deux personnes célibataires de même sexe ou de sexe différent.</a:t>
            </a:r>
          </a:p>
          <a:p>
            <a:pPr eaLnBrk="1" hangingPunct="1">
              <a:lnSpc>
                <a:spcPct val="80000"/>
              </a:lnSpc>
              <a:buFontTx/>
              <a:buNone/>
            </a:pPr>
            <a:r>
              <a:rPr lang="cs-CZ" sz="1200" smtClean="0"/>
              <a:t>Veuf: Personne dont le mari/la femme est mort(e)</a:t>
            </a:r>
          </a:p>
          <a:p>
            <a:pPr eaLnBrk="1" hangingPunct="1">
              <a:lnSpc>
                <a:spcPct val="80000"/>
              </a:lnSpc>
              <a:buFontTx/>
              <a:buNone/>
            </a:pPr>
            <a:endParaRPr lang="en-US" sz="1200" smtClean="0"/>
          </a:p>
          <a:p>
            <a:pPr eaLnBrk="1" hangingPunct="1">
              <a:lnSpc>
                <a:spcPct val="80000"/>
              </a:lnSpc>
              <a:buFontTx/>
              <a:buNone/>
            </a:pPr>
            <a:endParaRPr lang="en-US" sz="120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Nadpis 1"/>
          <p:cNvSpPr txBox="1">
            <a:spLocks/>
          </p:cNvSpPr>
          <p:nvPr/>
        </p:nvSpPr>
        <p:spPr bwMode="auto">
          <a:xfrm>
            <a:off x="685800" y="1773238"/>
            <a:ext cx="7772400" cy="566737"/>
          </a:xfrm>
          <a:prstGeom prst="rect">
            <a:avLst/>
          </a:prstGeom>
          <a:noFill/>
          <a:ln w="9525">
            <a:noFill/>
            <a:miter lim="800000"/>
            <a:headEnd/>
            <a:tailEnd/>
          </a:ln>
        </p:spPr>
        <p:txBody>
          <a:bodyPr anchor="ctr"/>
          <a:lstStyle/>
          <a:p>
            <a:pPr algn="ctr"/>
            <a:endParaRPr lang="cs-CZ" sz="4400" b="1">
              <a:latin typeface="Calibri" pitchFamily="34" charset="0"/>
            </a:endParaRPr>
          </a:p>
        </p:txBody>
      </p:sp>
      <p:sp>
        <p:nvSpPr>
          <p:cNvPr id="20482" name="Nadpis 1"/>
          <p:cNvSpPr>
            <a:spLocks noGrp="1"/>
          </p:cNvSpPr>
          <p:nvPr>
            <p:ph type="title" idx="4294967295"/>
          </p:nvPr>
        </p:nvSpPr>
        <p:spPr>
          <a:xfrm>
            <a:off x="1042988" y="188913"/>
            <a:ext cx="7643812" cy="588962"/>
          </a:xfrm>
        </p:spPr>
        <p:txBody>
          <a:bodyPr anchor="ctr"/>
          <a:lstStyle/>
          <a:p>
            <a:pPr eaLnBrk="1" hangingPunct="1">
              <a:defRPr/>
            </a:pPr>
            <a:r>
              <a:rPr lang="cs-CZ" sz="1800" b="1"/>
              <a:t>Použitý obrazový materiál:</a:t>
            </a:r>
            <a:r>
              <a:rPr lang="cs-CZ" sz="1800" b="1">
                <a:latin typeface="Arial" charset="0"/>
              </a:rPr>
              <a:t/>
            </a:r>
            <a:br>
              <a:rPr lang="cs-CZ" sz="1800" b="1">
                <a:latin typeface="Arial" charset="0"/>
              </a:rPr>
            </a:br>
            <a:endParaRPr lang="cs-CZ" sz="1500"/>
          </a:p>
        </p:txBody>
      </p:sp>
      <p:sp>
        <p:nvSpPr>
          <p:cNvPr id="33795" name="Zástupný symbol pro obsah 2"/>
          <p:cNvSpPr>
            <a:spLocks noGrp="1"/>
          </p:cNvSpPr>
          <p:nvPr>
            <p:ph idx="4294967295"/>
          </p:nvPr>
        </p:nvSpPr>
        <p:spPr>
          <a:xfrm>
            <a:off x="468313" y="549275"/>
            <a:ext cx="8229600" cy="3095625"/>
          </a:xfrm>
        </p:spPr>
        <p:txBody>
          <a:bodyPr/>
          <a:lstStyle/>
          <a:p>
            <a:pPr eaLnBrk="1" hangingPunct="1"/>
            <a:r>
              <a:rPr lang="cs-CZ" sz="1000" u="sng" smtClean="0"/>
              <a:t>Kliparty</a:t>
            </a:r>
          </a:p>
          <a:p>
            <a:pPr eaLnBrk="1" hangingPunct="1">
              <a:buFontTx/>
              <a:buNone/>
            </a:pPr>
            <a:r>
              <a:rPr lang="cs-CZ" sz="1000" smtClean="0">
                <a:solidFill>
                  <a:srgbClr val="7030A0"/>
                </a:solidFill>
              </a:rPr>
              <a:t>La photo de famille dostupné pod</a:t>
            </a:r>
          </a:p>
          <a:p>
            <a:pPr eaLnBrk="1" hangingPunct="1">
              <a:buFontTx/>
              <a:buNone/>
            </a:pPr>
            <a:r>
              <a:rPr lang="cs-CZ" sz="1000" smtClean="0">
                <a:hlinkClick r:id="rId2"/>
              </a:rPr>
              <a:t>http://office.microsoft.com/fr-fr/images/results.aspx?qu=famille&amp;ex=1#ai:MC900355425|mt:1|</a:t>
            </a:r>
            <a:endParaRPr lang="cs-CZ" sz="1000" smtClean="0"/>
          </a:p>
          <a:p>
            <a:pPr eaLnBrk="1" hangingPunct="1">
              <a:buFontTx/>
              <a:buNone/>
            </a:pPr>
            <a:r>
              <a:rPr lang="cs-CZ" sz="1000" smtClean="0">
                <a:solidFill>
                  <a:srgbClr val="7030A0"/>
                </a:solidFill>
              </a:rPr>
              <a:t>L´enterrement dostupné pod</a:t>
            </a:r>
          </a:p>
          <a:p>
            <a:pPr eaLnBrk="1" hangingPunct="1">
              <a:buFontTx/>
              <a:buNone/>
            </a:pPr>
            <a:r>
              <a:rPr lang="cs-CZ" sz="1000" smtClean="0">
                <a:hlinkClick r:id="rId3"/>
              </a:rPr>
              <a:t>http://office.microsoft.com/fr-fr/images/results.aspx?qu=enterrement&amp;ex=1#ai:MC900332900|</a:t>
            </a:r>
            <a:endParaRPr lang="cs-CZ" sz="1000" smtClean="0"/>
          </a:p>
          <a:p>
            <a:pPr eaLnBrk="1" hangingPunct="1">
              <a:buFontTx/>
              <a:buNone/>
            </a:pPr>
            <a:r>
              <a:rPr lang="cs-CZ" sz="1000" smtClean="0">
                <a:solidFill>
                  <a:srgbClr val="7030A0"/>
                </a:solidFill>
                <a:latin typeface="Arial" charset="0"/>
              </a:rPr>
              <a:t>La naissance </a:t>
            </a:r>
            <a:r>
              <a:rPr lang="cs-CZ" sz="1000" smtClean="0">
                <a:solidFill>
                  <a:srgbClr val="7030A0"/>
                </a:solidFill>
              </a:rPr>
              <a:t>dostupné pod</a:t>
            </a:r>
          </a:p>
          <a:p>
            <a:pPr eaLnBrk="1" hangingPunct="1">
              <a:buFontTx/>
              <a:buNone/>
            </a:pPr>
            <a:r>
              <a:rPr lang="cs-CZ" sz="1000" smtClean="0">
                <a:hlinkClick r:id="rId4"/>
              </a:rPr>
              <a:t>http://office.microsoft.com/fr-fr/images/results.aspx?qu=naissance&amp;ex=1#ai:MC900360992|mt:1|</a:t>
            </a:r>
            <a:endParaRPr lang="cs-CZ" sz="1000" smtClean="0"/>
          </a:p>
          <a:p>
            <a:pPr eaLnBrk="1" hangingPunct="1">
              <a:buFontTx/>
              <a:buNone/>
            </a:pPr>
            <a:r>
              <a:rPr lang="cs-CZ" sz="1000" smtClean="0">
                <a:solidFill>
                  <a:srgbClr val="7030A0"/>
                </a:solidFill>
              </a:rPr>
              <a:t>Le mariage dostupné pod</a:t>
            </a:r>
          </a:p>
          <a:p>
            <a:pPr eaLnBrk="1" hangingPunct="1">
              <a:buFontTx/>
              <a:buNone/>
            </a:pPr>
            <a:r>
              <a:rPr lang="cs-CZ" sz="1000" smtClean="0">
                <a:hlinkClick r:id="rId5"/>
              </a:rPr>
              <a:t>http://office.microsoft.com/fr-fr/images/results.aspx?qu=mariage&amp;ex=1#ai:MC900347201|mt:1|</a:t>
            </a:r>
            <a:endParaRPr lang="cs-CZ" sz="1000" smtClean="0"/>
          </a:p>
          <a:p>
            <a:pPr eaLnBrk="1" hangingPunct="1">
              <a:buFontTx/>
              <a:buNone/>
            </a:pPr>
            <a:r>
              <a:rPr lang="cs-CZ" sz="1000" smtClean="0">
                <a:solidFill>
                  <a:srgbClr val="7030A0"/>
                </a:solidFill>
                <a:latin typeface="Arial" charset="0"/>
              </a:rPr>
              <a:t>La communion </a:t>
            </a:r>
            <a:r>
              <a:rPr lang="cs-CZ" sz="1000" smtClean="0">
                <a:solidFill>
                  <a:srgbClr val="7030A0"/>
                </a:solidFill>
              </a:rPr>
              <a:t>dostupné pod</a:t>
            </a:r>
          </a:p>
          <a:p>
            <a:pPr eaLnBrk="1" hangingPunct="1">
              <a:buFontTx/>
              <a:buNone/>
            </a:pPr>
            <a:r>
              <a:rPr lang="cs-CZ" sz="1000" smtClean="0">
                <a:hlinkClick r:id="rId6"/>
              </a:rPr>
              <a:t>http://office.microsoft.com/fr-fr/images/results.aspx?qu=communion&amp;ex=1#ai:MC900310342|</a:t>
            </a:r>
            <a:endParaRPr lang="cs-CZ" sz="1000" smtClean="0"/>
          </a:p>
          <a:p>
            <a:pPr eaLnBrk="1" hangingPunct="1">
              <a:buFontTx/>
              <a:buNone/>
            </a:pPr>
            <a:r>
              <a:rPr lang="cs-CZ" sz="1000" smtClean="0">
                <a:solidFill>
                  <a:srgbClr val="7030A0"/>
                </a:solidFill>
                <a:latin typeface="Arial" charset="0"/>
              </a:rPr>
              <a:t>Le baptême </a:t>
            </a:r>
            <a:r>
              <a:rPr lang="cs-CZ" sz="1000" smtClean="0">
                <a:solidFill>
                  <a:srgbClr val="7030A0"/>
                </a:solidFill>
              </a:rPr>
              <a:t>dostupné pod</a:t>
            </a:r>
          </a:p>
          <a:p>
            <a:pPr eaLnBrk="1" hangingPunct="1">
              <a:buFontTx/>
              <a:buNone/>
            </a:pPr>
            <a:r>
              <a:rPr lang="cs-CZ" sz="1000" smtClean="0">
                <a:hlinkClick r:id="rId7"/>
              </a:rPr>
              <a:t>http://office.microsoft.com/fr-fr/images/results.aspx?qu=Chr%C3%A9tiens#ai:MC900397322|mt:1|</a:t>
            </a:r>
            <a:endParaRPr lang="cs-CZ" sz="1000" smtClean="0"/>
          </a:p>
          <a:p>
            <a:pPr eaLnBrk="1" hangingPunct="1">
              <a:buFontTx/>
              <a:buNone/>
            </a:pPr>
            <a:r>
              <a:rPr lang="cs-CZ" sz="1000" smtClean="0">
                <a:solidFill>
                  <a:srgbClr val="7030A0"/>
                </a:solidFill>
              </a:rPr>
              <a:t>Le divorce dostupné pod</a:t>
            </a:r>
          </a:p>
          <a:p>
            <a:pPr eaLnBrk="1" hangingPunct="1">
              <a:buFontTx/>
              <a:buNone/>
            </a:pPr>
            <a:r>
              <a:rPr lang="cs-CZ" sz="1000" smtClean="0">
                <a:hlinkClick r:id="rId8"/>
              </a:rPr>
              <a:t>http://office.microsoft.com/fr-fr/images/results.aspx?qu=couple+avocat&amp;ex=1#ai:MC900233028|</a:t>
            </a:r>
            <a:endParaRPr lang="cs-CZ" sz="1000" smtClean="0"/>
          </a:p>
          <a:p>
            <a:pPr eaLnBrk="1" hangingPunct="1">
              <a:buFontTx/>
              <a:buNone/>
            </a:pPr>
            <a:endParaRPr lang="cs-CZ" sz="1000" smtClean="0"/>
          </a:p>
          <a:p>
            <a:pPr eaLnBrk="1" hangingPunct="1">
              <a:buFontTx/>
              <a:buNone/>
            </a:pPr>
            <a:endParaRPr lang="cs-CZ" sz="1000" smtClean="0"/>
          </a:p>
        </p:txBody>
      </p:sp>
      <p:sp>
        <p:nvSpPr>
          <p:cNvPr id="2" name="Nadpis 1"/>
          <p:cNvSpPr>
            <a:spLocks/>
          </p:cNvSpPr>
          <p:nvPr/>
        </p:nvSpPr>
        <p:spPr bwMode="auto">
          <a:xfrm>
            <a:off x="827088" y="3644900"/>
            <a:ext cx="7643812" cy="588963"/>
          </a:xfrm>
          <a:prstGeom prst="rect">
            <a:avLst/>
          </a:prstGeom>
          <a:noFill/>
          <a:ln w="9525">
            <a:noFill/>
            <a:miter lim="800000"/>
            <a:headEnd/>
            <a:tailEnd/>
          </a:ln>
        </p:spPr>
        <p:txBody>
          <a:bodyPr anchor="ctr"/>
          <a:lstStyle/>
          <a:p>
            <a:pPr algn="ctr">
              <a:lnSpc>
                <a:spcPct val="90000"/>
              </a:lnSpc>
              <a:defRPr/>
            </a:pPr>
            <a:r>
              <a:rPr lang="cs-CZ" sz="1800" b="1">
                <a:solidFill>
                  <a:schemeClr val="tx2"/>
                </a:solidFill>
                <a:effectLst>
                  <a:outerShdw blurRad="38100" dist="38100" dir="2700000" algn="tl">
                    <a:srgbClr val="C0C0C0"/>
                  </a:outerShdw>
                </a:effectLst>
                <a:latin typeface="Verdana" pitchFamily="34" charset="0"/>
              </a:rPr>
              <a:t>Zdroje:</a:t>
            </a:r>
            <a:r>
              <a:rPr lang="cs-CZ" sz="1800" b="1">
                <a:solidFill>
                  <a:schemeClr val="tx2"/>
                </a:solidFill>
                <a:effectLst>
                  <a:outerShdw blurRad="38100" dist="38100" dir="2700000" algn="tl">
                    <a:srgbClr val="C0C0C0"/>
                  </a:outerShdw>
                </a:effectLst>
              </a:rPr>
              <a:t/>
            </a:r>
            <a:br>
              <a:rPr lang="cs-CZ" sz="1800" b="1">
                <a:solidFill>
                  <a:schemeClr val="tx2"/>
                </a:solidFill>
                <a:effectLst>
                  <a:outerShdw blurRad="38100" dist="38100" dir="2700000" algn="tl">
                    <a:srgbClr val="C0C0C0"/>
                  </a:outerShdw>
                </a:effectLst>
              </a:rPr>
            </a:br>
            <a:endParaRPr lang="cs-CZ" sz="1500">
              <a:solidFill>
                <a:schemeClr val="tx2"/>
              </a:solidFill>
              <a:effectLst>
                <a:outerShdw blurRad="38100" dist="38100" dir="2700000" algn="tl">
                  <a:srgbClr val="C0C0C0"/>
                </a:outerShdw>
              </a:effectLst>
              <a:latin typeface="Verdana" pitchFamily="34" charset="0"/>
            </a:endParaRPr>
          </a:p>
        </p:txBody>
      </p:sp>
      <p:sp>
        <p:nvSpPr>
          <p:cNvPr id="33797" name="Zástupný symbol pro obsah 2"/>
          <p:cNvSpPr>
            <a:spLocks/>
          </p:cNvSpPr>
          <p:nvPr/>
        </p:nvSpPr>
        <p:spPr bwMode="auto">
          <a:xfrm>
            <a:off x="611188" y="4508500"/>
            <a:ext cx="8229600" cy="1582738"/>
          </a:xfrm>
          <a:prstGeom prst="rect">
            <a:avLst/>
          </a:prstGeom>
          <a:noFill/>
          <a:ln w="9525">
            <a:noFill/>
            <a:miter lim="800000"/>
            <a:headEnd/>
            <a:tailEnd/>
          </a:ln>
        </p:spPr>
        <p:txBody>
          <a:bodyPr/>
          <a:lstStyle/>
          <a:p>
            <a:pPr marL="342900" indent="-342900">
              <a:spcBef>
                <a:spcPct val="20000"/>
              </a:spcBef>
            </a:pPr>
            <a:r>
              <a:rPr lang="cs-CZ" sz="1000">
                <a:latin typeface="Verdana" pitchFamily="34" charset="0"/>
                <a:hlinkClick r:id="rId9"/>
              </a:rPr>
              <a:t>http://www.larousse.fr/dictionnaires/francais</a:t>
            </a:r>
            <a:endParaRPr lang="cs-CZ" sz="1000">
              <a:latin typeface="Verdana" pitchFamily="34" charset="0"/>
            </a:endParaRPr>
          </a:p>
          <a:p>
            <a:pPr marL="342900" indent="-342900">
              <a:spcBef>
                <a:spcPct val="20000"/>
              </a:spcBef>
            </a:pPr>
            <a:endParaRPr lang="cs-CZ" sz="1000">
              <a:latin typeface="Verdana" pitchFamily="34" charset="0"/>
            </a:endParaRPr>
          </a:p>
          <a:p>
            <a:pPr marL="342900" indent="-342900">
              <a:spcBef>
                <a:spcPct val="20000"/>
              </a:spcBef>
            </a:pPr>
            <a:endParaRPr lang="cs-CZ" sz="1000">
              <a:latin typeface="Verdana"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Balónky">
  <a:themeElements>
    <a:clrScheme name="Balónky 8">
      <a:dk1>
        <a:srgbClr val="006699"/>
      </a:dk1>
      <a:lt1>
        <a:srgbClr val="FFFFFF"/>
      </a:lt1>
      <a:dk2>
        <a:srgbClr val="006666"/>
      </a:dk2>
      <a:lt2>
        <a:srgbClr val="FFFFCC"/>
      </a:lt2>
      <a:accent1>
        <a:srgbClr val="EDFAD2"/>
      </a:accent1>
      <a:accent2>
        <a:srgbClr val="EBF7FF"/>
      </a:accent2>
      <a:accent3>
        <a:srgbClr val="FFFFFF"/>
      </a:accent3>
      <a:accent4>
        <a:srgbClr val="005682"/>
      </a:accent4>
      <a:accent5>
        <a:srgbClr val="F4FCE5"/>
      </a:accent5>
      <a:accent6>
        <a:srgbClr val="D5E0E7"/>
      </a:accent6>
      <a:hlink>
        <a:srgbClr val="CC99FF"/>
      </a:hlink>
      <a:folHlink>
        <a:srgbClr val="F2DFFD"/>
      </a:folHlink>
    </a:clrScheme>
    <a:fontScheme name="Balónky">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alónky 1">
        <a:dk1>
          <a:srgbClr val="9900CC"/>
        </a:dk1>
        <a:lt1>
          <a:srgbClr val="FFFFCC"/>
        </a:lt1>
        <a:dk2>
          <a:srgbClr val="000000"/>
        </a:dk2>
        <a:lt2>
          <a:srgbClr val="FFFFFF"/>
        </a:lt2>
        <a:accent1>
          <a:srgbClr val="666699"/>
        </a:accent1>
        <a:accent2>
          <a:srgbClr val="660066"/>
        </a:accent2>
        <a:accent3>
          <a:srgbClr val="AAAAAA"/>
        </a:accent3>
        <a:accent4>
          <a:srgbClr val="DADAAE"/>
        </a:accent4>
        <a:accent5>
          <a:srgbClr val="B8B8CA"/>
        </a:accent5>
        <a:accent6>
          <a:srgbClr val="5C005C"/>
        </a:accent6>
        <a:hlink>
          <a:srgbClr val="CC0000"/>
        </a:hlink>
        <a:folHlink>
          <a:srgbClr val="A50021"/>
        </a:folHlink>
      </a:clrScheme>
      <a:clrMap bg1="dk2" tx1="lt1" bg2="dk1" tx2="lt2" accent1="accent1" accent2="accent2" accent3="accent3" accent4="accent4" accent5="accent5" accent6="accent6" hlink="hlink" folHlink="folHlink"/>
    </a:extraClrScheme>
    <a:extraClrScheme>
      <a:clrScheme name="Balónky 2">
        <a:dk1>
          <a:srgbClr val="990033"/>
        </a:dk1>
        <a:lt1>
          <a:srgbClr val="FFFFFF"/>
        </a:lt1>
        <a:dk2>
          <a:srgbClr val="000000"/>
        </a:dk2>
        <a:lt2>
          <a:srgbClr val="FFFFFF"/>
        </a:lt2>
        <a:accent1>
          <a:srgbClr val="FF3300"/>
        </a:accent1>
        <a:accent2>
          <a:srgbClr val="FF9900"/>
        </a:accent2>
        <a:accent3>
          <a:srgbClr val="AAAAAA"/>
        </a:accent3>
        <a:accent4>
          <a:srgbClr val="DADADA"/>
        </a:accent4>
        <a:accent5>
          <a:srgbClr val="FFADAA"/>
        </a:accent5>
        <a:accent6>
          <a:srgbClr val="E78A00"/>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Balónky 3">
        <a:dk1>
          <a:srgbClr val="CCCCFF"/>
        </a:dk1>
        <a:lt1>
          <a:srgbClr val="FFFFCC"/>
        </a:lt1>
        <a:dk2>
          <a:srgbClr val="000000"/>
        </a:dk2>
        <a:lt2>
          <a:srgbClr val="FFFFFF"/>
        </a:lt2>
        <a:accent1>
          <a:srgbClr val="9999FF"/>
        </a:accent1>
        <a:accent2>
          <a:srgbClr val="33CCCC"/>
        </a:accent2>
        <a:accent3>
          <a:srgbClr val="AAAAAA"/>
        </a:accent3>
        <a:accent4>
          <a:srgbClr val="DADAAE"/>
        </a:accent4>
        <a:accent5>
          <a:srgbClr val="CACAFF"/>
        </a:accent5>
        <a:accent6>
          <a:srgbClr val="2DB9B9"/>
        </a:accent6>
        <a:hlink>
          <a:srgbClr val="66FFFF"/>
        </a:hlink>
        <a:folHlink>
          <a:srgbClr val="660066"/>
        </a:folHlink>
      </a:clrScheme>
      <a:clrMap bg1="dk2" tx1="lt1" bg2="dk1" tx2="lt2" accent1="accent1" accent2="accent2" accent3="accent3" accent4="accent4" accent5="accent5" accent6="accent6" hlink="hlink" folHlink="folHlink"/>
    </a:extraClrScheme>
    <a:extraClrScheme>
      <a:clrScheme name="Balónky 4">
        <a:dk1>
          <a:srgbClr val="000000"/>
        </a:dk1>
        <a:lt1>
          <a:srgbClr val="F8F8F8"/>
        </a:lt1>
        <a:dk2>
          <a:srgbClr val="800000"/>
        </a:dk2>
        <a:lt2>
          <a:srgbClr val="FFFFFF"/>
        </a:lt2>
        <a:accent1>
          <a:srgbClr val="FF3300"/>
        </a:accent1>
        <a:accent2>
          <a:srgbClr val="FF5050"/>
        </a:accent2>
        <a:accent3>
          <a:srgbClr val="C0AAAA"/>
        </a:accent3>
        <a:accent4>
          <a:srgbClr val="D4D4D4"/>
        </a:accent4>
        <a:accent5>
          <a:srgbClr val="FFADAA"/>
        </a:accent5>
        <a:accent6>
          <a:srgbClr val="E74848"/>
        </a:accent6>
        <a:hlink>
          <a:srgbClr val="FF9999"/>
        </a:hlink>
        <a:folHlink>
          <a:srgbClr val="FF9966"/>
        </a:folHlink>
      </a:clrScheme>
      <a:clrMap bg1="dk2" tx1="lt1" bg2="dk1" tx2="lt2" accent1="accent1" accent2="accent2" accent3="accent3" accent4="accent4" accent5="accent5" accent6="accent6" hlink="hlink" folHlink="folHlink"/>
    </a:extraClrScheme>
    <a:extraClrScheme>
      <a:clrScheme name="Balónky 5">
        <a:dk1>
          <a:srgbClr val="666699"/>
        </a:dk1>
        <a:lt1>
          <a:srgbClr val="FFFFFF"/>
        </a:lt1>
        <a:dk2>
          <a:srgbClr val="000066"/>
        </a:dk2>
        <a:lt2>
          <a:srgbClr val="CCECFF"/>
        </a:lt2>
        <a:accent1>
          <a:srgbClr val="009999"/>
        </a:accent1>
        <a:accent2>
          <a:srgbClr val="0099CC"/>
        </a:accent2>
        <a:accent3>
          <a:srgbClr val="AAAAB8"/>
        </a:accent3>
        <a:accent4>
          <a:srgbClr val="DADADA"/>
        </a:accent4>
        <a:accent5>
          <a:srgbClr val="AACACA"/>
        </a:accent5>
        <a:accent6>
          <a:srgbClr val="008AB9"/>
        </a:accent6>
        <a:hlink>
          <a:srgbClr val="CC99FF"/>
        </a:hlink>
        <a:folHlink>
          <a:srgbClr val="3366CC"/>
        </a:folHlink>
      </a:clrScheme>
      <a:clrMap bg1="dk2" tx1="lt1" bg2="dk1" tx2="lt2" accent1="accent1" accent2="accent2" accent3="accent3" accent4="accent4" accent5="accent5" accent6="accent6" hlink="hlink" folHlink="folHlink"/>
    </a:extraClrScheme>
    <a:extraClrScheme>
      <a:clrScheme name="Balónky 6">
        <a:dk1>
          <a:srgbClr val="99CC00"/>
        </a:dk1>
        <a:lt1>
          <a:srgbClr val="FFFFFF"/>
        </a:lt1>
        <a:dk2>
          <a:srgbClr val="009900"/>
        </a:dk2>
        <a:lt2>
          <a:srgbClr val="FFFF99"/>
        </a:lt2>
        <a:accent1>
          <a:srgbClr val="336600"/>
        </a:accent1>
        <a:accent2>
          <a:srgbClr val="008000"/>
        </a:accent2>
        <a:accent3>
          <a:srgbClr val="AACAAA"/>
        </a:accent3>
        <a:accent4>
          <a:srgbClr val="DADADA"/>
        </a:accent4>
        <a:accent5>
          <a:srgbClr val="ADB8AA"/>
        </a:accent5>
        <a:accent6>
          <a:srgbClr val="007300"/>
        </a:accent6>
        <a:hlink>
          <a:srgbClr val="CCCC00"/>
        </a:hlink>
        <a:folHlink>
          <a:srgbClr val="33CC33"/>
        </a:folHlink>
      </a:clrScheme>
      <a:clrMap bg1="dk2" tx1="lt1" bg2="dk1" tx2="lt2" accent1="accent1" accent2="accent2" accent3="accent3" accent4="accent4" accent5="accent5" accent6="accent6" hlink="hlink" folHlink="folHlink"/>
    </a:extraClrScheme>
    <a:extraClrScheme>
      <a:clrScheme name="Balónky 7">
        <a:dk1>
          <a:srgbClr val="000066"/>
        </a:dk1>
        <a:lt1>
          <a:srgbClr val="E1F4FF"/>
        </a:lt1>
        <a:dk2>
          <a:srgbClr val="000066"/>
        </a:dk2>
        <a:lt2>
          <a:srgbClr val="CCCCFF"/>
        </a:lt2>
        <a:accent1>
          <a:srgbClr val="9999FF"/>
        </a:accent1>
        <a:accent2>
          <a:srgbClr val="33CCCC"/>
        </a:accent2>
        <a:accent3>
          <a:srgbClr val="EEF8FF"/>
        </a:accent3>
        <a:accent4>
          <a:srgbClr val="000056"/>
        </a:accent4>
        <a:accent5>
          <a:srgbClr val="CACAFF"/>
        </a:accent5>
        <a:accent6>
          <a:srgbClr val="2DB9B9"/>
        </a:accent6>
        <a:hlink>
          <a:srgbClr val="66FFFF"/>
        </a:hlink>
        <a:folHlink>
          <a:srgbClr val="660066"/>
        </a:folHlink>
      </a:clrScheme>
      <a:clrMap bg1="lt1" tx1="dk1" bg2="lt2" tx2="dk2" accent1="accent1" accent2="accent2" accent3="accent3" accent4="accent4" accent5="accent5" accent6="accent6" hlink="hlink" folHlink="folHlink"/>
    </a:extraClrScheme>
    <a:extraClrScheme>
      <a:clrScheme name="Balónky 8">
        <a:dk1>
          <a:srgbClr val="006699"/>
        </a:dk1>
        <a:lt1>
          <a:srgbClr val="FFFFFF"/>
        </a:lt1>
        <a:dk2>
          <a:srgbClr val="006666"/>
        </a:dk2>
        <a:lt2>
          <a:srgbClr val="FFFFCC"/>
        </a:lt2>
        <a:accent1>
          <a:srgbClr val="EDFAD2"/>
        </a:accent1>
        <a:accent2>
          <a:srgbClr val="EBF7FF"/>
        </a:accent2>
        <a:accent3>
          <a:srgbClr val="FFFFFF"/>
        </a:accent3>
        <a:accent4>
          <a:srgbClr val="005682"/>
        </a:accent4>
        <a:accent5>
          <a:srgbClr val="F4FCE5"/>
        </a:accent5>
        <a:accent6>
          <a:srgbClr val="D5E0E7"/>
        </a:accent6>
        <a:hlink>
          <a:srgbClr val="CC99FF"/>
        </a:hlink>
        <a:folHlink>
          <a:srgbClr val="F2DFFD"/>
        </a:folHlink>
      </a:clrScheme>
      <a:clrMap bg1="lt1" tx1="dk1" bg2="lt2" tx2="dk2" accent1="accent1" accent2="accent2" accent3="accent3" accent4="accent4" accent5="accent5" accent6="accent6" hlink="hlink" folHlink="folHlink"/>
    </a:extraClrScheme>
    <a:extraClrScheme>
      <a:clrScheme name="Balónky 9">
        <a:dk1>
          <a:srgbClr val="000000"/>
        </a:dk1>
        <a:lt1>
          <a:srgbClr val="FFFFFF"/>
        </a:lt1>
        <a:dk2>
          <a:srgbClr val="000000"/>
        </a:dk2>
        <a:lt2>
          <a:srgbClr val="FFCC99"/>
        </a:lt2>
        <a:accent1>
          <a:srgbClr val="FF9900"/>
        </a:accent1>
        <a:accent2>
          <a:srgbClr val="FF99CC"/>
        </a:accent2>
        <a:accent3>
          <a:srgbClr val="FFFFFF"/>
        </a:accent3>
        <a:accent4>
          <a:srgbClr val="000000"/>
        </a:accent4>
        <a:accent5>
          <a:srgbClr val="FFCAAA"/>
        </a:accent5>
        <a:accent6>
          <a:srgbClr val="E78AB9"/>
        </a:accent6>
        <a:hlink>
          <a:srgbClr val="FF9999"/>
        </a:hlink>
        <a:folHlink>
          <a:srgbClr val="FFFF99"/>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945</TotalTime>
  <Words>969</Words>
  <Application>Microsoft Office PowerPoint</Application>
  <PresentationFormat>Předvádění na obrazovce (4:3)</PresentationFormat>
  <Paragraphs>160</Paragraphs>
  <Slides>8</Slides>
  <Notes>0</Notes>
  <HiddenSlides>0</HiddenSlides>
  <MMClips>0</MMClips>
  <ScaleCrop>false</ScaleCrop>
  <HeadingPairs>
    <vt:vector size="4" baseType="variant">
      <vt:variant>
        <vt:lpstr>Motiv</vt:lpstr>
      </vt:variant>
      <vt:variant>
        <vt:i4>2</vt:i4>
      </vt:variant>
      <vt:variant>
        <vt:lpstr>Nadpisy snímků</vt:lpstr>
      </vt:variant>
      <vt:variant>
        <vt:i4>8</vt:i4>
      </vt:variant>
    </vt:vector>
  </HeadingPairs>
  <TitlesOfParts>
    <vt:vector size="10" baseType="lpstr">
      <vt:lpstr>Motiv systému Office</vt:lpstr>
      <vt:lpstr>Balónky</vt:lpstr>
      <vt:lpstr>La famille</vt:lpstr>
      <vt:lpstr>Les membres de la famille Pour chaque nom masculin, trouvez le féminin qui correspond et la traduction</vt:lpstr>
      <vt:lpstr>La famille de Pierre Décrivez la famille de Pierre en utilisant les mots suivants</vt:lpstr>
      <vt:lpstr>En détails … Complétez les phrases avec les mots correspondants</vt:lpstr>
      <vt:lpstr>Les événements de la vie de famille  Reliez chaque image avec le mot correspondant </vt:lpstr>
      <vt:lpstr>L´état civil Voici des expressions que l´on trouve sur les formulaires en France, que signifient-elles ?</vt:lpstr>
      <vt:lpstr>Proposition de corrections</vt:lpstr>
      <vt:lpstr>Použitý obrazový materiál: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Základní informace</dc:title>
  <dc:creator>sylva</dc:creator>
  <cp:lastModifiedBy>torokova </cp:lastModifiedBy>
  <cp:revision>70</cp:revision>
  <dcterms:created xsi:type="dcterms:W3CDTF">2012-06-18T15:15:37Z</dcterms:created>
  <dcterms:modified xsi:type="dcterms:W3CDTF">2013-11-05T10:54:09Z</dcterms:modified>
</cp:coreProperties>
</file>