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C4CA2-055A-4757-84DE-2CF0AF35A2E2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B654C0-58EC-4A5D-8EBE-33828C1B78A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13764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654C0-58EC-4A5D-8EBE-33828C1B78A0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6781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sports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350104"/>
              </p:ext>
            </p:extLst>
          </p:nvPr>
        </p:nvGraphicFramePr>
        <p:xfrm>
          <a:off x="729020" y="2492896"/>
          <a:ext cx="7666515" cy="3108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Vocabulaire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r>
                        <a:rPr lang="cs-CZ" smtClean="0"/>
                        <a:t>7.7.</a:t>
                      </a:r>
                      <a:r>
                        <a:rPr lang="fr-FR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2.ročník,</a:t>
                      </a:r>
                      <a:r>
                        <a:rPr lang="cs-CZ" baseline="0" dirty="0" smtClean="0"/>
                        <a:t> kvarta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Lexique</a:t>
                      </a:r>
                      <a:r>
                        <a:rPr lang="fr-FR" baseline="0" dirty="0" smtClean="0"/>
                        <a:t> utile pour </a:t>
                      </a:r>
                      <a:r>
                        <a:rPr lang="cs-CZ" baseline="0" dirty="0" err="1" smtClean="0"/>
                        <a:t>parler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du</a:t>
                      </a:r>
                      <a:r>
                        <a:rPr lang="cs-CZ" baseline="0" dirty="0" smtClean="0"/>
                        <a:t> sport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 </a:t>
                      </a: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VY_32_INOVACE_07_FTOR01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Co</a:t>
            </a:r>
            <a:r>
              <a:rPr lang="fr-FR" sz="3200" dirty="0" smtClean="0"/>
              <a:t>mplétez avec le nom qui correspond</a:t>
            </a:r>
            <a:endParaRPr lang="cs-CZ" sz="3200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Quelqu’un qui joue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L’endroit où on joue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L’objet en cuir utilisé pour jouer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moitié du match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L’homme qui veille à la régularité d’un match</a:t>
            </a: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joueur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terrain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ballon</a:t>
            </a: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d.   </a:t>
            </a:r>
            <a:r>
              <a:rPr lang="fr-FR" dirty="0" smtClean="0">
                <a:solidFill>
                  <a:srgbClr val="FF0000"/>
                </a:solidFill>
              </a:rPr>
              <a:t>L</a:t>
            </a:r>
            <a:r>
              <a:rPr lang="cs-CZ" dirty="0" smtClean="0">
                <a:solidFill>
                  <a:srgbClr val="FF0000"/>
                </a:solidFill>
              </a:rPr>
              <a:t>a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mi-temps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e.   L’arbitre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Reliez le verbes et la personne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Patiner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Plonger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Nager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Courir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Skier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Jouer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Boxer 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nageur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skieur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boxeur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patineur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plongeur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coureur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/>
              <a:t>Un joueur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320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Patiner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Plonger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Nager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Courir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Skier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Jouer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Boxer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patineur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plongeur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nageur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coureur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skieur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joueur</a:t>
            </a: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Un boxeur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907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 quel sport s’agit-il?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On a besoin d’une raquette, d’un filet, d’une balle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On joue sur un terrain avec des trous, on a besoin d’un club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Il y a deux équipes de 11 joueurs, on a besoin d’un ballon rond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tennis </a:t>
            </a:r>
          </a:p>
          <a:p>
            <a:pPr marL="514350" indent="-514350">
              <a:buFont typeface="+mj-lt"/>
              <a:buAutoNum type="alphaLcPeriod"/>
            </a:pPr>
            <a:endParaRPr lang="cs-CZ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golf</a:t>
            </a: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football</a:t>
            </a:r>
          </a:p>
        </p:txBody>
      </p:sp>
    </p:spTree>
    <p:extLst>
      <p:ext uri="{BB962C8B-B14F-4D97-AF65-F5344CB8AC3E}">
        <p14:creationId xmlns:p14="http://schemas.microsoft.com/office/powerpoint/2010/main" xmlns="" val="39060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quel sport s’agit-il?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Il y a 2 mi-temps, un panier, on joue avec un ballon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C’est un combat sur le ring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On pratique ce sport sur la patinoire avec un palet et une crosse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basket</a:t>
            </a:r>
          </a:p>
          <a:p>
            <a:pPr marL="514350" indent="-514350">
              <a:buFont typeface="+mj-lt"/>
              <a:buAutoNum type="alphaL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 La boxe </a:t>
            </a: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hockey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26524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De quel sport s’agit-il?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faut de la neige et des ski</a:t>
            </a:r>
            <a:r>
              <a:rPr lang="cs-CZ" sz="3200" dirty="0" smtClean="0"/>
              <a:t>s</a:t>
            </a:r>
            <a:r>
              <a:rPr lang="fr-FR" sz="3200" dirty="0" smtClean="0"/>
              <a:t>, ce sport fait penser à la randonnée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faut de</a:t>
            </a:r>
            <a:r>
              <a:rPr lang="cs-CZ" sz="3200" dirty="0" smtClean="0"/>
              <a:t>s</a:t>
            </a:r>
            <a:r>
              <a:rPr lang="fr-FR" sz="3200" dirty="0" smtClean="0"/>
              <a:t> patins à glace, un costume, de la musique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Le ski de fond</a:t>
            </a: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fr-FR" dirty="0" smtClean="0">
                <a:solidFill>
                  <a:srgbClr val="FF0000"/>
                </a:solidFill>
              </a:rPr>
              <a:t>Patinage artistique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405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Vocabulaire progressif du français, Clé international 1999</a:t>
            </a:r>
          </a:p>
          <a:p>
            <a:pPr marL="0" indent="0">
              <a:buNone/>
            </a:pPr>
            <a:r>
              <a:rPr lang="fr-FR" smtClean="0"/>
              <a:t>Le nouvel entraînez-vous, Clé international 2003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654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304</Words>
  <Application>Microsoft Office PowerPoint</Application>
  <PresentationFormat>Předvádění na obrazovce (4:3)</PresentationFormat>
  <Paragraphs>91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Les sports</vt:lpstr>
      <vt:lpstr>Complétez avec le nom qui correspond</vt:lpstr>
      <vt:lpstr>Reliez le verbes et la personne</vt:lpstr>
      <vt:lpstr>solution</vt:lpstr>
      <vt:lpstr>De quel sport s’agit-il?</vt:lpstr>
      <vt:lpstr>De quel sport s’agit-il?</vt:lpstr>
      <vt:lpstr>De quel sport s’agit-il?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51</cp:revision>
  <dcterms:created xsi:type="dcterms:W3CDTF">2012-06-18T15:15:37Z</dcterms:created>
  <dcterms:modified xsi:type="dcterms:W3CDTF">2013-12-12T10:29:26Z</dcterms:modified>
</cp:coreProperties>
</file>