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65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943BD-8428-4139-8A27-5A0CD34BB7F1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45767-FCE4-4981-AC4F-88DC827569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6610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45767-FCE4-4981-AC4F-88DC8275692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479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45767-FCE4-4981-AC4F-88DC8275692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339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fr-FR" sz="3600" b="1" dirty="0" smtClean="0"/>
              <a:t>Les qualités et les défauts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975864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fr-FR" smtClean="0"/>
                        <a:t>Vocabulaire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24</a:t>
                      </a:r>
                      <a:r>
                        <a:rPr lang="fr-FR" dirty="0" smtClean="0"/>
                        <a:t>.</a:t>
                      </a:r>
                      <a:r>
                        <a:rPr lang="cs-CZ" smtClean="0"/>
                        <a:t>8.</a:t>
                      </a:r>
                      <a:r>
                        <a:rPr lang="fr-FR" baseline="0" smtClean="0"/>
                        <a:t> </a:t>
                      </a:r>
                      <a:r>
                        <a:rPr lang="fr-FR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3</a:t>
                      </a:r>
                      <a:r>
                        <a:rPr lang="cs-CZ" dirty="0" smtClean="0"/>
                        <a:t>.ročník,</a:t>
                      </a:r>
                      <a:r>
                        <a:rPr lang="cs-CZ" baseline="0" dirty="0" smtClean="0"/>
                        <a:t> septima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Lexique</a:t>
                      </a:r>
                      <a:r>
                        <a:rPr lang="fr-FR" baseline="0" dirty="0" smtClean="0"/>
                        <a:t> utile pour caractériser une personne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</a:t>
                      </a: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VY_32_INOVACE_07_FTOR02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Solutions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fr-FR" dirty="0"/>
              <a:t>Il travaille vite sans réfléchir. Il est </a:t>
            </a:r>
            <a:r>
              <a:rPr lang="fr-FR" dirty="0" smtClean="0">
                <a:solidFill>
                  <a:srgbClr val="FF0000"/>
                </a:solidFill>
              </a:rPr>
              <a:t>distrait.</a:t>
            </a:r>
            <a:endParaRPr lang="fr-FR" dirty="0"/>
          </a:p>
          <a:p>
            <a:pPr marL="514350" indent="-514350">
              <a:buAutoNum type="arabicPeriod"/>
            </a:pPr>
            <a:r>
              <a:rPr lang="fr-FR" dirty="0"/>
              <a:t>Ses connaissances intellectuelles sont limitées, il est un peu </a:t>
            </a:r>
            <a:r>
              <a:rPr lang="fr-FR" dirty="0" smtClean="0">
                <a:solidFill>
                  <a:srgbClr val="FF0000"/>
                </a:solidFill>
              </a:rPr>
              <a:t>abruti.</a:t>
            </a:r>
            <a:endParaRPr lang="fr-FR" dirty="0"/>
          </a:p>
          <a:p>
            <a:pPr marL="514350" indent="-514350">
              <a:buAutoNum type="arabicPeriod"/>
            </a:pPr>
            <a:r>
              <a:rPr lang="fr-FR" dirty="0"/>
              <a:t>Pierre n’est pas vaniteux, au contraire, il est </a:t>
            </a:r>
            <a:r>
              <a:rPr lang="fr-FR" dirty="0" smtClean="0">
                <a:solidFill>
                  <a:srgbClr val="FF0000"/>
                </a:solidFill>
              </a:rPr>
              <a:t>discret.</a:t>
            </a:r>
            <a:endParaRPr lang="fr-FR" dirty="0"/>
          </a:p>
          <a:p>
            <a:pPr marL="514350" indent="-514350">
              <a:buAutoNum type="arabicPeriod"/>
            </a:pPr>
            <a:r>
              <a:rPr lang="fr-FR" dirty="0"/>
              <a:t>Il nous parle toujours ouvertement, il est </a:t>
            </a:r>
            <a:r>
              <a:rPr lang="fr-FR" dirty="0" smtClean="0">
                <a:solidFill>
                  <a:srgbClr val="FF0000"/>
                </a:solidFill>
              </a:rPr>
              <a:t>sincère.</a:t>
            </a:r>
            <a:endParaRPr lang="fr-FR" dirty="0"/>
          </a:p>
          <a:p>
            <a:pPr marL="514350" indent="-514350">
              <a:buAutoNum type="arabicPeriod"/>
            </a:pPr>
            <a:r>
              <a:rPr lang="fr-FR" dirty="0"/>
              <a:t>Il passe beaucoup de temps à ranger ses affaires avec soin </a:t>
            </a:r>
            <a:r>
              <a:rPr lang="fr-FR" dirty="0" smtClean="0">
                <a:solidFill>
                  <a:srgbClr val="FF0000"/>
                </a:solidFill>
              </a:rPr>
              <a:t>minutieux.</a:t>
            </a:r>
            <a:endParaRPr lang="fr-FR" dirty="0"/>
          </a:p>
          <a:p>
            <a:pPr marL="514350" indent="-514350">
              <a:buAutoNum type="arabicPeriod"/>
            </a:pPr>
            <a:r>
              <a:rPr lang="fr-FR" dirty="0"/>
              <a:t>Il sait s’orienter dans chaque situation et il sait quoi faire, il est </a:t>
            </a:r>
            <a:r>
              <a:rPr lang="fr-FR" dirty="0" smtClean="0">
                <a:solidFill>
                  <a:srgbClr val="FF0000"/>
                </a:solidFill>
              </a:rPr>
              <a:t>résolu.</a:t>
            </a:r>
            <a:endParaRPr lang="fr-FR" dirty="0"/>
          </a:p>
          <a:p>
            <a:pPr marL="514350" indent="-514350">
              <a:buAutoNum type="arabicPeriod"/>
            </a:pPr>
            <a:r>
              <a:rPr lang="fr-FR" dirty="0"/>
              <a:t>Il fait ce que ses parents lui demandent. Il est </a:t>
            </a:r>
            <a:r>
              <a:rPr lang="fr-FR" dirty="0">
                <a:solidFill>
                  <a:srgbClr val="FF0000"/>
                </a:solidFill>
              </a:rPr>
              <a:t>d</a:t>
            </a:r>
            <a:r>
              <a:rPr lang="fr-FR" dirty="0" smtClean="0">
                <a:solidFill>
                  <a:srgbClr val="FF0000"/>
                </a:solidFill>
              </a:rPr>
              <a:t>iscipliné.</a:t>
            </a:r>
            <a:endParaRPr lang="fr-FR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70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</a:t>
            </a:r>
            <a:r>
              <a:rPr lang="cs-CZ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Petit Robert, Clé international 2002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26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/>
              <a:t>Reliez l’adjectif et l’explication qui correspond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424936" cy="554461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Décidé			qui agit sans réfléchir, sans 					faire attention</a:t>
            </a:r>
            <a:r>
              <a:rPr lang="fr-FR" dirty="0"/>
              <a:t>	</a:t>
            </a:r>
            <a:r>
              <a:rPr lang="fr-FR" dirty="0" smtClean="0"/>
              <a:t>		</a:t>
            </a:r>
          </a:p>
          <a:p>
            <a:r>
              <a:rPr lang="fr-FR" dirty="0" smtClean="0"/>
              <a:t>Étourdi			peu intelligent,e</a:t>
            </a:r>
          </a:p>
          <a:p>
            <a:r>
              <a:rPr lang="fr-FR" dirty="0" smtClean="0"/>
              <a:t>Borné			qui </a:t>
            </a:r>
            <a:r>
              <a:rPr lang="fr-FR" dirty="0"/>
              <a:t>sait prendre des 					</a:t>
            </a:r>
            <a:r>
              <a:rPr lang="fr-FR" dirty="0" smtClean="0"/>
              <a:t>	résolutions</a:t>
            </a:r>
          </a:p>
          <a:p>
            <a:r>
              <a:rPr lang="fr-FR" dirty="0" smtClean="0"/>
              <a:t>Franc			qui n’est pas orgueilleux</a:t>
            </a:r>
          </a:p>
          <a:p>
            <a:r>
              <a:rPr lang="fr-FR" dirty="0" smtClean="0"/>
              <a:t>Méticuleux		qui est discipliné</a:t>
            </a:r>
          </a:p>
          <a:p>
            <a:r>
              <a:rPr lang="fr-FR" dirty="0" smtClean="0"/>
              <a:t>Modeste			qui dit ce qu’il pense</a:t>
            </a:r>
          </a:p>
          <a:p>
            <a:r>
              <a:rPr lang="fr-FR" dirty="0"/>
              <a:t>O</a:t>
            </a:r>
            <a:r>
              <a:rPr lang="fr-FR" dirty="0" smtClean="0"/>
              <a:t>béissant		qui est très attentif aux 					détails</a:t>
            </a: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</a:t>
            </a:r>
            <a:r>
              <a:rPr lang="fr-FR" dirty="0" smtClean="0"/>
              <a:t>lutions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3917031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Décidé 		</a:t>
            </a:r>
            <a:endParaRPr lang="cs-CZ" dirty="0" smtClean="0"/>
          </a:p>
          <a:p>
            <a:r>
              <a:rPr lang="fr-FR" dirty="0" smtClean="0"/>
              <a:t>Étourdi</a:t>
            </a:r>
          </a:p>
          <a:p>
            <a:pPr marL="0" indent="0">
              <a:buNone/>
            </a:pPr>
            <a:r>
              <a:rPr lang="fr-FR" dirty="0" smtClean="0"/>
              <a:t>		</a:t>
            </a:r>
            <a:endParaRPr lang="cs-CZ" dirty="0" smtClean="0"/>
          </a:p>
          <a:p>
            <a:r>
              <a:rPr lang="fr-FR" dirty="0" smtClean="0"/>
              <a:t>Borné 		</a:t>
            </a:r>
            <a:endParaRPr lang="cs-CZ" dirty="0" smtClean="0"/>
          </a:p>
          <a:p>
            <a:r>
              <a:rPr lang="fr-FR" dirty="0" smtClean="0"/>
              <a:t>Franc		</a:t>
            </a:r>
            <a:endParaRPr lang="cs-CZ" dirty="0" smtClean="0"/>
          </a:p>
          <a:p>
            <a:r>
              <a:rPr lang="fr-FR" dirty="0" smtClean="0"/>
              <a:t>Méticuleux		</a:t>
            </a:r>
            <a:endParaRPr lang="cs-CZ" dirty="0" smtClean="0"/>
          </a:p>
          <a:p>
            <a:r>
              <a:rPr lang="fr-FR" dirty="0" smtClean="0"/>
              <a:t>Modeste		</a:t>
            </a:r>
            <a:endParaRPr lang="cs-CZ" dirty="0" smtClean="0"/>
          </a:p>
          <a:p>
            <a:r>
              <a:rPr lang="fr-FR" dirty="0" smtClean="0"/>
              <a:t>Obéissant	</a:t>
            </a:r>
            <a:r>
              <a:rPr lang="fr-FR" sz="2400" dirty="0" smtClean="0"/>
              <a:t>	</a:t>
            </a:r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771800" y="1628800"/>
            <a:ext cx="6048672" cy="4525963"/>
          </a:xfrm>
        </p:spPr>
        <p:txBody>
          <a:bodyPr>
            <a:normAutofit lnSpcReduction="1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qui sait prendre des résolutions</a:t>
            </a:r>
          </a:p>
          <a:p>
            <a:r>
              <a:rPr lang="fr-FR" dirty="0">
                <a:solidFill>
                  <a:srgbClr val="FF0000"/>
                </a:solidFill>
              </a:rPr>
              <a:t>qui agit sans </a:t>
            </a:r>
            <a:r>
              <a:rPr lang="fr-FR" dirty="0" smtClean="0">
                <a:solidFill>
                  <a:srgbClr val="FF0000"/>
                </a:solidFill>
              </a:rPr>
              <a:t>réfléchir, sans faire  </a:t>
            </a:r>
            <a:r>
              <a:rPr lang="fr-FR" dirty="0">
                <a:solidFill>
                  <a:srgbClr val="FF0000"/>
                </a:solidFill>
              </a:rPr>
              <a:t>attention</a:t>
            </a:r>
          </a:p>
          <a:p>
            <a:r>
              <a:rPr lang="fr-FR" dirty="0">
                <a:solidFill>
                  <a:srgbClr val="FF0000"/>
                </a:solidFill>
              </a:rPr>
              <a:t>peu intelligent</a:t>
            </a:r>
          </a:p>
          <a:p>
            <a:r>
              <a:rPr lang="fr-FR" dirty="0">
                <a:solidFill>
                  <a:srgbClr val="FF0000"/>
                </a:solidFill>
              </a:rPr>
              <a:t>qui dit ce qu’il pense</a:t>
            </a:r>
          </a:p>
          <a:p>
            <a:r>
              <a:rPr lang="fr-FR" dirty="0">
                <a:solidFill>
                  <a:srgbClr val="FF0000"/>
                </a:solidFill>
              </a:rPr>
              <a:t>qui est très attentif aux </a:t>
            </a:r>
            <a:r>
              <a:rPr lang="fr-FR" dirty="0" smtClean="0">
                <a:solidFill>
                  <a:srgbClr val="FF0000"/>
                </a:solidFill>
              </a:rPr>
              <a:t>détails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fr-FR" dirty="0">
                <a:solidFill>
                  <a:srgbClr val="FF0000"/>
                </a:solidFill>
              </a:rPr>
              <a:t>qui n’est pas </a:t>
            </a:r>
            <a:r>
              <a:rPr lang="fr-FR" dirty="0" smtClean="0">
                <a:solidFill>
                  <a:srgbClr val="FF0000"/>
                </a:solidFill>
              </a:rPr>
              <a:t>orgueilleux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fr-FR" dirty="0">
                <a:solidFill>
                  <a:srgbClr val="FF0000"/>
                </a:solidFill>
              </a:rPr>
              <a:t>qui </a:t>
            </a:r>
            <a:r>
              <a:rPr lang="fr-FR" dirty="0" smtClean="0">
                <a:solidFill>
                  <a:srgbClr val="FF0000"/>
                </a:solidFill>
              </a:rPr>
              <a:t>est discipliné</a:t>
            </a:r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492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/>
              <a:t>Complétez</a:t>
            </a:r>
            <a:endParaRPr lang="cs-CZ" sz="3200" b="1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8280920" cy="5318051"/>
          </a:xfrm>
        </p:spPr>
        <p:txBody>
          <a:bodyPr>
            <a:normAutofit lnSpcReduction="10000"/>
          </a:bodyPr>
          <a:lstStyle/>
          <a:p>
            <a:pPr marL="1771650" lvl="3" indent="-514350">
              <a:buAutoNum type="arabicPeriod"/>
            </a:pP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67544" y="1556792"/>
            <a:ext cx="8208912" cy="5030019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fr-FR" dirty="0" smtClean="0"/>
              <a:t>Il travaille vite sans réfléchir. Il est ...........................</a:t>
            </a:r>
          </a:p>
          <a:p>
            <a:pPr marL="514350" indent="-514350">
              <a:buAutoNum type="arabicPeriod"/>
            </a:pPr>
            <a:r>
              <a:rPr lang="fr-FR" dirty="0" smtClean="0"/>
              <a:t>Ses connaissances intellectuelles sont limitées, il est un peu ....................</a:t>
            </a:r>
          </a:p>
          <a:p>
            <a:pPr marL="514350" indent="-514350">
              <a:buAutoNum type="arabicPeriod"/>
            </a:pPr>
            <a:r>
              <a:rPr lang="fr-FR" dirty="0" smtClean="0"/>
              <a:t>Pierre n’est pas vaniteux, au contraire, il est ............</a:t>
            </a:r>
          </a:p>
          <a:p>
            <a:pPr marL="514350" indent="-514350">
              <a:buAutoNum type="arabicPeriod"/>
            </a:pPr>
            <a:r>
              <a:rPr lang="fr-FR" dirty="0" smtClean="0"/>
              <a:t>Il nous parle toujours ouvertement, il est ................</a:t>
            </a:r>
          </a:p>
          <a:p>
            <a:pPr marL="514350" indent="-514350">
              <a:buAutoNum type="arabicPeriod"/>
            </a:pPr>
            <a:r>
              <a:rPr lang="fr-FR" dirty="0" smtClean="0"/>
              <a:t>Il passe beaucoup de temps à ranger ses affaires avec soin ........................</a:t>
            </a:r>
          </a:p>
          <a:p>
            <a:pPr marL="514350" indent="-514350">
              <a:buAutoNum type="arabicPeriod"/>
            </a:pPr>
            <a:r>
              <a:rPr lang="fr-FR" dirty="0" smtClean="0"/>
              <a:t>Il sait s’orienter dans chaque situation et il sait quoi faire, il est ......................</a:t>
            </a:r>
          </a:p>
          <a:p>
            <a:pPr marL="514350" indent="-514350">
              <a:buAutoNum type="arabicPeriod"/>
            </a:pPr>
            <a:r>
              <a:rPr lang="fr-FR" dirty="0" smtClean="0"/>
              <a:t>Il fait ce que ses parents lui demandent. Il est .......................</a:t>
            </a:r>
          </a:p>
          <a:p>
            <a:pPr marL="514350" indent="-514350">
              <a:buAutoNum type="arabicPeriod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0964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/>
              <a:t>Solutions</a:t>
            </a:r>
            <a:endParaRPr lang="cs-CZ" sz="32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fr-FR" sz="2800" dirty="0" smtClean="0"/>
              <a:t>Il travaille vite, sans réfléchir. </a:t>
            </a:r>
            <a:r>
              <a:rPr lang="fr-FR" sz="2800" dirty="0" smtClean="0">
                <a:solidFill>
                  <a:srgbClr val="FF0000"/>
                </a:solidFill>
              </a:rPr>
              <a:t>Il est étourdi.</a:t>
            </a:r>
          </a:p>
          <a:p>
            <a:pPr marL="514350" indent="-514350">
              <a:buAutoNum type="arabicPeriod"/>
            </a:pPr>
            <a:r>
              <a:rPr lang="fr-FR" sz="2800" dirty="0" smtClean="0"/>
              <a:t>Ses connaissances intellectuelles sont limitées. </a:t>
            </a:r>
            <a:r>
              <a:rPr lang="fr-FR" sz="2800" dirty="0" smtClean="0">
                <a:solidFill>
                  <a:srgbClr val="FF0000"/>
                </a:solidFill>
              </a:rPr>
              <a:t>Il est un peu borné.</a:t>
            </a:r>
          </a:p>
          <a:p>
            <a:pPr marL="514350" indent="-514350">
              <a:buAutoNum type="arabicPeriod"/>
            </a:pPr>
            <a:r>
              <a:rPr lang="fr-FR" sz="2800" dirty="0" smtClean="0"/>
              <a:t>Pierre n’est pas vaniteux, au contraire, </a:t>
            </a:r>
            <a:r>
              <a:rPr lang="fr-FR" sz="2800" dirty="0" smtClean="0">
                <a:solidFill>
                  <a:srgbClr val="FF0000"/>
                </a:solidFill>
              </a:rPr>
              <a:t>il est modeste.</a:t>
            </a:r>
          </a:p>
          <a:p>
            <a:pPr marL="514350" indent="-514350">
              <a:buAutoNum type="arabicPeriod"/>
            </a:pPr>
            <a:r>
              <a:rPr lang="fr-FR" sz="2800" dirty="0" smtClean="0"/>
              <a:t>Il nous parle toujours ouvertement. </a:t>
            </a:r>
            <a:r>
              <a:rPr lang="fr-FR" sz="2800" dirty="0" smtClean="0">
                <a:solidFill>
                  <a:srgbClr val="FF0000"/>
                </a:solidFill>
              </a:rPr>
              <a:t>Il est franc.</a:t>
            </a:r>
          </a:p>
          <a:p>
            <a:pPr marL="514350" indent="-514350">
              <a:buAutoNum type="arabicPeriod"/>
            </a:pPr>
            <a:r>
              <a:rPr lang="fr-FR" sz="2800" dirty="0" smtClean="0"/>
              <a:t>Il passe beaucoup de temps à ranger ses affaires avec soin. </a:t>
            </a:r>
            <a:r>
              <a:rPr lang="fr-FR" sz="2800" dirty="0" smtClean="0">
                <a:solidFill>
                  <a:srgbClr val="FF0000"/>
                </a:solidFill>
              </a:rPr>
              <a:t>Il est méticuleux. </a:t>
            </a:r>
          </a:p>
          <a:p>
            <a:pPr marL="514350" indent="-514350">
              <a:buAutoNum type="arabicPeriod"/>
            </a:pPr>
            <a:r>
              <a:rPr lang="fr-FR" sz="2800" dirty="0" smtClean="0"/>
              <a:t>Il sait s’orienter dans chaque situation et il sait quoi faire. </a:t>
            </a:r>
            <a:r>
              <a:rPr lang="fr-FR" sz="2800" dirty="0" smtClean="0">
                <a:solidFill>
                  <a:srgbClr val="FF0000"/>
                </a:solidFill>
              </a:rPr>
              <a:t>Il est décidé.</a:t>
            </a:r>
          </a:p>
          <a:p>
            <a:pPr marL="514350" indent="-514350">
              <a:buAutoNum type="arabicPeriod"/>
            </a:pPr>
            <a:r>
              <a:rPr lang="fr-FR" sz="2800" dirty="0" smtClean="0"/>
              <a:t>Il fait ce que ses parents lui demandent. </a:t>
            </a:r>
            <a:r>
              <a:rPr lang="fr-FR" sz="2800" dirty="0" smtClean="0">
                <a:solidFill>
                  <a:srgbClr val="FF0000"/>
                </a:solidFill>
              </a:rPr>
              <a:t>Il est obéissant.</a:t>
            </a:r>
          </a:p>
          <a:p>
            <a:pPr marL="514350" indent="-514350">
              <a:buAutoNum type="arabicPeriod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1866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/>
              <a:t>Trouvez les adjectifs contraires dans la liste de droite</a:t>
            </a:r>
            <a:endParaRPr lang="cs-CZ" sz="3200" b="1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Décidé</a:t>
            </a:r>
          </a:p>
          <a:p>
            <a:r>
              <a:rPr lang="fr-FR" dirty="0" smtClean="0"/>
              <a:t>Étourdi</a:t>
            </a:r>
          </a:p>
          <a:p>
            <a:r>
              <a:rPr lang="fr-FR" dirty="0" smtClean="0"/>
              <a:t>Borné</a:t>
            </a:r>
          </a:p>
          <a:p>
            <a:r>
              <a:rPr lang="fr-FR" dirty="0" smtClean="0"/>
              <a:t>Franc</a:t>
            </a:r>
          </a:p>
          <a:p>
            <a:r>
              <a:rPr lang="fr-FR" dirty="0" smtClean="0"/>
              <a:t>Méticuleux</a:t>
            </a:r>
          </a:p>
          <a:p>
            <a:r>
              <a:rPr lang="fr-FR" dirty="0" smtClean="0"/>
              <a:t>Modeste</a:t>
            </a:r>
          </a:p>
          <a:p>
            <a:r>
              <a:rPr lang="fr-FR" dirty="0" smtClean="0"/>
              <a:t>Obéissant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/>
              <a:t>Réfléchi</a:t>
            </a:r>
          </a:p>
          <a:p>
            <a:r>
              <a:rPr lang="fr-FR" dirty="0" smtClean="0"/>
              <a:t>Hypocrite</a:t>
            </a:r>
          </a:p>
          <a:p>
            <a:r>
              <a:rPr lang="fr-FR" dirty="0" smtClean="0"/>
              <a:t>Orgueilleux</a:t>
            </a:r>
          </a:p>
          <a:p>
            <a:r>
              <a:rPr lang="fr-FR" dirty="0" smtClean="0"/>
              <a:t>Intelligent</a:t>
            </a:r>
          </a:p>
          <a:p>
            <a:r>
              <a:rPr lang="fr-FR" dirty="0" smtClean="0"/>
              <a:t>Hésitant</a:t>
            </a:r>
          </a:p>
          <a:p>
            <a:r>
              <a:rPr lang="fr-FR" dirty="0" smtClean="0"/>
              <a:t>Désordonné</a:t>
            </a:r>
          </a:p>
          <a:p>
            <a:r>
              <a:rPr lang="fr-FR" dirty="0" smtClean="0"/>
              <a:t>Têtu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839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/>
              <a:t>Solutions 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Décidé</a:t>
            </a:r>
          </a:p>
          <a:p>
            <a:r>
              <a:rPr lang="fr-FR" dirty="0" smtClean="0"/>
              <a:t>Étourdi</a:t>
            </a:r>
          </a:p>
          <a:p>
            <a:r>
              <a:rPr lang="fr-FR" dirty="0" smtClean="0"/>
              <a:t>Borné</a:t>
            </a:r>
          </a:p>
          <a:p>
            <a:r>
              <a:rPr lang="fr-FR" dirty="0" smtClean="0"/>
              <a:t>Franc</a:t>
            </a:r>
          </a:p>
          <a:p>
            <a:r>
              <a:rPr lang="fr-FR" dirty="0" smtClean="0"/>
              <a:t>Méticuleux</a:t>
            </a:r>
          </a:p>
          <a:p>
            <a:r>
              <a:rPr lang="fr-FR" dirty="0" smtClean="0"/>
              <a:t>Modeste </a:t>
            </a:r>
          </a:p>
          <a:p>
            <a:r>
              <a:rPr lang="fr-FR" dirty="0" smtClean="0"/>
              <a:t>Obéissant 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Hésitant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Réfléchi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Intelligent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Hypocrite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Désordonné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Orgueilleux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Têtu 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39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</a:t>
            </a:r>
            <a:r>
              <a:rPr lang="fr-FR" dirty="0" smtClean="0"/>
              <a:t>rouvez le nom qui correspond aux adjectifs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Décidé</a:t>
            </a:r>
          </a:p>
          <a:p>
            <a:r>
              <a:rPr lang="fr-FR" dirty="0" smtClean="0"/>
              <a:t>Étourdi</a:t>
            </a:r>
          </a:p>
          <a:p>
            <a:r>
              <a:rPr lang="fr-FR" dirty="0" smtClean="0"/>
              <a:t>Franc</a:t>
            </a:r>
          </a:p>
          <a:p>
            <a:r>
              <a:rPr lang="fr-FR" dirty="0" smtClean="0"/>
              <a:t>Méticuleux</a:t>
            </a:r>
          </a:p>
          <a:p>
            <a:r>
              <a:rPr lang="fr-FR" dirty="0" smtClean="0"/>
              <a:t>Modeste</a:t>
            </a:r>
          </a:p>
          <a:p>
            <a:r>
              <a:rPr lang="fr-FR" dirty="0" smtClean="0"/>
              <a:t>Obéissant 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La décision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L’étourdissement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La franchise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La méticulosité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La modestie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L’obéissance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20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sz="3100" b="1" dirty="0" smtClean="0"/>
              <a:t>Complétez les phrases avec les synonymes des adjectifs mentionnés ci-dessus: </a:t>
            </a:r>
            <a:r>
              <a:rPr lang="fr-FR" sz="2800" dirty="0" smtClean="0"/>
              <a:t>discipliné,résolu,distrait,abruti,discret,minutieux,sincère</a:t>
            </a:r>
            <a:endParaRPr lang="cs-CZ" sz="3600" b="1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fr-FR" dirty="0"/>
              <a:t>Il travaille vite sans réfléchir. Il est ...........................</a:t>
            </a:r>
          </a:p>
          <a:p>
            <a:pPr marL="514350" indent="-514350">
              <a:buAutoNum type="arabicPeriod"/>
            </a:pPr>
            <a:r>
              <a:rPr lang="fr-FR" dirty="0"/>
              <a:t>Ses connaissances intellectuelles sont limitées, il est un peu ....................</a:t>
            </a:r>
          </a:p>
          <a:p>
            <a:pPr marL="514350" indent="-514350">
              <a:buAutoNum type="arabicPeriod"/>
            </a:pPr>
            <a:r>
              <a:rPr lang="fr-FR" dirty="0"/>
              <a:t>Pierre n’est pas vaniteux, au contraire, il est ............</a:t>
            </a:r>
          </a:p>
          <a:p>
            <a:pPr marL="514350" indent="-514350">
              <a:buAutoNum type="arabicPeriod"/>
            </a:pPr>
            <a:r>
              <a:rPr lang="fr-FR" dirty="0"/>
              <a:t>Il nous parle toujours ouvertement, il est ................</a:t>
            </a:r>
          </a:p>
          <a:p>
            <a:pPr marL="514350" indent="-514350">
              <a:buAutoNum type="arabicPeriod"/>
            </a:pPr>
            <a:r>
              <a:rPr lang="fr-FR" dirty="0"/>
              <a:t>Il passe beaucoup de temps à ranger ses affaires avec soin ........................</a:t>
            </a:r>
          </a:p>
          <a:p>
            <a:pPr marL="514350" indent="-514350">
              <a:buAutoNum type="arabicPeriod"/>
            </a:pPr>
            <a:r>
              <a:rPr lang="fr-FR" dirty="0"/>
              <a:t>Il sait s’orienter dans chaque situation et il sait quoi faire, il est ......................</a:t>
            </a:r>
          </a:p>
          <a:p>
            <a:pPr marL="514350" indent="-514350">
              <a:buAutoNum type="arabicPeriod"/>
            </a:pPr>
            <a:r>
              <a:rPr lang="fr-FR" dirty="0"/>
              <a:t>Il fait ce que ses parents lui demandent. Il est .......................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720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523</Words>
  <Application>Microsoft Office PowerPoint</Application>
  <PresentationFormat>Předvádění na obrazovce (4:3)</PresentationFormat>
  <Paragraphs>120</Paragraphs>
  <Slides>11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Les qualités et les défauts</vt:lpstr>
      <vt:lpstr>Reliez l’adjectif et l’explication qui correspond</vt:lpstr>
      <vt:lpstr>Solutions</vt:lpstr>
      <vt:lpstr>Complétez</vt:lpstr>
      <vt:lpstr>Solutions</vt:lpstr>
      <vt:lpstr>Trouvez les adjectifs contraires dans la liste de droite</vt:lpstr>
      <vt:lpstr>Solutions </vt:lpstr>
      <vt:lpstr>Trouvez le nom qui correspond aux adjectifs </vt:lpstr>
      <vt:lpstr>Complétez les phrases avec les synonymes des adjectifs mentionnés ci-dessus: discipliné,résolu,distrait,abruti,discret,minutieux,sincère</vt:lpstr>
      <vt:lpstr>Solutions</vt:lpstr>
      <vt:lpstr>Sources: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Pavla Töröková</cp:lastModifiedBy>
  <cp:revision>61</cp:revision>
  <dcterms:created xsi:type="dcterms:W3CDTF">2012-06-18T15:15:37Z</dcterms:created>
  <dcterms:modified xsi:type="dcterms:W3CDTF">2013-02-20T16:59:51Z</dcterms:modified>
</cp:coreProperties>
</file>