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66" r:id="rId5"/>
    <p:sldId id="267" r:id="rId6"/>
    <p:sldId id="269" r:id="rId7"/>
    <p:sldId id="263" r:id="rId8"/>
    <p:sldId id="264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r.freepik.com/" TargetMode="External"/><Relationship Id="rId2" Type="http://schemas.openxmlformats.org/officeDocument/2006/relationships/hyperlink" Target="http://www.google.fr/imgres?q=m%C3%A9t%C3%A9o&amp;hl=fr&amp;sa=X&amp;tbo=d&amp;biw=1366&amp;bih=665&amp;tbm=isch&amp;tbnid=BrZEkDucUSspkM:&amp;imgrefurl=http://fr.freepik.com/vecteurs-libre/icones-gratuites-meteo-vector_334383.htm&amp;docid=zf5XQZe4wHfMcM&amp;imgurl=http://static.freepik.com/photos-libre/icones-gratuites-meteo-vector_7659.jpg&amp;w=626&amp;h=396&amp;ei=fOixUIj0EaaB4AS0p4CoBw&amp;zoom=1&amp;iact=hc&amp;vpx=340&amp;vpy=374&amp;dur=24&amp;hovh=178&amp;hovw=282&amp;tx=292&amp;ty=195&amp;sig=113047278176881597560&amp;page=1&amp;tbnh=136&amp;tbnw=215&amp;start=0&amp;ndsp=22&amp;ved=1t:429,r:16,s:0,i:2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</a:t>
            </a:r>
            <a:r>
              <a:rPr lang="fr-FR" sz="3600" b="1" dirty="0" smtClean="0"/>
              <a:t>a météo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014711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fr-FR" smtClean="0"/>
                        <a:t>Vocabulaire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17.10.2012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ročník,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Lexique</a:t>
                      </a:r>
                      <a:r>
                        <a:rPr lang="fr-FR" baseline="0" dirty="0" smtClean="0"/>
                        <a:t> utile pour </a:t>
                      </a:r>
                      <a:r>
                        <a:rPr lang="cs-CZ" baseline="0" dirty="0" err="1" smtClean="0"/>
                        <a:t>parler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du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temps</a:t>
                      </a:r>
                      <a:r>
                        <a:rPr lang="fr-FR" baseline="0" dirty="0" smtClean="0"/>
                        <a:t> qu’il fait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VY_32_INOVACE_07_FTOR03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temps fait-il?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Il y a un orage</a:t>
            </a:r>
            <a:endParaRPr lang="cs-CZ" sz="3600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Pavla Töröková\Pictures\meteo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2564904"/>
            <a:ext cx="4008577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41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temps fait-il?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Il pleut </a:t>
            </a:r>
            <a:endParaRPr lang="cs-CZ" sz="32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3816424" cy="3034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74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temps fait-il?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sz="3600" dirty="0" smtClean="0">
                <a:solidFill>
                  <a:srgbClr val="FF0000"/>
                </a:solidFill>
              </a:rPr>
              <a:t>Il neige</a:t>
            </a:r>
            <a:endParaRPr lang="cs-CZ" sz="3600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15" y="2348880"/>
            <a:ext cx="3312367" cy="34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737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temps fait-il?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sz="3600" dirty="0">
                <a:solidFill>
                  <a:srgbClr val="FF0000"/>
                </a:solidFill>
              </a:rPr>
              <a:t>Il y a du soleil</a:t>
            </a:r>
            <a:endParaRPr lang="cs-CZ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67544" y="2276872"/>
            <a:ext cx="3816424" cy="3605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553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temps fait-il?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Il y a des nuages</a:t>
            </a:r>
            <a:endParaRPr lang="cs-CZ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3806137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40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y a ou il fait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</a:t>
            </a:r>
            <a:r>
              <a:rPr lang="fr-FR" sz="3200" dirty="0"/>
              <a:t>u</a:t>
            </a:r>
            <a:r>
              <a:rPr lang="fr-FR" sz="3200" dirty="0" smtClean="0"/>
              <a:t>n orage.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des nuages.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</a:t>
            </a:r>
            <a:r>
              <a:rPr lang="fr-FR" sz="3200" dirty="0"/>
              <a:t>d</a:t>
            </a:r>
            <a:r>
              <a:rPr lang="fr-FR" sz="3200" dirty="0" smtClean="0"/>
              <a:t>e la neige.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mauvais.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</a:t>
            </a:r>
            <a:r>
              <a:rPr lang="fr-FR" sz="3200" dirty="0"/>
              <a:t>c</a:t>
            </a:r>
            <a:r>
              <a:rPr lang="fr-FR" sz="3200" dirty="0" smtClean="0"/>
              <a:t>haud.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............ </a:t>
            </a:r>
            <a:r>
              <a:rPr lang="fr-FR" sz="3200" dirty="0"/>
              <a:t>d</a:t>
            </a:r>
            <a:r>
              <a:rPr lang="fr-FR" sz="3200" dirty="0" smtClean="0"/>
              <a:t>u soleil.</a:t>
            </a:r>
            <a:endParaRPr lang="cs-CZ" sz="3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y a un orage.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y a des nuages.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y a de la neige.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fait mauvais.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fait chaud.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y a du soleil.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quoi parle-t-on?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186808" cy="44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Ils sont gris, blancs ou noirs, on les voit dans le ci</a:t>
            </a:r>
            <a:r>
              <a:rPr lang="cs-CZ" sz="3200" smtClean="0"/>
              <a:t>el</a:t>
            </a: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C’est dans le ciel, c’est jaune.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C’est blanc, il y en a en hiver surtout à la montagne.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24128" y="1556792"/>
            <a:ext cx="2962672" cy="45693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Les nuages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2.  Le soleil</a:t>
            </a: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3.  La neige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5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</a:t>
            </a:r>
            <a:r>
              <a:rPr lang="cs-CZ" smtClean="0"/>
              <a:t>ources</a:t>
            </a:r>
            <a:r>
              <a:rPr lang="cs-CZ" dirty="0" smtClean="0"/>
              <a:t>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Icones‑gratuites‑meteo‑vector_7659.jpg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http://fr.freepik.com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71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216</Words>
  <Application>Microsoft Office PowerPoint</Application>
  <PresentationFormat>Předvádění na obrazovce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La météo</vt:lpstr>
      <vt:lpstr>Quel temps fait-il?</vt:lpstr>
      <vt:lpstr>Quel temps fait-il?</vt:lpstr>
      <vt:lpstr>Quel temps fait-il?</vt:lpstr>
      <vt:lpstr>Quel temps fait-il?</vt:lpstr>
      <vt:lpstr>Quel temps fait-il?</vt:lpstr>
      <vt:lpstr>Il y a ou il fait ?</vt:lpstr>
      <vt:lpstr>De quoi parle-t-on?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54</cp:revision>
  <dcterms:created xsi:type="dcterms:W3CDTF">2012-06-18T15:15:37Z</dcterms:created>
  <dcterms:modified xsi:type="dcterms:W3CDTF">2013-11-07T21:43:08Z</dcterms:modified>
</cp:coreProperties>
</file>