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m</a:t>
            </a:r>
            <a:r>
              <a:rPr lang="fr-FR" sz="3600" b="1" dirty="0" smtClean="0"/>
              <a:t>oyens de transport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31507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fr-FR" smtClean="0"/>
                        <a:t>Vocabulaire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29.10.2012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Lexique</a:t>
                      </a:r>
                      <a:r>
                        <a:rPr lang="fr-FR" baseline="0" dirty="0" smtClean="0"/>
                        <a:t> utile pour </a:t>
                      </a:r>
                      <a:r>
                        <a:rPr lang="cs-CZ" baseline="0" dirty="0" smtClean="0"/>
                        <a:t>p</a:t>
                      </a:r>
                      <a:r>
                        <a:rPr lang="fr-FR" baseline="0" smtClean="0"/>
                        <a:t>arler des moyens de transport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VY_32_INOVACE_07_FTOR04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Indi</a:t>
            </a:r>
            <a:r>
              <a:rPr lang="fr-FR" dirty="0" smtClean="0"/>
              <a:t>quez s’il s’agit d’un moyen</a:t>
            </a:r>
            <a:r>
              <a:rPr lang="cs-CZ" dirty="0" smtClean="0"/>
              <a:t> de transport </a:t>
            </a:r>
            <a:r>
              <a:rPr lang="fr-FR" dirty="0" smtClean="0"/>
              <a:t> en commun ou individuel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539552" y="1556792"/>
            <a:ext cx="2808312" cy="4608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bus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car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vélo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métro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taxi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moto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voiture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771800" y="1556792"/>
            <a:ext cx="6120680" cy="51125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moyen de transport en commun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moyen de transport en commun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>
                <a:solidFill>
                  <a:srgbClr val="FF0000"/>
                </a:solidFill>
              </a:rPr>
              <a:t>Un moyen de </a:t>
            </a:r>
            <a:r>
              <a:rPr lang="fr-FR" dirty="0" smtClean="0">
                <a:solidFill>
                  <a:srgbClr val="FF0000"/>
                </a:solidFill>
              </a:rPr>
              <a:t>transport individuel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moyen de transport en commun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moyen de transport </a:t>
            </a:r>
            <a:r>
              <a:rPr lang="fr-FR" dirty="0" smtClean="0">
                <a:solidFill>
                  <a:srgbClr val="FF0000"/>
                </a:solidFill>
              </a:rPr>
              <a:t>individuel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moyen de transport </a:t>
            </a:r>
            <a:r>
              <a:rPr lang="fr-FR" dirty="0" smtClean="0">
                <a:solidFill>
                  <a:srgbClr val="FF0000"/>
                </a:solidFill>
              </a:rPr>
              <a:t>individuel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moyen de transport individuel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27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 est le lieu de départ des moyens suivants ?</a:t>
            </a:r>
            <a:br>
              <a:rPr lang="fr-FR" dirty="0" smtClean="0"/>
            </a:br>
            <a:r>
              <a:rPr lang="fr-FR" dirty="0" smtClean="0"/>
              <a:t> 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fr-FR" sz="3200" dirty="0" smtClean="0"/>
              <a:t>L’avion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/>
              <a:t>Le train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/>
              <a:t>Le bateau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/>
              <a:t>Le bus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/>
              <a:t>Le métro</a:t>
            </a:r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3419872" y="1628800"/>
            <a:ext cx="5266928" cy="44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fr-FR" sz="3200" dirty="0" smtClean="0">
                <a:solidFill>
                  <a:srgbClr val="FF0000"/>
                </a:solidFill>
              </a:rPr>
              <a:t>L’aéroport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>
                <a:solidFill>
                  <a:srgbClr val="FF0000"/>
                </a:solidFill>
              </a:rPr>
              <a:t>La gare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>
                <a:solidFill>
                  <a:srgbClr val="FF0000"/>
                </a:solidFill>
              </a:rPr>
              <a:t>Le port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>
                <a:solidFill>
                  <a:srgbClr val="FF0000"/>
                </a:solidFill>
              </a:rPr>
              <a:t>L’arrêt, la gare routière</a:t>
            </a:r>
          </a:p>
          <a:p>
            <a:pPr marL="514350" indent="-514350">
              <a:buFont typeface="+mj-lt"/>
              <a:buAutoNum type="alphaLcPeriod"/>
            </a:pPr>
            <a:r>
              <a:rPr lang="fr-FR" sz="3200" dirty="0" smtClean="0">
                <a:solidFill>
                  <a:srgbClr val="FF0000"/>
                </a:solidFill>
              </a:rPr>
              <a:t>La station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4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Mettez dans l’ordre chronologique les étapes du voyage en train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Je composte le billet</a:t>
            </a:r>
          </a:p>
          <a:p>
            <a:r>
              <a:rPr lang="fr-FR" dirty="0" smtClean="0"/>
              <a:t>J’arrive à la gare</a:t>
            </a:r>
          </a:p>
          <a:p>
            <a:r>
              <a:rPr lang="fr-FR" dirty="0" smtClean="0"/>
              <a:t>Je descend</a:t>
            </a:r>
            <a:r>
              <a:rPr lang="cs-CZ" dirty="0" smtClean="0"/>
              <a:t>s</a:t>
            </a:r>
            <a:r>
              <a:rPr lang="fr-FR" dirty="0" smtClean="0"/>
              <a:t> du train</a:t>
            </a:r>
          </a:p>
          <a:p>
            <a:r>
              <a:rPr lang="fr-FR" dirty="0" smtClean="0"/>
              <a:t>Je monte dans le train</a:t>
            </a:r>
          </a:p>
          <a:p>
            <a:r>
              <a:rPr lang="fr-FR" dirty="0" smtClean="0"/>
              <a:t>J’achète le billet</a:t>
            </a:r>
          </a:p>
          <a:p>
            <a:r>
              <a:rPr lang="fr-FR" dirty="0" smtClean="0"/>
              <a:t>J’attends sur le quai</a:t>
            </a:r>
          </a:p>
          <a:p>
            <a:r>
              <a:rPr lang="fr-FR" dirty="0" smtClean="0"/>
              <a:t>Je voyage en train</a:t>
            </a:r>
          </a:p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J’arrive à la gare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J’achète le billet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Je composte le billet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J’attends sur le quai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Je monte dans le train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Je voyage en train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Je descend</a:t>
            </a:r>
            <a:r>
              <a:rPr lang="cs-CZ" smtClean="0">
                <a:solidFill>
                  <a:srgbClr val="FF0000"/>
                </a:solidFill>
              </a:rPr>
              <a:t>s</a:t>
            </a:r>
            <a:r>
              <a:rPr lang="fr-FR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du train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122899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r>
              <a:rPr lang="fr-FR" sz="3600" dirty="0"/>
              <a:t>L</a:t>
            </a:r>
            <a:r>
              <a:rPr lang="fr-FR" sz="3600" dirty="0" smtClean="0"/>
              <a:t>es expressions peuvent-elle être utilisées pour décrire un voyage en avion: vrai ou faux?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11560" y="1772816"/>
            <a:ext cx="3884240" cy="4353347"/>
          </a:xfrm>
        </p:spPr>
        <p:txBody>
          <a:bodyPr/>
          <a:lstStyle/>
          <a:p>
            <a:r>
              <a:rPr lang="fr-FR" dirty="0" smtClean="0"/>
              <a:t>Composter le billet</a:t>
            </a:r>
          </a:p>
          <a:p>
            <a:r>
              <a:rPr lang="fr-FR" dirty="0" smtClean="0"/>
              <a:t>Réserver son billet </a:t>
            </a:r>
          </a:p>
          <a:p>
            <a:r>
              <a:rPr lang="fr-FR" dirty="0" smtClean="0"/>
              <a:t>Attendre sur le quai</a:t>
            </a:r>
          </a:p>
          <a:p>
            <a:r>
              <a:rPr lang="fr-FR" dirty="0" smtClean="0"/>
              <a:t>Débarquer</a:t>
            </a:r>
          </a:p>
          <a:p>
            <a:r>
              <a:rPr lang="fr-FR" dirty="0" smtClean="0"/>
              <a:t>Sortir du port</a:t>
            </a:r>
          </a:p>
          <a:p>
            <a:r>
              <a:rPr lang="fr-FR" dirty="0" smtClean="0"/>
              <a:t>Enregistrer les bagages</a:t>
            </a:r>
          </a:p>
          <a:p>
            <a:r>
              <a:rPr lang="fr-FR" dirty="0" smtClean="0"/>
              <a:t>Acheter un ticket</a:t>
            </a:r>
          </a:p>
          <a:p>
            <a:r>
              <a:rPr lang="fr-FR" dirty="0" smtClean="0"/>
              <a:t>Décoller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32040" y="1772816"/>
            <a:ext cx="3754760" cy="4353347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Faux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Vrai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Faux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Vrai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Faux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Vrai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Faux 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vrai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21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Qu’est-ce que c’est ? </a:t>
            </a:r>
            <a:br>
              <a:rPr lang="fr-FR" dirty="0" smtClean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C’est un moyen de transport écologique, il a deux roues, il n’a pas de moteur</a:t>
            </a:r>
          </a:p>
          <a:p>
            <a:r>
              <a:rPr lang="fr-FR" dirty="0" smtClean="0"/>
              <a:t>C’est là où on embarque en bateau</a:t>
            </a:r>
          </a:p>
          <a:p>
            <a:r>
              <a:rPr lang="fr-FR" dirty="0" smtClean="0"/>
              <a:t>Il faut l’attacher avant de démarrer la voiture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 vélo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Le port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La ceinture de sécurité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4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Sources:</a:t>
            </a:r>
            <a:br>
              <a:rPr lang="fr-FR" dirty="0" smtClean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Vocabulaire progressif du français, Clé international 1999</a:t>
            </a:r>
          </a:p>
          <a:p>
            <a:pPr marL="0" indent="0">
              <a:buNone/>
            </a:pPr>
            <a:r>
              <a:rPr lang="fr-FR" dirty="0"/>
              <a:t>Le nouvel entraînez-vous, Clé international 2003</a:t>
            </a:r>
          </a:p>
          <a:p>
            <a:pPr marL="0" indent="0">
              <a:buNone/>
            </a:pPr>
            <a:r>
              <a:rPr lang="fr-FR" smtClean="0"/>
              <a:t>Le Petit Robert, Clé international 2002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92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331</Words>
  <Application>Microsoft Office PowerPoint</Application>
  <PresentationFormat>Předvádění na obrazovce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Les moyens de transport</vt:lpstr>
      <vt:lpstr>Indiquez s’il s’agit d’un moyen de transport  en commun ou individuel </vt:lpstr>
      <vt:lpstr>Quel est le lieu de départ des moyens suivants ?  </vt:lpstr>
      <vt:lpstr>Mettez dans l’ordre chronologique les étapes du voyage en train</vt:lpstr>
      <vt:lpstr> Les expressions peuvent-elle être utilisées pour décrire un voyage en avion: vrai ou faux?</vt:lpstr>
      <vt:lpstr>Qu’est-ce que c’est ?  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53</cp:revision>
  <dcterms:created xsi:type="dcterms:W3CDTF">2012-06-18T15:15:37Z</dcterms:created>
  <dcterms:modified xsi:type="dcterms:W3CDTF">2013-02-20T16:58:53Z</dcterms:modified>
</cp:coreProperties>
</file>