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64" r:id="rId5"/>
    <p:sldId id="265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20.2.2013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ucol.net/coloriages-emploi-du-temps-c319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>Les activités quotidiennes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385767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fr-FR" smtClean="0"/>
                        <a:t>Vocabulaire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Lexique</a:t>
                      </a:r>
                      <a:r>
                        <a:rPr lang="fr-FR" baseline="0" dirty="0" smtClean="0"/>
                        <a:t> utile p</a:t>
                      </a:r>
                      <a:r>
                        <a:rPr lang="cs-CZ" baseline="0" dirty="0" err="1" smtClean="0"/>
                        <a:t>our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parler</a:t>
                      </a:r>
                      <a:r>
                        <a:rPr lang="cs-CZ" baseline="0" dirty="0" smtClean="0"/>
                        <a:t> de son </a:t>
                      </a:r>
                      <a:r>
                        <a:rPr lang="cs-CZ" baseline="0" dirty="0" err="1" smtClean="0"/>
                        <a:t>emploi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du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temps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VY_32_INOVACE_07_FTOR05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Qu’est-ce qu’il fait ?</a:t>
            </a:r>
            <a:endParaRPr lang="cs-CZ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Il est 6 h 30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Il se lève</a:t>
            </a:r>
            <a:endParaRPr lang="cs-CZ" sz="32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Pavla Töröková\Pictures\se lev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64904"/>
            <a:ext cx="3575155" cy="2531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Qu’est-ce qu’il fait ?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Il prend son petit déjeuner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200" dirty="0" smtClean="0"/>
              <a:t>Il est 7 heures</a:t>
            </a:r>
          </a:p>
          <a:p>
            <a:pPr marL="0" indent="0">
              <a:buNone/>
            </a:pPr>
            <a:endParaRPr lang="cs-CZ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3219450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712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Qu’est-ce qu’il fait 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Il va à l’école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3200" dirty="0" smtClean="0"/>
              <a:t>Il est 7 h 30</a:t>
            </a:r>
          </a:p>
          <a:p>
            <a:endParaRPr lang="fr-FR" dirty="0"/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6162"/>
            <a:ext cx="2808312" cy="3599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08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Qu’est-ce qu’il fait ?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>
                <a:solidFill>
                  <a:srgbClr val="FF0000"/>
                </a:solidFill>
              </a:rPr>
              <a:t>Il rentre de l’école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3200" dirty="0" smtClean="0"/>
              <a:t>Il est 12 h 30 </a:t>
            </a:r>
            <a:endParaRPr lang="cs-CZ" sz="32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272" y="2348880"/>
            <a:ext cx="2569852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315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Complétez les phrases avec le verbe qui convient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 matin, il ................. à 6 heures et demie.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Il ................. à 7 heures.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Après, il ........... à l’école.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I</a:t>
            </a:r>
            <a:r>
              <a:rPr lang="fr-FR" dirty="0" smtClean="0"/>
              <a:t>l ......... de l’école après les cours.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Le matin, il se lève à 6 heures et demie.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Il prend son petit déjeuner à 7 heures.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Après, il va à l’école.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Il rentre de l’école après les cours.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75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 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www.educol.net/coloriages-emploi-du-temps-c319.html</a:t>
            </a:r>
            <a:endParaRPr lang="fr-FR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34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186</Words>
  <Application>Microsoft Office PowerPoint</Application>
  <PresentationFormat>Předvádění na obrazovce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Les activités quotidiennes</vt:lpstr>
      <vt:lpstr>Qu’est-ce qu’il fait ?</vt:lpstr>
      <vt:lpstr>Qu’est-ce qu’il fait ?</vt:lpstr>
      <vt:lpstr>Qu’est-ce qu’il fait ?</vt:lpstr>
      <vt:lpstr>Qu’est-ce qu’il fait ?</vt:lpstr>
      <vt:lpstr>Complétez les phrases avec le verbe qui convient</vt:lpstr>
      <vt:lpstr>Sources: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Pavla Töröková</cp:lastModifiedBy>
  <cp:revision>43</cp:revision>
  <dcterms:created xsi:type="dcterms:W3CDTF">2012-06-18T15:15:37Z</dcterms:created>
  <dcterms:modified xsi:type="dcterms:W3CDTF">2013-02-20T16:57:58Z</dcterms:modified>
</cp:coreProperties>
</file>