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6" r:id="rId5"/>
    <p:sldId id="265" r:id="rId6"/>
    <p:sldId id="270" r:id="rId7"/>
    <p:sldId id="268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Éducation</a:t>
            </a:r>
            <a:r>
              <a:rPr lang="cs-CZ" sz="3600" b="1" dirty="0" smtClean="0"/>
              <a:t> 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393790"/>
              </p:ext>
            </p:extLst>
          </p:nvPr>
        </p:nvGraphicFramePr>
        <p:xfrm>
          <a:off x="755576" y="2708920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Život ve Francii 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03-03-2013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quiz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école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éducation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GUILLEMENOT</a:t>
                      </a:r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VY_32_INOVACE_08_FGUI14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116632"/>
            <a:ext cx="6059016" cy="850106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100" b="1" dirty="0" err="1" smtClean="0"/>
              <a:t>Élimine</a:t>
            </a:r>
            <a:r>
              <a:rPr lang="cs-CZ" sz="2100" b="1" dirty="0" smtClean="0"/>
              <a:t> l´</a:t>
            </a:r>
            <a:r>
              <a:rPr lang="cs-CZ" sz="2100" b="1" dirty="0" err="1" smtClean="0"/>
              <a:t>intrus</a:t>
            </a:r>
            <a:r>
              <a:rPr lang="cs-CZ" sz="2100" b="1" dirty="0" smtClean="0"/>
              <a:t>.</a:t>
            </a:r>
            <a:endParaRPr lang="fr-FR" sz="21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 CP.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 CE1.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 </a:t>
            </a:r>
            <a:r>
              <a:rPr lang="cs-CZ" sz="2000" dirty="0" err="1" smtClean="0"/>
              <a:t>6ème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CE2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´</a:t>
            </a:r>
            <a:r>
              <a:rPr lang="cs-CZ" sz="2000" dirty="0" err="1" smtClean="0">
                <a:solidFill>
                  <a:srgbClr val="FF0000"/>
                </a:solidFill>
              </a:rPr>
              <a:t>intrus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6ème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100" b="1" dirty="0" smtClean="0"/>
              <a:t>É</a:t>
            </a:r>
            <a:r>
              <a:rPr lang="fr-FR" sz="2100" b="1" dirty="0" smtClean="0"/>
              <a:t>limine </a:t>
            </a:r>
            <a:r>
              <a:rPr lang="fr-FR" sz="2100" b="1" dirty="0"/>
              <a:t>l´intrus.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 6ème.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5ème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</a:t>
            </a:r>
            <a:r>
              <a:rPr lang="cs-CZ" sz="2000" dirty="0" smtClean="0"/>
              <a:t>     </a:t>
            </a:r>
            <a:r>
              <a:rPr lang="fr-FR" sz="2000" dirty="0" smtClean="0"/>
              <a:t> </a:t>
            </a:r>
            <a:r>
              <a:rPr lang="cs-CZ" sz="2000" dirty="0" smtClean="0"/>
              <a:t>4</a:t>
            </a:r>
            <a:r>
              <a:rPr lang="fr-FR" sz="2000" dirty="0" smtClean="0"/>
              <a:t>ème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CP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0" indent="0">
              <a:buNone/>
            </a:pPr>
            <a:r>
              <a:rPr lang="cs-CZ" sz="2000" dirty="0" err="1" smtClean="0">
                <a:solidFill>
                  <a:srgbClr val="FF0000"/>
                </a:solidFill>
              </a:rPr>
              <a:t>L´intrus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CP.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3.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veut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dire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CP</a:t>
            </a:r>
            <a:r>
              <a:rPr lang="cs-CZ" sz="2000" b="1" dirty="0" smtClean="0"/>
              <a:t>.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Cours</a:t>
            </a:r>
            <a:r>
              <a:rPr lang="cs-CZ" sz="2000" dirty="0" smtClean="0"/>
              <a:t> </a:t>
            </a:r>
            <a:r>
              <a:rPr lang="cs-CZ" sz="2000" dirty="0" err="1" smtClean="0"/>
              <a:t>préparatoire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Cours</a:t>
            </a:r>
            <a:r>
              <a:rPr lang="cs-CZ" sz="2000" dirty="0" smtClean="0"/>
              <a:t> de police.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Cours</a:t>
            </a:r>
            <a:r>
              <a:rPr lang="cs-CZ" sz="2000" dirty="0" smtClean="0"/>
              <a:t> </a:t>
            </a:r>
            <a:r>
              <a:rPr lang="cs-CZ" sz="2000" dirty="0" err="1" smtClean="0"/>
              <a:t>privé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</a:t>
            </a:r>
            <a:r>
              <a:rPr lang="fr-FR" sz="2000" dirty="0">
                <a:solidFill>
                  <a:srgbClr val="FF0000"/>
                </a:solidFill>
              </a:rPr>
              <a:t>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Cours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préparatoire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r>
              <a:rPr lang="fr-FR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ou les </a:t>
            </a:r>
            <a:r>
              <a:rPr lang="cs-CZ" sz="3600" dirty="0" err="1" smtClean="0"/>
              <a:t>bonnes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réponses</a:t>
            </a:r>
            <a:r>
              <a:rPr lang="cs-CZ" sz="360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/>
              <a:t>4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En</a:t>
            </a:r>
            <a:r>
              <a:rPr lang="cs-CZ" sz="2000" b="1" dirty="0" smtClean="0"/>
              <a:t> France, les </a:t>
            </a:r>
            <a:r>
              <a:rPr lang="cs-CZ" sz="2000" b="1" dirty="0" err="1" smtClean="0"/>
              <a:t>élèves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passent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bac, en </a:t>
            </a:r>
            <a:r>
              <a:rPr lang="cs-CZ" sz="2000" b="1" dirty="0" err="1" smtClean="0"/>
              <a:t>général</a:t>
            </a:r>
            <a:r>
              <a:rPr lang="cs-CZ" sz="2000" b="1" dirty="0" smtClean="0"/>
              <a:t> à</a:t>
            </a:r>
            <a:r>
              <a:rPr lang="cs-CZ" sz="2000" b="1" dirty="0"/>
              <a:t> </a:t>
            </a:r>
            <a:r>
              <a:rPr lang="cs-CZ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18 – 19 </a:t>
            </a:r>
            <a:r>
              <a:rPr lang="cs-CZ" sz="2000" dirty="0" err="1" smtClean="0"/>
              <a:t>ans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fr-FR" sz="2000" dirty="0" smtClean="0"/>
              <a:t>1</a:t>
            </a:r>
            <a:r>
              <a:rPr lang="cs-CZ" sz="2000" dirty="0" smtClean="0"/>
              <a:t>9 </a:t>
            </a:r>
            <a:r>
              <a:rPr lang="fr-FR" sz="2000" dirty="0" smtClean="0"/>
              <a:t>– </a:t>
            </a:r>
            <a:r>
              <a:rPr lang="cs-CZ" sz="2000" dirty="0" smtClean="0"/>
              <a:t>20</a:t>
            </a:r>
            <a:r>
              <a:rPr lang="fr-FR" sz="2000" dirty="0" smtClean="0"/>
              <a:t> ans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17 </a:t>
            </a:r>
            <a:r>
              <a:rPr lang="cs-CZ" sz="2000" dirty="0"/>
              <a:t>– </a:t>
            </a:r>
            <a:r>
              <a:rPr lang="cs-CZ" sz="2000" dirty="0" smtClean="0"/>
              <a:t>18 </a:t>
            </a:r>
            <a:r>
              <a:rPr lang="cs-CZ" sz="2000" dirty="0" err="1" smtClean="0"/>
              <a:t>ans</a:t>
            </a:r>
            <a:r>
              <a:rPr lang="cs-CZ" sz="2000" dirty="0" smtClean="0"/>
              <a:t>.</a:t>
            </a:r>
            <a:endParaRPr lang="cs-CZ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: </a:t>
            </a:r>
            <a:r>
              <a:rPr lang="cs-CZ" sz="2000" dirty="0" smtClean="0">
                <a:solidFill>
                  <a:srgbClr val="FF0000"/>
                </a:solidFill>
              </a:rPr>
              <a:t>18 </a:t>
            </a:r>
            <a:r>
              <a:rPr lang="cs-CZ" sz="2000" dirty="0">
                <a:solidFill>
                  <a:srgbClr val="FF0000"/>
                </a:solidFill>
              </a:rPr>
              <a:t>– </a:t>
            </a:r>
            <a:r>
              <a:rPr lang="cs-CZ" sz="2000" dirty="0" smtClean="0">
                <a:solidFill>
                  <a:srgbClr val="FF0000"/>
                </a:solidFill>
              </a:rPr>
              <a:t>19 </a:t>
            </a:r>
            <a:r>
              <a:rPr lang="cs-CZ" sz="2000" dirty="0" err="1" smtClean="0">
                <a:solidFill>
                  <a:srgbClr val="FF0000"/>
                </a:solidFill>
              </a:rPr>
              <a:t>ans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 smtClean="0"/>
              <a:t>5. À </a:t>
            </a:r>
            <a:r>
              <a:rPr lang="cs-CZ" sz="2000" b="1" dirty="0" err="1" smtClean="0"/>
              <a:t>l´école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maternelle</a:t>
            </a:r>
            <a:r>
              <a:rPr lang="cs-CZ" sz="2000" b="1" dirty="0" smtClean="0"/>
              <a:t>, les </a:t>
            </a:r>
            <a:r>
              <a:rPr lang="cs-CZ" sz="2000" b="1" dirty="0" err="1" smtClean="0"/>
              <a:t>enfants</a:t>
            </a:r>
            <a:r>
              <a:rPr lang="cs-CZ" sz="2000" b="1" dirty="0" smtClean="0"/>
              <a:t> : (2 </a:t>
            </a:r>
            <a:r>
              <a:rPr lang="cs-CZ" sz="2000" b="1" dirty="0" err="1" smtClean="0"/>
              <a:t>bonnes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réponses</a:t>
            </a:r>
            <a:r>
              <a:rPr lang="cs-CZ" sz="2000" b="1" dirty="0"/>
              <a:t>)</a:t>
            </a:r>
            <a:endParaRPr lang="fr-FR" sz="20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Apprennent</a:t>
            </a:r>
            <a:r>
              <a:rPr lang="cs-CZ" sz="2000" dirty="0" smtClean="0"/>
              <a:t> à </a:t>
            </a:r>
            <a:r>
              <a:rPr lang="cs-CZ" sz="2000" dirty="0" err="1" smtClean="0"/>
              <a:t>compter</a:t>
            </a:r>
            <a:r>
              <a:rPr lang="fr-FR" sz="2000" dirty="0" smtClean="0"/>
              <a:t>.           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fr-FR" sz="2000" dirty="0"/>
              <a:t>Font de la philosophie</a:t>
            </a:r>
            <a:r>
              <a:rPr lang="fr-FR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smtClean="0"/>
              <a:t>D</a:t>
            </a:r>
            <a:r>
              <a:rPr lang="fr-FR" sz="2000" dirty="0" smtClean="0"/>
              <a:t>essinent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Les </a:t>
            </a:r>
            <a:r>
              <a:rPr lang="cs-CZ" sz="2000" dirty="0" err="1" smtClean="0">
                <a:solidFill>
                  <a:srgbClr val="FF0000"/>
                </a:solidFill>
              </a:rPr>
              <a:t>bonnes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sont</a:t>
            </a:r>
            <a:r>
              <a:rPr lang="cs-CZ" sz="2000" dirty="0" smtClean="0">
                <a:solidFill>
                  <a:srgbClr val="FF0000"/>
                </a:solidFill>
              </a:rPr>
              <a:t> : c) </a:t>
            </a:r>
            <a:r>
              <a:rPr lang="cs-CZ" sz="2000" dirty="0" err="1" smtClean="0">
                <a:solidFill>
                  <a:srgbClr val="FF0000"/>
                </a:solidFill>
              </a:rPr>
              <a:t>Dessinent</a:t>
            </a:r>
            <a:r>
              <a:rPr lang="cs-CZ" sz="2000" dirty="0">
                <a:solidFill>
                  <a:srgbClr val="FF0000"/>
                </a:solidFill>
              </a:rPr>
              <a:t>, </a:t>
            </a:r>
            <a:r>
              <a:rPr lang="cs-CZ" sz="2000" dirty="0" smtClean="0">
                <a:solidFill>
                  <a:srgbClr val="FF0000"/>
                </a:solidFill>
              </a:rPr>
              <a:t>a) </a:t>
            </a:r>
            <a:r>
              <a:rPr lang="cs-CZ" sz="2000" dirty="0" err="1" smtClean="0">
                <a:solidFill>
                  <a:srgbClr val="FF0000"/>
                </a:solidFill>
              </a:rPr>
              <a:t>Apprennent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à </a:t>
            </a:r>
            <a:r>
              <a:rPr lang="cs-CZ" sz="2000" dirty="0" err="1">
                <a:solidFill>
                  <a:srgbClr val="FF0000"/>
                </a:solidFill>
              </a:rPr>
              <a:t>compter</a:t>
            </a:r>
            <a:r>
              <a:rPr lang="cs-CZ" sz="2000" dirty="0">
                <a:solidFill>
                  <a:srgbClr val="FF0000"/>
                </a:solidFill>
              </a:rPr>
              <a:t>. 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/>
              <a:t>6</a:t>
            </a:r>
            <a:r>
              <a:rPr lang="fr-FR" sz="2000" b="1" dirty="0" smtClean="0"/>
              <a:t>.</a:t>
            </a:r>
            <a:r>
              <a:rPr lang="cs-CZ" sz="2000" b="1" dirty="0" smtClean="0"/>
              <a:t> Au </a:t>
            </a:r>
            <a:r>
              <a:rPr lang="cs-CZ" sz="2000" b="1" dirty="0" err="1" smtClean="0"/>
              <a:t>collège</a:t>
            </a:r>
            <a:r>
              <a:rPr lang="fr-FR" sz="2000" b="1" dirty="0" smtClean="0"/>
              <a:t>, </a:t>
            </a:r>
            <a:r>
              <a:rPr lang="fr-FR" sz="2000" b="1" dirty="0"/>
              <a:t>les </a:t>
            </a:r>
            <a:r>
              <a:rPr lang="fr-FR" sz="2000" b="1" dirty="0" smtClean="0"/>
              <a:t>enfants</a:t>
            </a:r>
            <a:r>
              <a:rPr lang="cs-CZ" sz="2000" b="1" dirty="0" smtClean="0"/>
              <a:t> n´</a:t>
            </a:r>
            <a:r>
              <a:rPr lang="cs-CZ" sz="2000" b="1" dirty="0" err="1" smtClean="0"/>
              <a:t>apprennent</a:t>
            </a:r>
            <a:r>
              <a:rPr lang="cs-CZ" sz="2000" b="1" dirty="0" smtClean="0"/>
              <a:t> pas</a:t>
            </a:r>
            <a:r>
              <a:rPr lang="fr-FR" sz="2000" b="1" dirty="0" smtClean="0"/>
              <a:t> : 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L´</a:t>
            </a:r>
            <a:r>
              <a:rPr lang="cs-CZ" sz="2000" dirty="0" err="1" smtClean="0"/>
              <a:t>anglais</a:t>
            </a:r>
            <a:r>
              <a:rPr lang="cs-CZ" sz="2000" dirty="0" smtClean="0"/>
              <a:t>.          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philosophie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Les </a:t>
            </a:r>
            <a:r>
              <a:rPr lang="cs-CZ" sz="2000" dirty="0" err="1" smtClean="0"/>
              <a:t>mathématiques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</a:t>
            </a:r>
            <a:r>
              <a:rPr lang="fr-FR" sz="2000" dirty="0">
                <a:solidFill>
                  <a:srgbClr val="FF0000"/>
                </a:solidFill>
              </a:rPr>
              <a:t>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philosophie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r>
              <a:rPr lang="fr-FR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0517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3285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2000" b="1" dirty="0" smtClean="0"/>
              <a:t>7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Terminale</a:t>
            </a:r>
            <a:r>
              <a:rPr lang="fr-FR" sz="2000" b="1" dirty="0" smtClean="0"/>
              <a:t>, </a:t>
            </a:r>
            <a:r>
              <a:rPr lang="fr-FR" sz="2000" b="1" dirty="0"/>
              <a:t>les </a:t>
            </a:r>
            <a:r>
              <a:rPr lang="cs-CZ" sz="2000" b="1" dirty="0" err="1" smtClean="0"/>
              <a:t>étudiants</a:t>
            </a:r>
            <a:r>
              <a:rPr lang="cs-CZ" sz="2000" b="1" dirty="0" smtClean="0"/>
              <a:t> </a:t>
            </a:r>
            <a:r>
              <a:rPr lang="fr-FR" sz="2000" b="1" dirty="0" smtClean="0"/>
              <a:t>: 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err="1" smtClean="0"/>
              <a:t>Apprennent</a:t>
            </a:r>
            <a:r>
              <a:rPr lang="cs-CZ" sz="2000" dirty="0" smtClean="0"/>
              <a:t> </a:t>
            </a:r>
            <a:r>
              <a:rPr lang="fr-FR" sz="2000" dirty="0" smtClean="0"/>
              <a:t>à </a:t>
            </a:r>
            <a:r>
              <a:rPr lang="fr-FR" sz="2000" dirty="0"/>
              <a:t>lire.           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Font de la philosophie.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 smtClean="0"/>
              <a:t> </a:t>
            </a:r>
            <a:r>
              <a:rPr lang="fr-FR" sz="2000" dirty="0" smtClean="0"/>
              <a:t> </a:t>
            </a:r>
            <a:r>
              <a:rPr lang="cs-CZ" sz="2000" dirty="0" smtClean="0"/>
              <a:t>Se </a:t>
            </a:r>
            <a:r>
              <a:rPr lang="cs-CZ" sz="2000" dirty="0" err="1" smtClean="0"/>
              <a:t>préparent</a:t>
            </a:r>
            <a:r>
              <a:rPr lang="cs-CZ" sz="2000" dirty="0" smtClean="0"/>
              <a:t> </a:t>
            </a:r>
            <a:r>
              <a:rPr lang="cs-CZ" sz="2000" dirty="0" err="1" smtClean="0"/>
              <a:t>pour</a:t>
            </a:r>
            <a:r>
              <a:rPr lang="cs-CZ" sz="2000" dirty="0" smtClean="0"/>
              <a:t> </a:t>
            </a:r>
            <a:r>
              <a:rPr lang="cs-CZ" sz="2000" dirty="0" err="1" smtClean="0"/>
              <a:t>le</a:t>
            </a:r>
            <a:r>
              <a:rPr lang="cs-CZ" sz="2000" dirty="0" smtClean="0"/>
              <a:t> BEPC.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Font de la </a:t>
            </a:r>
            <a:r>
              <a:rPr lang="cs-CZ" sz="2000" dirty="0" err="1" smtClean="0">
                <a:solidFill>
                  <a:srgbClr val="FF0000"/>
                </a:solidFill>
              </a:rPr>
              <a:t>philosophie</a:t>
            </a:r>
            <a:r>
              <a:rPr lang="fr-FR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/>
              <a:t>8</a:t>
            </a:r>
            <a:r>
              <a:rPr lang="fr-FR" sz="2000" b="1" dirty="0" smtClean="0"/>
              <a:t>. </a:t>
            </a:r>
            <a:r>
              <a:rPr lang="cs-CZ" sz="2000" b="1" dirty="0" smtClean="0"/>
              <a:t>Ė</a:t>
            </a:r>
            <a:r>
              <a:rPr lang="fr-FR" sz="2000" b="1" dirty="0" smtClean="0"/>
              <a:t>limine </a:t>
            </a:r>
            <a:r>
              <a:rPr lang="fr-FR" sz="2000" b="1" dirty="0"/>
              <a:t>l´intrus.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 </a:t>
            </a:r>
            <a:r>
              <a:rPr lang="cs-CZ" sz="2000" dirty="0" err="1" smtClean="0"/>
              <a:t>Collège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Lycée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</a:t>
            </a:r>
            <a:r>
              <a:rPr lang="cs-CZ" sz="2000" dirty="0" smtClean="0"/>
              <a:t>     </a:t>
            </a:r>
            <a:r>
              <a:rPr lang="fr-FR" sz="2000" dirty="0" smtClean="0"/>
              <a:t> </a:t>
            </a:r>
            <a:r>
              <a:rPr lang="fr-FR" sz="2000" dirty="0"/>
              <a:t>É</a:t>
            </a:r>
            <a:r>
              <a:rPr lang="cs-CZ" sz="2000" dirty="0" err="1" smtClean="0"/>
              <a:t>cole</a:t>
            </a:r>
            <a:r>
              <a:rPr lang="cs-CZ" sz="2000" dirty="0" smtClean="0"/>
              <a:t> </a:t>
            </a:r>
            <a:r>
              <a:rPr lang="cs-CZ" sz="2000" dirty="0" err="1" smtClean="0"/>
              <a:t>primaire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Académie</a:t>
            </a:r>
            <a:r>
              <a:rPr lang="cs-CZ" sz="2000" dirty="0" smtClean="0"/>
              <a:t> de police.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L´</a:t>
            </a:r>
            <a:r>
              <a:rPr lang="cs-CZ" sz="2000" dirty="0" err="1" smtClean="0">
                <a:solidFill>
                  <a:srgbClr val="FF0000"/>
                </a:solidFill>
              </a:rPr>
              <a:t>intrus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Académie</a:t>
            </a:r>
            <a:r>
              <a:rPr lang="cs-CZ" sz="2000" dirty="0" smtClean="0">
                <a:solidFill>
                  <a:srgbClr val="FF0000"/>
                </a:solidFill>
              </a:rPr>
              <a:t> de police.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/>
              <a:t>9</a:t>
            </a:r>
            <a:r>
              <a:rPr lang="fr-FR" sz="2000" b="1" dirty="0" smtClean="0"/>
              <a:t>.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En</a:t>
            </a:r>
            <a:r>
              <a:rPr lang="cs-CZ" sz="2000" b="1" dirty="0" smtClean="0"/>
              <a:t> France, l´</a:t>
            </a:r>
            <a:r>
              <a:rPr lang="cs-CZ" sz="2000" b="1" dirty="0" err="1" smtClean="0"/>
              <a:t>instruction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obligatoire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jusqu</a:t>
            </a:r>
            <a:r>
              <a:rPr lang="cs-CZ" sz="2000" b="1" dirty="0" smtClean="0"/>
              <a:t>´à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17 </a:t>
            </a:r>
            <a:r>
              <a:rPr lang="cs-CZ" sz="2000" dirty="0" err="1" smtClean="0"/>
              <a:t>ans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18 </a:t>
            </a:r>
            <a:r>
              <a:rPr lang="cs-CZ" sz="2000" dirty="0" err="1" smtClean="0"/>
              <a:t>ans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16 </a:t>
            </a:r>
            <a:r>
              <a:rPr lang="cs-CZ" sz="2000" dirty="0" err="1" smtClean="0"/>
              <a:t>ans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</a:t>
            </a:r>
            <a:r>
              <a:rPr lang="fr-FR" sz="2000" dirty="0">
                <a:solidFill>
                  <a:srgbClr val="FF0000"/>
                </a:solidFill>
              </a:rPr>
              <a:t>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16 </a:t>
            </a:r>
            <a:r>
              <a:rPr lang="cs-CZ" sz="2000" dirty="0" err="1" smtClean="0">
                <a:solidFill>
                  <a:srgbClr val="FF0000"/>
                </a:solidFill>
              </a:rPr>
              <a:t>ans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r>
              <a:rPr lang="fr-FR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0517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10. </a:t>
            </a:r>
            <a:r>
              <a:rPr lang="cs-CZ" sz="2000" b="1" dirty="0" smtClean="0"/>
              <a:t>É</a:t>
            </a:r>
            <a:r>
              <a:rPr lang="fr-FR" sz="2000" b="1" dirty="0" smtClean="0"/>
              <a:t>limine </a:t>
            </a:r>
            <a:r>
              <a:rPr lang="fr-FR" sz="2000" b="1" dirty="0"/>
              <a:t>l´intrus.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 </a:t>
            </a:r>
            <a:r>
              <a:rPr lang="cs-CZ" sz="2000" dirty="0" err="1" smtClean="0"/>
              <a:t>Cours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Cour.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</a:t>
            </a:r>
            <a:r>
              <a:rPr lang="cs-CZ" sz="2000" dirty="0" smtClean="0"/>
              <a:t>     </a:t>
            </a:r>
            <a:r>
              <a:rPr lang="fr-FR" sz="2000" dirty="0" smtClean="0"/>
              <a:t> </a:t>
            </a:r>
            <a:r>
              <a:rPr lang="cs-CZ" sz="2000" dirty="0" err="1" smtClean="0"/>
              <a:t>Court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L´</a:t>
            </a:r>
            <a:r>
              <a:rPr lang="cs-CZ" sz="2000" dirty="0" err="1" smtClean="0">
                <a:solidFill>
                  <a:srgbClr val="FF0000"/>
                </a:solidFill>
              </a:rPr>
              <a:t>intrus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: </a:t>
            </a:r>
            <a:r>
              <a:rPr lang="cs-CZ" sz="2000" dirty="0" err="1" smtClean="0">
                <a:solidFill>
                  <a:srgbClr val="FF0000"/>
                </a:solidFill>
              </a:rPr>
              <a:t>court</a:t>
            </a:r>
            <a:r>
              <a:rPr lang="cs-CZ" sz="2000" dirty="0" smtClean="0">
                <a:solidFill>
                  <a:srgbClr val="FF0000"/>
                </a:solidFill>
              </a:rPr>
              <a:t> (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court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tennis</a:t>
            </a:r>
            <a:r>
              <a:rPr lang="cs-CZ" sz="2000" dirty="0" smtClean="0">
                <a:solidFill>
                  <a:srgbClr val="FF0000"/>
                </a:solidFill>
              </a:rPr>
              <a:t> ou </a:t>
            </a:r>
            <a:r>
              <a:rPr lang="cs-CZ" sz="2000" dirty="0" err="1" smtClean="0">
                <a:solidFill>
                  <a:srgbClr val="FF0000"/>
                </a:solidFill>
              </a:rPr>
              <a:t>court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comme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opposé</a:t>
            </a:r>
            <a:r>
              <a:rPr lang="cs-CZ" sz="2000" dirty="0" smtClean="0">
                <a:solidFill>
                  <a:srgbClr val="FF0000"/>
                </a:solidFill>
              </a:rPr>
              <a:t> à </a:t>
            </a:r>
            <a:r>
              <a:rPr lang="cs-CZ" sz="2000" dirty="0" err="1" smtClean="0">
                <a:solidFill>
                  <a:srgbClr val="FF0000"/>
                </a:solidFill>
              </a:rPr>
              <a:t>long</a:t>
            </a:r>
            <a:r>
              <a:rPr lang="cs-CZ" sz="2000" dirty="0" smtClean="0">
                <a:solidFill>
                  <a:srgbClr val="FF0000"/>
                </a:solidFill>
              </a:rPr>
              <a:t>).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smtClean="0"/>
              <a:t>É</a:t>
            </a:r>
            <a:r>
              <a:rPr lang="fr-FR" sz="2000" b="1" dirty="0" smtClean="0"/>
              <a:t>limine l´intrus.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Maître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err="1" smtClean="0"/>
              <a:t>Mètre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err="1" smtClean="0"/>
              <a:t>Instituteur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L´intrus est </a:t>
            </a:r>
            <a:r>
              <a:rPr lang="cs-CZ" sz="2000" dirty="0" smtClean="0">
                <a:solidFill>
                  <a:srgbClr val="FF0000"/>
                </a:solidFill>
              </a:rPr>
              <a:t>: </a:t>
            </a:r>
            <a:r>
              <a:rPr lang="cs-CZ" sz="2000" dirty="0" err="1">
                <a:solidFill>
                  <a:srgbClr val="FF0000"/>
                </a:solidFill>
              </a:rPr>
              <a:t>M</a:t>
            </a:r>
            <a:r>
              <a:rPr lang="cs-CZ" sz="2000" dirty="0" err="1" smtClean="0">
                <a:solidFill>
                  <a:srgbClr val="FF0000"/>
                </a:solidFill>
              </a:rPr>
              <a:t>ètre</a:t>
            </a:r>
            <a:r>
              <a:rPr lang="cs-CZ" sz="2000" dirty="0" smtClean="0">
                <a:solidFill>
                  <a:srgbClr val="FF0000"/>
                </a:solidFill>
              </a:rPr>
              <a:t> (qui </a:t>
            </a:r>
            <a:r>
              <a:rPr lang="cs-CZ" sz="2000" dirty="0" err="1" smtClean="0">
                <a:solidFill>
                  <a:srgbClr val="FF0000"/>
                </a:solidFill>
              </a:rPr>
              <a:t>sert</a:t>
            </a:r>
            <a:r>
              <a:rPr lang="cs-CZ" sz="2000" dirty="0" smtClean="0">
                <a:solidFill>
                  <a:srgbClr val="FF0000"/>
                </a:solidFill>
              </a:rPr>
              <a:t> à </a:t>
            </a:r>
            <a:r>
              <a:rPr lang="cs-CZ" sz="2000" dirty="0" err="1" smtClean="0">
                <a:solidFill>
                  <a:srgbClr val="FF0000"/>
                </a:solidFill>
              </a:rPr>
              <a:t>mesurer</a:t>
            </a:r>
            <a:r>
              <a:rPr lang="cs-CZ" sz="2000" dirty="0" smtClean="0">
                <a:solidFill>
                  <a:srgbClr val="FF0000"/>
                </a:solidFill>
              </a:rPr>
              <a:t>).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0517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32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cs-CZ" sz="2000" b="1" dirty="0" smtClean="0"/>
              <a:t>3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Comment</a:t>
            </a:r>
            <a:r>
              <a:rPr lang="cs-CZ" sz="2000" b="1" dirty="0" smtClean="0"/>
              <a:t> s´</a:t>
            </a:r>
            <a:r>
              <a:rPr lang="cs-CZ" sz="2000" b="1" dirty="0" err="1" smtClean="0"/>
              <a:t>appelle</a:t>
            </a:r>
            <a:r>
              <a:rPr lang="cs-CZ" sz="2000" b="1" dirty="0" smtClean="0"/>
              <a:t> l´</a:t>
            </a:r>
            <a:r>
              <a:rPr lang="cs-CZ" sz="2000" b="1" dirty="0" err="1" smtClean="0"/>
              <a:t>endroit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où</a:t>
            </a:r>
            <a:r>
              <a:rPr lang="cs-CZ" sz="2000" b="1" dirty="0" smtClean="0"/>
              <a:t> les </a:t>
            </a:r>
            <a:r>
              <a:rPr lang="cs-CZ" sz="2000" b="1" dirty="0" err="1" smtClean="0"/>
              <a:t>élèves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prennent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déjeuner</a:t>
            </a:r>
            <a:r>
              <a:rPr lang="cs-CZ" sz="2000" b="1" dirty="0" smtClean="0"/>
              <a:t>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</a:t>
            </a:r>
            <a:r>
              <a:rPr lang="cs-CZ" sz="2000" dirty="0" smtClean="0"/>
              <a:t> </a:t>
            </a:r>
            <a:r>
              <a:rPr lang="cs-CZ" sz="2000" dirty="0" err="1" smtClean="0"/>
              <a:t>Le</a:t>
            </a:r>
            <a:r>
              <a:rPr lang="cs-CZ" sz="2000" dirty="0" smtClean="0"/>
              <a:t> restaurant.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 smtClean="0"/>
              <a:t> </a:t>
            </a:r>
            <a:r>
              <a:rPr lang="fr-FR" sz="2000" dirty="0" smtClean="0"/>
              <a:t> </a:t>
            </a:r>
            <a:r>
              <a:rPr lang="cs-CZ" sz="2000" dirty="0" smtClean="0"/>
              <a:t>La </a:t>
            </a:r>
            <a:r>
              <a:rPr lang="cs-CZ" sz="2000" dirty="0" err="1" smtClean="0"/>
              <a:t>cantine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bar.</a:t>
            </a: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est : </a:t>
            </a: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cantine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r>
              <a:rPr lang="fr-FR" sz="2000" b="1" dirty="0"/>
              <a:t>	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14. </a:t>
            </a:r>
            <a:r>
              <a:rPr lang="cs-CZ" sz="2000" b="1" dirty="0" err="1" smtClean="0"/>
              <a:t>Qu</a:t>
            </a:r>
            <a:r>
              <a:rPr lang="cs-CZ" sz="2000" b="1" dirty="0" smtClean="0"/>
              <a:t>´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-</a:t>
            </a:r>
            <a:r>
              <a:rPr lang="cs-CZ" sz="2000" b="1" dirty="0" err="1" smtClean="0"/>
              <a:t>ce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qui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sert</a:t>
            </a:r>
            <a:r>
              <a:rPr lang="cs-CZ" sz="2000" b="1" dirty="0" smtClean="0"/>
              <a:t> à </a:t>
            </a:r>
            <a:r>
              <a:rPr lang="cs-CZ" sz="2000" b="1" dirty="0" err="1" smtClean="0"/>
              <a:t>effacer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	</a:t>
            </a:r>
            <a:r>
              <a:rPr lang="cs-CZ" sz="2000" dirty="0" smtClean="0"/>
              <a:t> La </a:t>
            </a:r>
            <a:r>
              <a:rPr lang="cs-CZ" sz="2000" dirty="0" err="1" smtClean="0"/>
              <a:t>colle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gomme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</a:t>
            </a:r>
            <a:r>
              <a:rPr lang="cs-CZ" sz="2000" dirty="0" smtClean="0"/>
              <a:t>     La </a:t>
            </a:r>
            <a:r>
              <a:rPr lang="cs-CZ" sz="2000" dirty="0" err="1" smtClean="0"/>
              <a:t>règle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gomme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 smtClean="0"/>
              <a:t>15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Comment</a:t>
            </a:r>
            <a:r>
              <a:rPr lang="cs-CZ" sz="2000" b="1" dirty="0" smtClean="0"/>
              <a:t> s´</a:t>
            </a:r>
            <a:r>
              <a:rPr lang="cs-CZ" sz="2000" b="1" dirty="0" err="1" smtClean="0"/>
              <a:t>appelle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premier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jour</a:t>
            </a:r>
            <a:r>
              <a:rPr lang="cs-CZ" sz="2000" b="1" dirty="0" smtClean="0"/>
              <a:t> d´</a:t>
            </a:r>
            <a:r>
              <a:rPr lang="cs-CZ" sz="2000" b="1" dirty="0" err="1" smtClean="0"/>
              <a:t>école</a:t>
            </a:r>
            <a:r>
              <a:rPr lang="cs-CZ" sz="2000" b="1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suite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La </a:t>
            </a:r>
            <a:r>
              <a:rPr lang="cs-CZ" sz="2000" dirty="0" err="1" smtClean="0"/>
              <a:t>rentrée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La </a:t>
            </a:r>
            <a:r>
              <a:rPr lang="cs-CZ" sz="2000" dirty="0" err="1" smtClean="0"/>
              <a:t>fuite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rentrée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0517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5266928" cy="634082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MOTS</a:t>
            </a:r>
            <a:r>
              <a:rPr lang="cs-CZ" smtClean="0"/>
              <a:t>  </a:t>
            </a:r>
            <a:r>
              <a:rPr lang="cs-CZ" dirty="0" smtClean="0"/>
              <a:t>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Lieu</a:t>
            </a:r>
            <a:r>
              <a:rPr lang="cs-CZ" sz="1600" dirty="0" smtClean="0">
                <a:solidFill>
                  <a:prstClr val="white"/>
                </a:solidFill>
              </a:rPr>
              <a:t> ou les </a:t>
            </a:r>
            <a:r>
              <a:rPr lang="cs-CZ" sz="1600" dirty="0" err="1" smtClean="0">
                <a:solidFill>
                  <a:prstClr val="white"/>
                </a:solidFill>
              </a:rPr>
              <a:t>élèves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déjeunent</a:t>
            </a:r>
            <a:r>
              <a:rPr lang="cs-CZ" sz="1600" dirty="0" smtClean="0">
                <a:solidFill>
                  <a:prstClr val="white"/>
                </a:solidFill>
              </a:rPr>
              <a:t>..............</a:t>
            </a:r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2. </a:t>
            </a:r>
            <a:r>
              <a:rPr lang="cs-CZ" sz="1600" dirty="0" err="1" smtClean="0">
                <a:solidFill>
                  <a:prstClr val="white"/>
                </a:solidFill>
              </a:rPr>
              <a:t>Personne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étudie</a:t>
            </a:r>
            <a:r>
              <a:rPr lang="cs-CZ" sz="1600" dirty="0" smtClean="0">
                <a:solidFill>
                  <a:prstClr val="white"/>
                </a:solidFill>
              </a:rPr>
              <a:t> à l´</a:t>
            </a:r>
            <a:r>
              <a:rPr lang="cs-CZ" sz="1600" dirty="0" err="1" smtClean="0">
                <a:solidFill>
                  <a:prstClr val="white"/>
                </a:solidFill>
              </a:rPr>
              <a:t>école</a:t>
            </a:r>
            <a:r>
              <a:rPr lang="cs-CZ" sz="1600" dirty="0" smtClean="0">
                <a:solidFill>
                  <a:prstClr val="white"/>
                </a:solidFill>
              </a:rPr>
              <a:t>…………..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3. </a:t>
            </a:r>
            <a:r>
              <a:rPr lang="cs-CZ" sz="1600" dirty="0" err="1" smtClean="0">
                <a:solidFill>
                  <a:prstClr val="white"/>
                </a:solidFill>
              </a:rPr>
              <a:t>Début</a:t>
            </a:r>
            <a:r>
              <a:rPr lang="cs-CZ" sz="1600" dirty="0" smtClean="0">
                <a:solidFill>
                  <a:prstClr val="white"/>
                </a:solidFill>
              </a:rPr>
              <a:t> des </a:t>
            </a:r>
            <a:r>
              <a:rPr lang="cs-CZ" sz="1600" dirty="0" err="1" smtClean="0">
                <a:solidFill>
                  <a:prstClr val="white"/>
                </a:solidFill>
              </a:rPr>
              <a:t>cours</a:t>
            </a:r>
            <a:r>
              <a:rPr lang="cs-CZ" sz="1600" dirty="0" smtClean="0">
                <a:solidFill>
                  <a:prstClr val="white"/>
                </a:solidFill>
              </a:rPr>
              <a:t> , en </a:t>
            </a:r>
            <a:r>
              <a:rPr lang="cs-CZ" sz="1600" dirty="0" err="1" smtClean="0">
                <a:solidFill>
                  <a:prstClr val="white"/>
                </a:solidFill>
              </a:rPr>
              <a:t>septembre</a:t>
            </a:r>
            <a:r>
              <a:rPr lang="cs-CZ" sz="1600" dirty="0" smtClean="0">
                <a:solidFill>
                  <a:prstClr val="white"/>
                </a:solidFill>
              </a:rPr>
              <a:t>………</a:t>
            </a:r>
            <a:endParaRPr lang="cs-CZ" sz="1600" dirty="0">
              <a:solidFill>
                <a:prstClr val="white"/>
              </a:solidFill>
            </a:endParaRPr>
          </a:p>
          <a:p>
            <a:pPr marL="342900" indent="-342900" algn="ctr">
              <a:buAutoNum type="arabicPeriod" startAt="5"/>
            </a:pPr>
            <a:r>
              <a:rPr lang="cs-CZ" sz="1600" dirty="0" smtClean="0">
                <a:solidFill>
                  <a:prstClr val="white"/>
                </a:solidFill>
              </a:rPr>
              <a:t>Objet qui </a:t>
            </a:r>
            <a:r>
              <a:rPr lang="cs-CZ" sz="1600" dirty="0" err="1" smtClean="0">
                <a:solidFill>
                  <a:prstClr val="white"/>
                </a:solidFill>
              </a:rPr>
              <a:t>sert</a:t>
            </a:r>
            <a:r>
              <a:rPr lang="cs-CZ" sz="1600" dirty="0" smtClean="0">
                <a:solidFill>
                  <a:prstClr val="white"/>
                </a:solidFill>
              </a:rPr>
              <a:t> à </a:t>
            </a:r>
            <a:r>
              <a:rPr lang="cs-CZ" sz="1600" dirty="0" err="1" smtClean="0">
                <a:solidFill>
                  <a:prstClr val="white"/>
                </a:solidFill>
              </a:rPr>
              <a:t>effacer</a:t>
            </a:r>
            <a:r>
              <a:rPr lang="cs-CZ" sz="1600" dirty="0" smtClean="0">
                <a:solidFill>
                  <a:prstClr val="white"/>
                </a:solidFill>
              </a:rPr>
              <a:t>. …………..…..</a:t>
            </a:r>
            <a:endParaRPr lang="cs-CZ" sz="1600" dirty="0">
              <a:solidFill>
                <a:prstClr val="white"/>
              </a:solidFill>
            </a:endParaRPr>
          </a:p>
          <a:p>
            <a:pPr marL="342900" indent="-342900" algn="ctr">
              <a:buAutoNum type="arabicPeriod" startAt="5"/>
            </a:pPr>
            <a:r>
              <a:rPr lang="cs-CZ" sz="1600" dirty="0" err="1" smtClean="0">
                <a:solidFill>
                  <a:prstClr val="white"/>
                </a:solidFill>
              </a:rPr>
              <a:t>Épreuve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finale</a:t>
            </a:r>
            <a:r>
              <a:rPr lang="cs-CZ" sz="1600" dirty="0" smtClean="0">
                <a:solidFill>
                  <a:prstClr val="white"/>
                </a:solidFill>
              </a:rPr>
              <a:t> au </a:t>
            </a:r>
            <a:r>
              <a:rPr lang="cs-CZ" sz="1600" dirty="0" err="1" smtClean="0">
                <a:solidFill>
                  <a:prstClr val="white"/>
                </a:solidFill>
              </a:rPr>
              <a:t>lycée</a:t>
            </a:r>
            <a:r>
              <a:rPr lang="cs-CZ" sz="1600" dirty="0" smtClean="0">
                <a:solidFill>
                  <a:prstClr val="white"/>
                </a:solidFill>
              </a:rPr>
              <a:t>, examen…..</a:t>
            </a:r>
          </a:p>
          <a:p>
            <a:pPr marL="342900" indent="-342900" algn="ctr">
              <a:buAutoNum type="arabicPeriod" startAt="5"/>
            </a:pPr>
            <a:r>
              <a:rPr lang="cs-CZ" sz="1600" dirty="0" err="1" smtClean="0">
                <a:solidFill>
                  <a:prstClr val="white"/>
                </a:solidFill>
              </a:rPr>
              <a:t>Lieu</a:t>
            </a:r>
            <a:r>
              <a:rPr lang="cs-CZ" sz="1600" dirty="0" smtClean="0">
                <a:solidFill>
                  <a:prstClr val="white"/>
                </a:solidFill>
              </a:rPr>
              <a:t> d´</a:t>
            </a:r>
            <a:r>
              <a:rPr lang="cs-CZ" sz="1600" dirty="0" err="1" smtClean="0">
                <a:solidFill>
                  <a:prstClr val="white"/>
                </a:solidFill>
              </a:rPr>
              <a:t>enseignement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CP</a:t>
            </a:r>
            <a:r>
              <a:rPr lang="cs-CZ" sz="1600" dirty="0" smtClean="0">
                <a:solidFill>
                  <a:prstClr val="white"/>
                </a:solidFill>
              </a:rPr>
              <a:t> au </a:t>
            </a:r>
            <a:r>
              <a:rPr lang="cs-CZ" sz="1600" dirty="0" err="1" smtClean="0">
                <a:solidFill>
                  <a:prstClr val="white"/>
                </a:solidFill>
              </a:rPr>
              <a:t>CM2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 startAt="5"/>
            </a:pPr>
            <a:endParaRPr lang="cs-CZ" sz="1600" dirty="0">
              <a:solidFill>
                <a:prstClr val="white"/>
              </a:solidFill>
            </a:endParaRPr>
          </a:p>
          <a:p>
            <a:pPr marL="342900" indent="-342900" algn="ctr">
              <a:buAutoNum type="arabicPeriod" startAt="5"/>
            </a:pP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Objet </a:t>
            </a:r>
            <a:r>
              <a:rPr lang="cs-CZ" sz="1600" dirty="0" err="1" smtClean="0">
                <a:solidFill>
                  <a:prstClr val="white"/>
                </a:solidFill>
              </a:rPr>
              <a:t>dans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lequel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>
                <a:solidFill>
                  <a:prstClr val="white"/>
                </a:solidFill>
              </a:rPr>
              <a:t>é</a:t>
            </a:r>
            <a:r>
              <a:rPr lang="cs-CZ" sz="1600" dirty="0" err="1" smtClean="0">
                <a:solidFill>
                  <a:prstClr val="white"/>
                </a:solidFill>
              </a:rPr>
              <a:t>lèves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rangent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leurs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affaires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scolaires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3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Peut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>
                <a:solidFill>
                  <a:prstClr val="white"/>
                </a:solidFill>
              </a:rPr>
              <a:t>ê</a:t>
            </a:r>
            <a:r>
              <a:rPr lang="cs-CZ" sz="1600" dirty="0" err="1" smtClean="0">
                <a:solidFill>
                  <a:prstClr val="white"/>
                </a:solidFill>
              </a:rPr>
              <a:t>tre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français</a:t>
            </a:r>
            <a:r>
              <a:rPr lang="cs-CZ" sz="1600" dirty="0" smtClean="0">
                <a:solidFill>
                  <a:prstClr val="white"/>
                </a:solidFill>
              </a:rPr>
              <a:t>, de </a:t>
            </a:r>
            <a:r>
              <a:rPr lang="cs-CZ" sz="1600" dirty="0" err="1" smtClean="0">
                <a:solidFill>
                  <a:prstClr val="white"/>
                </a:solidFill>
              </a:rPr>
              <a:t>maths</a:t>
            </a:r>
            <a:r>
              <a:rPr lang="cs-CZ" sz="1600" dirty="0" smtClean="0">
                <a:solidFill>
                  <a:prstClr val="white"/>
                </a:solidFill>
              </a:rPr>
              <a:t>, de biologie. </a:t>
            </a:r>
            <a:r>
              <a:rPr lang="cs-CZ" sz="1600" dirty="0" err="1" smtClean="0">
                <a:solidFill>
                  <a:prstClr val="white"/>
                </a:solidFill>
              </a:rPr>
              <a:t>Commence</a:t>
            </a:r>
            <a:r>
              <a:rPr lang="cs-CZ" sz="1600" dirty="0" smtClean="0">
                <a:solidFill>
                  <a:prstClr val="white"/>
                </a:solidFill>
              </a:rPr>
              <a:t> par la </a:t>
            </a:r>
            <a:r>
              <a:rPr lang="cs-CZ" sz="1600" dirty="0" err="1" smtClean="0">
                <a:solidFill>
                  <a:prstClr val="white"/>
                </a:solidFill>
              </a:rPr>
              <a:t>lettre</a:t>
            </a:r>
            <a:r>
              <a:rPr lang="cs-CZ" sz="1600" dirty="0" smtClean="0">
                <a:solidFill>
                  <a:prstClr val="white"/>
                </a:solidFill>
              </a:rPr>
              <a:t> C.  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5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Sert</a:t>
            </a:r>
            <a:r>
              <a:rPr lang="cs-CZ" sz="1600" dirty="0" smtClean="0">
                <a:solidFill>
                  <a:prstClr val="white"/>
                </a:solidFill>
              </a:rPr>
              <a:t> à </a:t>
            </a:r>
            <a:r>
              <a:rPr lang="cs-CZ" sz="1600" dirty="0" err="1" smtClean="0">
                <a:solidFill>
                  <a:prstClr val="white"/>
                </a:solidFill>
              </a:rPr>
              <a:t>tracer</a:t>
            </a:r>
            <a:r>
              <a:rPr lang="cs-CZ" sz="1600" dirty="0" smtClean="0">
                <a:solidFill>
                  <a:prstClr val="white"/>
                </a:solidFill>
              </a:rPr>
              <a:t> des </a:t>
            </a:r>
            <a:r>
              <a:rPr lang="cs-CZ" sz="1600" dirty="0" err="1" smtClean="0">
                <a:solidFill>
                  <a:prstClr val="white"/>
                </a:solidFill>
              </a:rPr>
              <a:t>traits</a:t>
            </a:r>
            <a:r>
              <a:rPr lang="cs-CZ" sz="1600" dirty="0" smtClean="0">
                <a:solidFill>
                  <a:prstClr val="white"/>
                </a:solidFill>
              </a:rPr>
              <a:t>…</a:t>
            </a:r>
            <a:r>
              <a:rPr lang="cs-CZ" sz="1600" dirty="0" err="1" smtClean="0">
                <a:solidFill>
                  <a:prstClr val="white"/>
                </a:solidFill>
              </a:rPr>
              <a:t>Commence</a:t>
            </a:r>
            <a:r>
              <a:rPr lang="cs-CZ" sz="1600" dirty="0" smtClean="0">
                <a:solidFill>
                  <a:prstClr val="white"/>
                </a:solidFill>
              </a:rPr>
              <a:t> par R………………………….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6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Endroit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où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 smtClean="0">
                <a:solidFill>
                  <a:prstClr val="white"/>
                </a:solidFill>
              </a:rPr>
              <a:t>élèves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vont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reposer</a:t>
            </a:r>
            <a:r>
              <a:rPr lang="cs-CZ" sz="1600" dirty="0" smtClean="0">
                <a:solidFill>
                  <a:prstClr val="white"/>
                </a:solidFill>
              </a:rPr>
              <a:t> pendant les </a:t>
            </a:r>
            <a:r>
              <a:rPr lang="cs-CZ" sz="1600" dirty="0" err="1" smtClean="0">
                <a:solidFill>
                  <a:prstClr val="white"/>
                </a:solidFill>
              </a:rPr>
              <a:t>récréations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Commence</a:t>
            </a:r>
            <a:r>
              <a:rPr lang="cs-CZ" sz="1600" dirty="0" smtClean="0">
                <a:solidFill>
                  <a:prstClr val="white"/>
                </a:solidFill>
              </a:rPr>
              <a:t> par C.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Lecture</a:t>
            </a:r>
            <a:r>
              <a:rPr lang="cs-CZ" sz="1600" dirty="0" smtClean="0">
                <a:solidFill>
                  <a:prstClr val="white"/>
                </a:solidFill>
              </a:rPr>
              <a:t> : </a:t>
            </a:r>
            <a:r>
              <a:rPr lang="cs-CZ" sz="1600" dirty="0" err="1" smtClean="0">
                <a:solidFill>
                  <a:prstClr val="white"/>
                </a:solidFill>
              </a:rPr>
              <a:t>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verbe</a:t>
            </a:r>
            <a:r>
              <a:rPr lang="cs-CZ" sz="1600" dirty="0" smtClean="0">
                <a:solidFill>
                  <a:prstClr val="white"/>
                </a:solidFill>
              </a:rPr>
              <a:t>…………………………………...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Sport……………………………………………………….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275822"/>
              </p:ext>
            </p:extLst>
          </p:nvPr>
        </p:nvGraphicFramePr>
        <p:xfrm>
          <a:off x="251520" y="1484784"/>
          <a:ext cx="4672302" cy="4309943"/>
        </p:xfrm>
        <a:graphic>
          <a:graphicData uri="http://schemas.openxmlformats.org/drawingml/2006/table">
            <a:tbl>
              <a:tblPr firstRow="1" firstCol="1" bandRow="1"/>
              <a:tblGrid>
                <a:gridCol w="481892"/>
                <a:gridCol w="421655"/>
                <a:gridCol w="421655"/>
                <a:gridCol w="421655"/>
                <a:gridCol w="421655"/>
                <a:gridCol w="421655"/>
                <a:gridCol w="421655"/>
                <a:gridCol w="421655"/>
                <a:gridCol w="421655"/>
                <a:gridCol w="421655"/>
                <a:gridCol w="395515"/>
              </a:tblGrid>
              <a:tr h="373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73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9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51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998385"/>
              </p:ext>
            </p:extLst>
          </p:nvPr>
        </p:nvGraphicFramePr>
        <p:xfrm>
          <a:off x="1619672" y="1412776"/>
          <a:ext cx="5536398" cy="5102030"/>
        </p:xfrm>
        <a:graphic>
          <a:graphicData uri="http://schemas.openxmlformats.org/drawingml/2006/table">
            <a:tbl>
              <a:tblPr firstRow="1" firstCol="1" bandRow="1"/>
              <a:tblGrid>
                <a:gridCol w="571013"/>
                <a:gridCol w="499636"/>
                <a:gridCol w="499636"/>
                <a:gridCol w="499636"/>
                <a:gridCol w="499636"/>
                <a:gridCol w="499636"/>
                <a:gridCol w="499636"/>
                <a:gridCol w="499636"/>
                <a:gridCol w="499636"/>
                <a:gridCol w="499636"/>
                <a:gridCol w="468661"/>
              </a:tblGrid>
              <a:tr h="442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42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71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1835696" y="188640"/>
            <a:ext cx="52565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dirty="0" smtClean="0"/>
              <a:t>RÉPONSES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91919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339</Words>
  <Application>Microsoft Office PowerPoint</Application>
  <PresentationFormat>Předvádění na obrazovce (4:3)</PresentationFormat>
  <Paragraphs>283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Éducation </vt:lpstr>
      <vt:lpstr>Choisis la bonne réponse.</vt:lpstr>
      <vt:lpstr>Choisis la ou les bonnes réponses.</vt:lpstr>
      <vt:lpstr>Choisis la bonne réponse.</vt:lpstr>
      <vt:lpstr>Choisis la bonne réponse.</vt:lpstr>
      <vt:lpstr>Choisis la bonne réponse.</vt:lpstr>
      <vt:lpstr>MOTS  CROISÉS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109</cp:revision>
  <dcterms:created xsi:type="dcterms:W3CDTF">2012-06-18T15:15:37Z</dcterms:created>
  <dcterms:modified xsi:type="dcterms:W3CDTF">2013-12-02T09:38:18Z</dcterms:modified>
</cp:coreProperties>
</file>