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67" r:id="rId3"/>
    <p:sldId id="272" r:id="rId4"/>
    <p:sldId id="273" r:id="rId5"/>
    <p:sldId id="274" r:id="rId6"/>
    <p:sldId id="271" r:id="rId7"/>
    <p:sldId id="277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4632" cy="648072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POLYN</a:t>
            </a:r>
            <a:r>
              <a:rPr lang="fr-FR" sz="3600" b="1" dirty="0" smtClean="0"/>
              <a:t>É</a:t>
            </a:r>
            <a:r>
              <a:rPr lang="cs-CZ" sz="3600" b="1" dirty="0" err="1" smtClean="0"/>
              <a:t>SIE</a:t>
            </a:r>
            <a:r>
              <a:rPr lang="cs-CZ" sz="3600" b="1" dirty="0" smtClean="0"/>
              <a:t>  </a:t>
            </a:r>
            <a:r>
              <a:rPr lang="cs-CZ" sz="3600" b="1" dirty="0" err="1" smtClean="0"/>
              <a:t>FRAN</a:t>
            </a:r>
            <a:r>
              <a:rPr lang="fr-FR" sz="3600" b="1" dirty="0" smtClean="0"/>
              <a:t>Ç</a:t>
            </a:r>
            <a:r>
              <a:rPr lang="cs-CZ" sz="3600" b="1" dirty="0" err="1" smtClean="0"/>
              <a:t>AISE</a:t>
            </a:r>
            <a:r>
              <a:rPr lang="cs-CZ" sz="3600" b="1" dirty="0" smtClean="0"/>
              <a:t>.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34165462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Frankofonie </a:t>
                      </a:r>
                      <a:endParaRPr lang="cs-CZ" sz="120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12.02.2013 </a:t>
                      </a:r>
                      <a:endParaRPr lang="cs-CZ" sz="120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3-4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ročnik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  07-08</a:t>
                      </a:r>
                      <a:endParaRPr lang="cs-CZ" sz="120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>
                          <a:solidFill>
                            <a:schemeClr val="tx1"/>
                          </a:solidFill>
                        </a:rPr>
                        <a:t>Mots</a:t>
                      </a:r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dirty="0" err="1" smtClean="0">
                          <a:solidFill>
                            <a:schemeClr val="tx1"/>
                          </a:solidFill>
                        </a:rPr>
                        <a:t>utilisés</a:t>
                      </a:r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dirty="0" err="1" smtClean="0">
                          <a:solidFill>
                            <a:schemeClr val="tx1"/>
                          </a:solidFill>
                        </a:rPr>
                        <a:t>dans</a:t>
                      </a:r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 les </a:t>
                      </a:r>
                      <a:r>
                        <a:rPr lang="cs-CZ" dirty="0" err="1" smtClean="0">
                          <a:solidFill>
                            <a:schemeClr val="tx1"/>
                          </a:solidFill>
                        </a:rPr>
                        <a:t>pays</a:t>
                      </a:r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dirty="0" err="1" smtClean="0">
                          <a:solidFill>
                            <a:schemeClr val="tx1"/>
                          </a:solidFill>
                        </a:rPr>
                        <a:t>francophones</a:t>
                      </a:r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Vous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pouvez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utiliser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la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touche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F5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et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progresser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avec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la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barre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espace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ou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le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clic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800" b="1" dirty="0" err="1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gauche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cs-CZ" sz="120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GUILLEMENOT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VY_32_INOVACE_08_</a:t>
                      </a:r>
                      <a:r>
                        <a:rPr lang="cs-CZ" sz="1800" b="1" smtClean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</a:rPr>
                        <a:t>FGUI15 </a:t>
                      </a:r>
                      <a:endParaRPr lang="cs-CZ" sz="1200" dirty="0" smtClean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</a:t>
            </a:r>
            <a:r>
              <a:rPr lang="cs-CZ" sz="3600" dirty="0" err="1" smtClean="0"/>
              <a:t>bonne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</a:t>
            </a:r>
            <a:r>
              <a:rPr lang="cs-CZ" sz="360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352928" cy="525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2000" b="1" dirty="0" smtClean="0"/>
              <a:t>1</a:t>
            </a:r>
            <a:r>
              <a:rPr lang="fr-FR" sz="2000" b="1" dirty="0"/>
              <a:t>. </a:t>
            </a:r>
            <a:r>
              <a:rPr lang="cs-CZ" sz="2000" b="1" dirty="0" err="1" smtClean="0"/>
              <a:t>Quelle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île</a:t>
            </a:r>
            <a:r>
              <a:rPr lang="cs-CZ" sz="2000" b="1" dirty="0" smtClean="0"/>
              <a:t> n´</a:t>
            </a:r>
            <a:r>
              <a:rPr lang="cs-CZ" sz="2000" b="1" dirty="0" err="1" smtClean="0"/>
              <a:t>est</a:t>
            </a:r>
            <a:r>
              <a:rPr lang="cs-CZ" sz="2000" b="1" dirty="0" smtClean="0"/>
              <a:t> pas de Polynésie </a:t>
            </a:r>
            <a:r>
              <a:rPr lang="cs-CZ" sz="2000" b="1" dirty="0" err="1" smtClean="0"/>
              <a:t>Française</a:t>
            </a:r>
            <a:r>
              <a:rPr lang="cs-CZ" sz="2000" b="1" dirty="0" smtClean="0"/>
              <a:t>?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Tahiti.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</a:t>
            </a:r>
            <a:r>
              <a:rPr lang="cs-CZ" sz="2000" dirty="0" err="1" smtClean="0"/>
              <a:t>Bora</a:t>
            </a:r>
            <a:r>
              <a:rPr lang="cs-CZ" sz="2000" dirty="0" smtClean="0"/>
              <a:t> </a:t>
            </a:r>
            <a:r>
              <a:rPr lang="cs-CZ" sz="2000" dirty="0" err="1" smtClean="0"/>
              <a:t>Bora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La Réunion.</a:t>
            </a: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bonne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réponse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La Réunion.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b="1" dirty="0" smtClean="0"/>
              <a:t>2</a:t>
            </a:r>
            <a:r>
              <a:rPr lang="fr-FR" sz="2000" b="1" dirty="0" smtClean="0"/>
              <a:t>. </a:t>
            </a:r>
            <a:r>
              <a:rPr lang="cs-CZ" sz="2000" b="1" dirty="0" smtClean="0"/>
              <a:t>Les </a:t>
            </a:r>
            <a:r>
              <a:rPr lang="cs-CZ" sz="2000" b="1" dirty="0" err="1" smtClean="0"/>
              <a:t>habitants</a:t>
            </a:r>
            <a:r>
              <a:rPr lang="cs-CZ" sz="2000" b="1" dirty="0" smtClean="0"/>
              <a:t> de la Polynésie </a:t>
            </a:r>
            <a:r>
              <a:rPr lang="cs-CZ" sz="2000" b="1" dirty="0" err="1" smtClean="0"/>
              <a:t>Française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sont</a:t>
            </a:r>
            <a:r>
              <a:rPr lang="cs-CZ" sz="2000" b="1" dirty="0"/>
              <a:t> </a:t>
            </a:r>
            <a:r>
              <a:rPr lang="cs-CZ" sz="2000" b="1" dirty="0" smtClean="0"/>
              <a:t>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Les </a:t>
            </a:r>
            <a:r>
              <a:rPr lang="cs-CZ" sz="2000" dirty="0" err="1" smtClean="0"/>
              <a:t>polytechniciens</a:t>
            </a:r>
            <a:r>
              <a:rPr lang="cs-CZ" sz="2000" dirty="0" smtClean="0"/>
              <a:t>.</a:t>
            </a:r>
            <a:endParaRPr lang="fr-FR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Les </a:t>
            </a:r>
            <a:r>
              <a:rPr lang="cs-CZ" sz="2000" dirty="0" err="1" smtClean="0"/>
              <a:t>polynésiens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000" dirty="0" smtClean="0"/>
              <a:t> </a:t>
            </a:r>
            <a:r>
              <a:rPr lang="cs-CZ" sz="2000" dirty="0" smtClean="0"/>
              <a:t>          Les </a:t>
            </a:r>
            <a:r>
              <a:rPr lang="cs-CZ" sz="2000" dirty="0" err="1" smtClean="0"/>
              <a:t>politiciens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r>
              <a:rPr lang="fr-FR" sz="2000" dirty="0" smtClean="0"/>
              <a:t>       </a:t>
            </a:r>
            <a:endParaRPr lang="fr-FR" sz="2000" dirty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 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Les </a:t>
            </a:r>
            <a:r>
              <a:rPr lang="cs-CZ" sz="2000" dirty="0" err="1" smtClean="0">
                <a:solidFill>
                  <a:srgbClr val="FF0000"/>
                </a:solidFill>
              </a:rPr>
              <a:t>polynésiens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dirty="0" smtClean="0"/>
              <a:t>3</a:t>
            </a:r>
            <a:r>
              <a:rPr lang="fr-FR" sz="2000" dirty="0"/>
              <a:t>.</a:t>
            </a:r>
            <a:r>
              <a:rPr lang="fr-FR" sz="2000" b="1" dirty="0"/>
              <a:t> </a:t>
            </a:r>
            <a:r>
              <a:rPr lang="cs-CZ" sz="2000" b="1" dirty="0" smtClean="0"/>
              <a:t>La Polynésie </a:t>
            </a:r>
            <a:r>
              <a:rPr lang="cs-CZ" sz="2000" b="1" dirty="0" err="1" smtClean="0"/>
              <a:t>française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appartient</a:t>
            </a:r>
            <a:r>
              <a:rPr lang="cs-CZ" sz="2000" b="1" dirty="0" smtClean="0"/>
              <a:t> :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À  </a:t>
            </a:r>
            <a:r>
              <a:rPr lang="cs-CZ" sz="2000" dirty="0" err="1" smtClean="0"/>
              <a:t>l´Asie</a:t>
            </a:r>
            <a:r>
              <a:rPr lang="cs-CZ" sz="2000" dirty="0"/>
              <a:t>.</a:t>
            </a:r>
            <a:endParaRPr lang="cs-CZ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À </a:t>
            </a:r>
            <a:r>
              <a:rPr lang="cs-CZ" sz="2000" dirty="0" err="1" smtClean="0"/>
              <a:t>l´Afrique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À la France.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À la France.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=""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</a:t>
            </a:r>
            <a:r>
              <a:rPr lang="cs-CZ" sz="3600" dirty="0" err="1" smtClean="0"/>
              <a:t>bonne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352928" cy="525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2000" b="1" dirty="0" smtClean="0"/>
              <a:t>4</a:t>
            </a:r>
            <a:r>
              <a:rPr lang="fr-FR" sz="2000" b="1" dirty="0"/>
              <a:t>. Les toits des </a:t>
            </a:r>
            <a:r>
              <a:rPr lang="fr-FR" sz="2000" b="1" dirty="0" smtClean="0"/>
              <a:t>maison</a:t>
            </a:r>
            <a:r>
              <a:rPr lang="cs-CZ" sz="2000" b="1" dirty="0" smtClean="0"/>
              <a:t>s</a:t>
            </a:r>
            <a:r>
              <a:rPr lang="fr-FR" sz="2000" b="1" dirty="0" smtClean="0"/>
              <a:t> tradition</a:t>
            </a:r>
            <a:r>
              <a:rPr lang="cs-CZ" sz="2000" b="1" dirty="0" smtClean="0"/>
              <a:t>n</a:t>
            </a:r>
            <a:r>
              <a:rPr lang="fr-FR" sz="2000" b="1" dirty="0" smtClean="0"/>
              <a:t>el</a:t>
            </a:r>
            <a:r>
              <a:rPr lang="cs-CZ" sz="2000" b="1" dirty="0" smtClean="0"/>
              <a:t>l</a:t>
            </a:r>
            <a:r>
              <a:rPr lang="fr-FR" sz="2000" b="1" dirty="0" smtClean="0"/>
              <a:t>es sont</a:t>
            </a:r>
            <a:r>
              <a:rPr lang="cs-CZ" sz="2000" b="1" dirty="0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En</a:t>
            </a:r>
            <a:r>
              <a:rPr lang="cs-CZ" sz="2000" dirty="0" smtClean="0"/>
              <a:t> </a:t>
            </a:r>
            <a:r>
              <a:rPr lang="cs-CZ" sz="2000" dirty="0" err="1" smtClean="0"/>
              <a:t>terre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En </a:t>
            </a:r>
            <a:r>
              <a:rPr lang="cs-CZ" sz="2000" dirty="0" err="1" smtClean="0"/>
              <a:t>feuilles</a:t>
            </a:r>
            <a:r>
              <a:rPr lang="cs-CZ" sz="2000" dirty="0" smtClean="0"/>
              <a:t> de </a:t>
            </a:r>
            <a:r>
              <a:rPr lang="cs-CZ" sz="2000" dirty="0" err="1" smtClean="0"/>
              <a:t>palmier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En </a:t>
            </a:r>
            <a:r>
              <a:rPr lang="cs-CZ" sz="2000" dirty="0" err="1" smtClean="0"/>
              <a:t>tuiles</a:t>
            </a:r>
            <a:r>
              <a:rPr lang="cs-CZ" sz="2000" dirty="0" smtClean="0"/>
              <a:t> </a:t>
            </a:r>
            <a:r>
              <a:rPr lang="cs-CZ" sz="2000" dirty="0" err="1" smtClean="0"/>
              <a:t>rouges</a:t>
            </a:r>
            <a:r>
              <a:rPr lang="cs-CZ" sz="2000" dirty="0" smtClean="0"/>
              <a:t>.</a:t>
            </a: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bonne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réponse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En </a:t>
            </a:r>
            <a:r>
              <a:rPr lang="cs-CZ" sz="2000" dirty="0" err="1" smtClean="0">
                <a:solidFill>
                  <a:srgbClr val="FF0000"/>
                </a:solidFill>
              </a:rPr>
              <a:t>feuilles</a:t>
            </a:r>
            <a:r>
              <a:rPr lang="cs-CZ" sz="2000" dirty="0" smtClean="0">
                <a:solidFill>
                  <a:srgbClr val="FF0000"/>
                </a:solidFill>
              </a:rPr>
              <a:t> de </a:t>
            </a:r>
            <a:r>
              <a:rPr lang="cs-CZ" sz="2000" dirty="0" err="1" smtClean="0">
                <a:solidFill>
                  <a:srgbClr val="FF0000"/>
                </a:solidFill>
              </a:rPr>
              <a:t>palmier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endParaRPr lang="cs-CZ" sz="2000" dirty="0" smtClean="0"/>
          </a:p>
          <a:p>
            <a:pPr marL="0" indent="0">
              <a:buNone/>
            </a:pPr>
            <a:r>
              <a:rPr lang="fr-FR" sz="2000" b="1" dirty="0"/>
              <a:t>5. En Polynésie française il </a:t>
            </a:r>
            <a:r>
              <a:rPr lang="fr-FR" sz="2000" b="1" dirty="0" smtClean="0"/>
              <a:t>pleut</a:t>
            </a:r>
            <a:r>
              <a:rPr lang="cs-CZ" sz="2000" b="1" dirty="0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Peu</a:t>
            </a:r>
            <a:r>
              <a:rPr lang="cs-CZ" sz="2000" dirty="0" smtClean="0"/>
              <a:t>.</a:t>
            </a:r>
            <a:endParaRPr lang="fr-FR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Beaucoup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000" dirty="0" smtClean="0"/>
              <a:t> </a:t>
            </a:r>
            <a:r>
              <a:rPr lang="cs-CZ" sz="2000" dirty="0" smtClean="0"/>
              <a:t>          </a:t>
            </a:r>
            <a:r>
              <a:rPr lang="cs-CZ" sz="2000" dirty="0" err="1" smtClean="0"/>
              <a:t>Jamais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r>
              <a:rPr lang="fr-FR" sz="2000" dirty="0" smtClean="0"/>
              <a:t>       </a:t>
            </a:r>
            <a:endParaRPr lang="fr-FR" sz="2000" dirty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 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</a:t>
            </a:r>
            <a:r>
              <a:rPr lang="cs-CZ" sz="2000" dirty="0" err="1" smtClean="0">
                <a:solidFill>
                  <a:srgbClr val="FF0000"/>
                </a:solidFill>
              </a:rPr>
              <a:t>Beaucoup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b="1" dirty="0"/>
              <a:t>6. Quand une personne arrive en Polynésie </a:t>
            </a:r>
            <a:r>
              <a:rPr lang="fr-FR" sz="2000" b="1" dirty="0" smtClean="0"/>
              <a:t>française</a:t>
            </a:r>
            <a:r>
              <a:rPr lang="cs-CZ" sz="2000" b="1" dirty="0" smtClean="0"/>
              <a:t> on </a:t>
            </a:r>
            <a:r>
              <a:rPr lang="cs-CZ" sz="2000" b="1" dirty="0" err="1" smtClean="0"/>
              <a:t>lui</a:t>
            </a:r>
            <a:r>
              <a:rPr lang="cs-CZ" sz="2000" b="1" dirty="0" smtClean="0"/>
              <a:t> met </a:t>
            </a:r>
            <a:r>
              <a:rPr lang="cs-CZ" sz="2000" b="1" dirty="0" err="1" smtClean="0"/>
              <a:t>autour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du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cou</a:t>
            </a:r>
            <a:r>
              <a:rPr lang="cs-CZ" sz="2000" b="1" dirty="0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/>
              <a:t>U</a:t>
            </a:r>
            <a:r>
              <a:rPr lang="cs-CZ" sz="2000" dirty="0" err="1" smtClean="0"/>
              <a:t>n</a:t>
            </a:r>
            <a:r>
              <a:rPr lang="cs-CZ" sz="2000" dirty="0" smtClean="0"/>
              <a:t> </a:t>
            </a:r>
            <a:r>
              <a:rPr lang="cs-CZ" sz="2000" dirty="0" err="1" smtClean="0"/>
              <a:t>collier</a:t>
            </a:r>
            <a:r>
              <a:rPr lang="cs-CZ" sz="2000" dirty="0" smtClean="0"/>
              <a:t> de </a:t>
            </a:r>
            <a:r>
              <a:rPr lang="cs-CZ" sz="2000" dirty="0" err="1" smtClean="0"/>
              <a:t>coquillages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/>
              <a:t>U</a:t>
            </a:r>
            <a:r>
              <a:rPr lang="cs-CZ" sz="2000" dirty="0" err="1" smtClean="0"/>
              <a:t>n</a:t>
            </a:r>
            <a:r>
              <a:rPr lang="cs-CZ" sz="2000" dirty="0" smtClean="0"/>
              <a:t> </a:t>
            </a:r>
            <a:r>
              <a:rPr lang="cs-CZ" sz="2000" dirty="0" err="1" smtClean="0"/>
              <a:t>collier</a:t>
            </a:r>
            <a:r>
              <a:rPr lang="cs-CZ" sz="2000" dirty="0" smtClean="0"/>
              <a:t> de </a:t>
            </a:r>
            <a:r>
              <a:rPr lang="cs-CZ" sz="2000" dirty="0" err="1" smtClean="0"/>
              <a:t>cailloux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/>
              <a:t>U</a:t>
            </a:r>
            <a:r>
              <a:rPr lang="cs-CZ" sz="2000" dirty="0" err="1" smtClean="0"/>
              <a:t>n</a:t>
            </a:r>
            <a:r>
              <a:rPr lang="cs-CZ" sz="2000" dirty="0" smtClean="0"/>
              <a:t> </a:t>
            </a:r>
            <a:r>
              <a:rPr lang="cs-CZ" sz="2000" dirty="0" err="1" smtClean="0"/>
              <a:t>collier</a:t>
            </a:r>
            <a:r>
              <a:rPr lang="cs-CZ" sz="2000" dirty="0" smtClean="0"/>
              <a:t> de </a:t>
            </a:r>
            <a:r>
              <a:rPr lang="cs-CZ" sz="2000" dirty="0" err="1" smtClean="0"/>
              <a:t>fleurs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</a:t>
            </a:r>
            <a:r>
              <a:rPr lang="cs-CZ" sz="2000" dirty="0" err="1" smtClean="0">
                <a:solidFill>
                  <a:srgbClr val="FF0000"/>
                </a:solidFill>
              </a:rPr>
              <a:t>Un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collier</a:t>
            </a:r>
            <a:r>
              <a:rPr lang="cs-CZ" sz="2000" dirty="0" smtClean="0">
                <a:solidFill>
                  <a:srgbClr val="FF0000"/>
                </a:solidFill>
              </a:rPr>
              <a:t> de </a:t>
            </a:r>
            <a:r>
              <a:rPr lang="cs-CZ" sz="2000" dirty="0" err="1" smtClean="0">
                <a:solidFill>
                  <a:srgbClr val="FF0000"/>
                </a:solidFill>
              </a:rPr>
              <a:t>fleurs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="" xmlns:p14="http://schemas.microsoft.com/office/powerpoint/2010/main" val="323661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</a:t>
            </a:r>
            <a:r>
              <a:rPr lang="cs-CZ" sz="3600" dirty="0" err="1" smtClean="0"/>
              <a:t>bonne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352928" cy="525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2000" b="1" dirty="0"/>
              <a:t>7. Quand une personne quitte la Polynésie </a:t>
            </a:r>
            <a:r>
              <a:rPr lang="cs-CZ" sz="2000" b="1" dirty="0" smtClean="0"/>
              <a:t>F</a:t>
            </a:r>
            <a:r>
              <a:rPr lang="fr-FR" sz="2000" b="1" dirty="0" smtClean="0"/>
              <a:t>rançaise</a:t>
            </a:r>
            <a:r>
              <a:rPr lang="cs-CZ" sz="2000" b="1" dirty="0" smtClean="0"/>
              <a:t> on </a:t>
            </a:r>
            <a:r>
              <a:rPr lang="cs-CZ" sz="2000" b="1" dirty="0" err="1" smtClean="0"/>
              <a:t>lui</a:t>
            </a:r>
            <a:r>
              <a:rPr lang="cs-CZ" sz="2000" b="1" dirty="0" smtClean="0"/>
              <a:t> met </a:t>
            </a:r>
            <a:r>
              <a:rPr lang="cs-CZ" sz="2000" b="1" dirty="0" err="1" smtClean="0"/>
              <a:t>autour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du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cou</a:t>
            </a:r>
            <a:r>
              <a:rPr lang="cs-CZ" sz="2000" b="1" dirty="0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fr-FR" sz="2000" dirty="0" smtClean="0"/>
              <a:t>Un </a:t>
            </a:r>
            <a:r>
              <a:rPr lang="fr-FR" sz="2000" dirty="0"/>
              <a:t>collier de </a:t>
            </a:r>
            <a:r>
              <a:rPr lang="fr-FR" sz="2000" dirty="0" smtClean="0"/>
              <a:t>coquillages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 Un collier de </a:t>
            </a:r>
            <a:r>
              <a:rPr lang="fr-FR" sz="2000" dirty="0" smtClean="0"/>
              <a:t>cailloux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 Un collier de </a:t>
            </a:r>
            <a:r>
              <a:rPr lang="fr-FR" sz="2000" dirty="0" smtClean="0"/>
              <a:t>fleurs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bonne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réponse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</a:t>
            </a:r>
            <a:r>
              <a:rPr lang="cs-CZ" sz="2000" dirty="0" err="1" smtClean="0">
                <a:solidFill>
                  <a:srgbClr val="FF0000"/>
                </a:solidFill>
              </a:rPr>
              <a:t>Un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collier</a:t>
            </a:r>
            <a:r>
              <a:rPr lang="cs-CZ" sz="2000" dirty="0" smtClean="0">
                <a:solidFill>
                  <a:srgbClr val="FF0000"/>
                </a:solidFill>
              </a:rPr>
              <a:t> de </a:t>
            </a:r>
            <a:r>
              <a:rPr lang="cs-CZ" sz="2000" dirty="0" err="1" smtClean="0">
                <a:solidFill>
                  <a:srgbClr val="FF0000"/>
                </a:solidFill>
              </a:rPr>
              <a:t>coquillages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endParaRPr lang="cs-CZ" sz="2000" dirty="0" smtClean="0"/>
          </a:p>
          <a:p>
            <a:pPr marL="0" indent="0">
              <a:buNone/>
            </a:pPr>
            <a:r>
              <a:rPr lang="fr-FR" sz="2000" b="1" dirty="0"/>
              <a:t>8. À Tahiti le sable des plages est :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Blanc</a:t>
            </a:r>
            <a:r>
              <a:rPr lang="cs-CZ" sz="2000" dirty="0" smtClean="0"/>
              <a:t>.</a:t>
            </a:r>
            <a:endParaRPr lang="fr-FR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Noir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r>
              <a:rPr lang="fr-FR" sz="2000" dirty="0" smtClean="0"/>
              <a:t>       </a:t>
            </a:r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 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</a:t>
            </a:r>
            <a:r>
              <a:rPr lang="cs-CZ" sz="2000" dirty="0" err="1" smtClean="0">
                <a:solidFill>
                  <a:srgbClr val="FF0000"/>
                </a:solidFill>
              </a:rPr>
              <a:t>Noir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b="1" dirty="0"/>
              <a:t>9. Les noix de </a:t>
            </a:r>
            <a:r>
              <a:rPr lang="fr-FR" sz="2000" b="1" dirty="0" smtClean="0"/>
              <a:t>coc</a:t>
            </a:r>
            <a:r>
              <a:rPr lang="cs-CZ" sz="2000" b="1" dirty="0" smtClean="0"/>
              <a:t>o</a:t>
            </a:r>
            <a:r>
              <a:rPr lang="fr-FR" sz="2000" b="1" dirty="0" smtClean="0"/>
              <a:t> </a:t>
            </a:r>
            <a:r>
              <a:rPr lang="fr-FR" sz="2000" b="1" dirty="0"/>
              <a:t>sont :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Des </a:t>
            </a:r>
            <a:r>
              <a:rPr lang="cs-CZ" sz="2000" dirty="0" err="1" smtClean="0"/>
              <a:t>légumes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Des </a:t>
            </a:r>
            <a:r>
              <a:rPr lang="cs-CZ" sz="2000" dirty="0" err="1" smtClean="0"/>
              <a:t>fruits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Des </a:t>
            </a:r>
            <a:r>
              <a:rPr lang="cs-CZ" sz="2000" dirty="0" err="1" smtClean="0"/>
              <a:t>poissons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Des </a:t>
            </a:r>
            <a:r>
              <a:rPr lang="cs-CZ" sz="2000" dirty="0" err="1" smtClean="0">
                <a:solidFill>
                  <a:srgbClr val="FF0000"/>
                </a:solidFill>
              </a:rPr>
              <a:t>fruits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="" xmlns:p14="http://schemas.microsoft.com/office/powerpoint/2010/main" val="323661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Choisis</a:t>
            </a:r>
            <a:r>
              <a:rPr lang="cs-CZ" sz="3600" dirty="0" smtClean="0"/>
              <a:t> la </a:t>
            </a:r>
            <a:r>
              <a:rPr lang="cs-CZ" sz="3600" dirty="0" err="1" smtClean="0"/>
              <a:t>bonne</a:t>
            </a:r>
            <a:r>
              <a:rPr lang="cs-CZ" sz="3600" dirty="0" smtClean="0"/>
              <a:t> </a:t>
            </a:r>
            <a:r>
              <a:rPr lang="cs-CZ" sz="3600" dirty="0" err="1" smtClean="0"/>
              <a:t>réponse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352928" cy="525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sz="2000" b="1" dirty="0" smtClean="0"/>
              <a:t>10</a:t>
            </a:r>
            <a:r>
              <a:rPr lang="fr-FR" sz="2000" b="1" dirty="0" smtClean="0"/>
              <a:t>.</a:t>
            </a:r>
            <a:r>
              <a:rPr lang="cs-CZ" sz="2000" b="1" dirty="0" err="1" smtClean="0"/>
              <a:t>Le</a:t>
            </a:r>
            <a:r>
              <a:rPr lang="cs-CZ" sz="2000" b="1" dirty="0" smtClean="0"/>
              <a:t> grand </a:t>
            </a:r>
            <a:r>
              <a:rPr lang="cs-CZ" sz="2000" b="1" dirty="0" err="1" smtClean="0"/>
              <a:t>lac</a:t>
            </a:r>
            <a:r>
              <a:rPr lang="cs-CZ" sz="2000" b="1" dirty="0" smtClean="0"/>
              <a:t> </a:t>
            </a:r>
            <a:r>
              <a:rPr lang="fr-FR" sz="2000" b="1" dirty="0" smtClean="0"/>
              <a:t>d´eau </a:t>
            </a:r>
            <a:r>
              <a:rPr lang="fr-FR" sz="2000" b="1" dirty="0"/>
              <a:t>de mer calme </a:t>
            </a:r>
            <a:r>
              <a:rPr lang="cs-CZ" sz="2000" b="1" dirty="0"/>
              <a:t> </a:t>
            </a:r>
            <a:r>
              <a:rPr lang="cs-CZ" sz="2000" b="1" dirty="0" smtClean="0"/>
              <a:t>qui </a:t>
            </a:r>
            <a:r>
              <a:rPr lang="cs-CZ" sz="2000" b="1" dirty="0" err="1" smtClean="0"/>
              <a:t>est</a:t>
            </a:r>
            <a:r>
              <a:rPr lang="cs-CZ" sz="2000" b="1" dirty="0" smtClean="0"/>
              <a:t> </a:t>
            </a:r>
            <a:r>
              <a:rPr lang="fr-FR" sz="2000" b="1" dirty="0" smtClean="0"/>
              <a:t>l</a:t>
            </a:r>
            <a:r>
              <a:rPr lang="cs-CZ" sz="2000" b="1" dirty="0" smtClean="0"/>
              <a:t>´</a:t>
            </a:r>
            <a:r>
              <a:rPr lang="fr-FR" sz="2000" b="1" dirty="0" smtClean="0"/>
              <a:t>intérieur </a:t>
            </a:r>
            <a:r>
              <a:rPr lang="fr-FR" sz="2000" b="1" dirty="0"/>
              <a:t>de </a:t>
            </a:r>
            <a:r>
              <a:rPr lang="fr-FR" sz="2000" b="1" dirty="0" smtClean="0"/>
              <a:t>l´atoll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s´appelle</a:t>
            </a:r>
            <a:r>
              <a:rPr lang="cs-CZ" sz="2000" b="1" dirty="0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Le</a:t>
            </a:r>
            <a:r>
              <a:rPr lang="cs-CZ" sz="2000" dirty="0" smtClean="0"/>
              <a:t> </a:t>
            </a:r>
            <a:r>
              <a:rPr lang="cs-CZ" sz="2000" dirty="0" err="1" smtClean="0"/>
              <a:t>lagon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Le</a:t>
            </a:r>
            <a:r>
              <a:rPr lang="cs-CZ" sz="2000" dirty="0" smtClean="0"/>
              <a:t> </a:t>
            </a:r>
            <a:r>
              <a:rPr lang="cs-CZ" sz="2000" dirty="0" err="1" smtClean="0"/>
              <a:t>lac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</a:t>
            </a:r>
            <a:r>
              <a:rPr lang="cs-CZ" sz="2000" dirty="0" err="1" smtClean="0"/>
              <a:t>Le</a:t>
            </a:r>
            <a:r>
              <a:rPr lang="cs-CZ" sz="2000" dirty="0" smtClean="0"/>
              <a:t> </a:t>
            </a:r>
            <a:r>
              <a:rPr lang="cs-CZ" sz="2000" dirty="0" err="1" smtClean="0"/>
              <a:t>dragon</a:t>
            </a:r>
            <a:r>
              <a:rPr lang="cs-CZ" sz="2000" dirty="0" smtClean="0"/>
              <a:t>.</a:t>
            </a: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bonne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réponse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</a:t>
            </a:r>
            <a:r>
              <a:rPr lang="cs-CZ" sz="2000" dirty="0" err="1" smtClean="0">
                <a:solidFill>
                  <a:srgbClr val="FF0000"/>
                </a:solidFill>
              </a:rPr>
              <a:t>Le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lagon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b="1" dirty="0" smtClean="0"/>
              <a:t>11</a:t>
            </a:r>
            <a:r>
              <a:rPr lang="fr-FR" sz="2000" b="1" dirty="0" smtClean="0"/>
              <a:t>. </a:t>
            </a:r>
            <a:r>
              <a:rPr lang="fr-FR" sz="2000" b="1" dirty="0"/>
              <a:t>En Polynésie française </a:t>
            </a:r>
            <a:r>
              <a:rPr lang="cs-CZ" sz="2000" b="1" dirty="0" smtClean="0"/>
              <a:t>la </a:t>
            </a:r>
            <a:r>
              <a:rPr lang="cs-CZ" sz="2000" b="1" dirty="0" err="1" smtClean="0"/>
              <a:t>pluie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est</a:t>
            </a:r>
            <a:r>
              <a:rPr lang="cs-CZ" sz="2000" b="1" dirty="0" smtClean="0"/>
              <a:t>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Chaude</a:t>
            </a:r>
            <a:r>
              <a:rPr lang="cs-CZ" sz="2000" dirty="0" smtClean="0"/>
              <a:t>.</a:t>
            </a:r>
            <a:endParaRPr lang="fr-FR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 </a:t>
            </a:r>
            <a:r>
              <a:rPr lang="cs-CZ" sz="2000" dirty="0" err="1" smtClean="0"/>
              <a:t>Froide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r>
              <a:rPr lang="fr-FR" sz="2000" dirty="0" smtClean="0"/>
              <a:t>       </a:t>
            </a:r>
            <a:endParaRPr lang="fr-FR" sz="2000" dirty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 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</a:t>
            </a:r>
            <a:r>
              <a:rPr lang="cs-CZ" sz="2000" dirty="0" err="1" smtClean="0">
                <a:solidFill>
                  <a:srgbClr val="FF0000"/>
                </a:solidFill>
              </a:rPr>
              <a:t>Chaude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cs-CZ" sz="2000" b="1" dirty="0" smtClean="0"/>
              <a:t>12</a:t>
            </a:r>
            <a:r>
              <a:rPr lang="fr-FR" sz="2000" b="1" dirty="0" smtClean="0"/>
              <a:t>. </a:t>
            </a:r>
            <a:r>
              <a:rPr lang="cs-CZ" sz="2000" b="1" dirty="0" err="1" smtClean="0"/>
              <a:t>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yukulélé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est</a:t>
            </a:r>
            <a:r>
              <a:rPr lang="cs-CZ" sz="2000" b="1" dirty="0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/>
              <a:t>U</a:t>
            </a:r>
            <a:r>
              <a:rPr lang="cs-CZ" sz="2000" dirty="0" err="1" smtClean="0"/>
              <a:t>n</a:t>
            </a:r>
            <a:r>
              <a:rPr lang="cs-CZ" sz="2000" dirty="0" smtClean="0"/>
              <a:t> </a:t>
            </a:r>
            <a:r>
              <a:rPr lang="cs-CZ" sz="2000" dirty="0" err="1" smtClean="0"/>
              <a:t>coquillage</a:t>
            </a:r>
            <a:r>
              <a:rPr lang="cs-CZ" sz="2000" dirty="0"/>
              <a:t> </a:t>
            </a:r>
            <a:r>
              <a:rPr lang="cs-CZ" sz="2000" dirty="0" err="1" smtClean="0"/>
              <a:t>typique</a:t>
            </a:r>
            <a:r>
              <a:rPr lang="cs-CZ" sz="2000" dirty="0"/>
              <a:t> de </a:t>
            </a:r>
            <a:r>
              <a:rPr lang="cs-CZ" sz="2000" dirty="0" smtClean="0"/>
              <a:t>la Polynésie </a:t>
            </a:r>
            <a:r>
              <a:rPr lang="cs-CZ" sz="2000" dirty="0" err="1"/>
              <a:t>française</a:t>
            </a:r>
            <a:r>
              <a:rPr lang="cs-CZ" sz="2000" dirty="0"/>
              <a:t>  .</a:t>
            </a:r>
            <a:endParaRPr lang="cs-CZ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 smtClean="0"/>
              <a:t>Une</a:t>
            </a:r>
            <a:r>
              <a:rPr lang="cs-CZ" sz="2000" dirty="0" smtClean="0"/>
              <a:t> petite </a:t>
            </a:r>
            <a:r>
              <a:rPr lang="cs-CZ" sz="2000" dirty="0" err="1" smtClean="0"/>
              <a:t>guitare</a:t>
            </a:r>
            <a:r>
              <a:rPr lang="cs-CZ" sz="2000" dirty="0" smtClean="0"/>
              <a:t> </a:t>
            </a:r>
            <a:r>
              <a:rPr lang="fr-FR" sz="2000" dirty="0"/>
              <a:t>typique de la Polynésie </a:t>
            </a:r>
            <a:r>
              <a:rPr lang="fr-FR" sz="2000" dirty="0" smtClean="0"/>
              <a:t>française.</a:t>
            </a:r>
            <a:endParaRPr lang="cs-CZ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/>
              <a:t>U</a:t>
            </a:r>
            <a:r>
              <a:rPr lang="cs-CZ" sz="2000" dirty="0" err="1" smtClean="0"/>
              <a:t>n</a:t>
            </a:r>
            <a:r>
              <a:rPr lang="cs-CZ" sz="2000" dirty="0" smtClean="0"/>
              <a:t> animal</a:t>
            </a:r>
            <a:r>
              <a:rPr lang="cs-CZ" sz="2000" dirty="0"/>
              <a:t> </a:t>
            </a:r>
            <a:r>
              <a:rPr lang="fr-FR" sz="2000" dirty="0"/>
              <a:t>typique de la Polynésie française </a:t>
            </a:r>
            <a:r>
              <a:rPr lang="fr-FR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bonne réponse </a:t>
            </a:r>
            <a:r>
              <a:rPr lang="cs-CZ" sz="2000" dirty="0" err="1" smtClean="0">
                <a:solidFill>
                  <a:srgbClr val="FF0000"/>
                </a:solidFill>
              </a:rPr>
              <a:t>est</a:t>
            </a:r>
            <a:r>
              <a:rPr lang="cs-CZ" sz="2000" dirty="0" smtClean="0">
                <a:solidFill>
                  <a:srgbClr val="FF0000"/>
                </a:solidFill>
              </a:rPr>
              <a:t> : </a:t>
            </a:r>
            <a:r>
              <a:rPr lang="fr-FR" sz="2000" dirty="0">
                <a:solidFill>
                  <a:srgbClr val="FF0000"/>
                </a:solidFill>
              </a:rPr>
              <a:t>Une petite guitare typique de la Polynésie française.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="" xmlns:p14="http://schemas.microsoft.com/office/powerpoint/2010/main" val="323661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6563072" cy="56207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MOTS CROISÉS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076056" y="1052736"/>
            <a:ext cx="3960440" cy="5544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err="1" smtClean="0">
                <a:solidFill>
                  <a:prstClr val="white"/>
                </a:solidFill>
              </a:rPr>
              <a:t>HORIZONTAL</a:t>
            </a:r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1. </a:t>
            </a:r>
            <a:r>
              <a:rPr lang="cs-CZ" sz="1600" dirty="0" err="1" smtClean="0">
                <a:solidFill>
                  <a:prstClr val="white"/>
                </a:solidFill>
              </a:rPr>
              <a:t>Arbre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où</a:t>
            </a:r>
            <a:r>
              <a:rPr lang="cs-CZ" sz="1600" dirty="0" smtClean="0">
                <a:solidFill>
                  <a:prstClr val="white"/>
                </a:solidFill>
              </a:rPr>
              <a:t> se </a:t>
            </a:r>
            <a:r>
              <a:rPr lang="cs-CZ" sz="1600" dirty="0" err="1" smtClean="0">
                <a:solidFill>
                  <a:prstClr val="white"/>
                </a:solidFill>
              </a:rPr>
              <a:t>trouvent</a:t>
            </a:r>
            <a:r>
              <a:rPr lang="cs-CZ" sz="1600" dirty="0" smtClean="0">
                <a:solidFill>
                  <a:prstClr val="white"/>
                </a:solidFill>
              </a:rPr>
              <a:t> les </a:t>
            </a:r>
            <a:r>
              <a:rPr lang="cs-CZ" sz="1600" dirty="0" err="1" smtClean="0">
                <a:solidFill>
                  <a:prstClr val="white"/>
                </a:solidFill>
              </a:rPr>
              <a:t>noix</a:t>
            </a:r>
            <a:r>
              <a:rPr lang="cs-CZ" sz="1600" dirty="0" smtClean="0">
                <a:solidFill>
                  <a:prstClr val="white"/>
                </a:solidFill>
              </a:rPr>
              <a:t> de </a:t>
            </a:r>
            <a:r>
              <a:rPr lang="cs-CZ" sz="1600" dirty="0" err="1" smtClean="0">
                <a:solidFill>
                  <a:prstClr val="white"/>
                </a:solidFill>
              </a:rPr>
              <a:t>coco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4. </a:t>
            </a:r>
            <a:r>
              <a:rPr lang="cs-CZ" sz="1600" dirty="0" err="1" smtClean="0">
                <a:solidFill>
                  <a:prstClr val="white"/>
                </a:solidFill>
              </a:rPr>
              <a:t>Étendue</a:t>
            </a:r>
            <a:r>
              <a:rPr lang="cs-CZ" sz="1600" dirty="0" smtClean="0">
                <a:solidFill>
                  <a:prstClr val="white"/>
                </a:solidFill>
              </a:rPr>
              <a:t> d´</a:t>
            </a:r>
            <a:r>
              <a:rPr lang="cs-CZ" sz="1600" dirty="0" err="1" smtClean="0">
                <a:solidFill>
                  <a:prstClr val="white"/>
                </a:solidFill>
              </a:rPr>
              <a:t>eau</a:t>
            </a:r>
            <a:r>
              <a:rPr lang="cs-CZ" sz="1600" dirty="0" smtClean="0">
                <a:solidFill>
                  <a:prstClr val="white"/>
                </a:solidFill>
              </a:rPr>
              <a:t> de </a:t>
            </a:r>
            <a:r>
              <a:rPr lang="cs-CZ" sz="1600" dirty="0" err="1" smtClean="0">
                <a:solidFill>
                  <a:prstClr val="white"/>
                </a:solidFill>
              </a:rPr>
              <a:t>mer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calme</a:t>
            </a:r>
            <a:r>
              <a:rPr lang="cs-CZ" sz="1600" dirty="0" smtClean="0">
                <a:solidFill>
                  <a:prstClr val="white"/>
                </a:solidFill>
              </a:rPr>
              <a:t> à l </a:t>
            </a:r>
            <a:r>
              <a:rPr lang="cs-CZ" sz="1600" dirty="0" err="1" smtClean="0">
                <a:solidFill>
                  <a:prstClr val="white"/>
                </a:solidFill>
              </a:rPr>
              <a:t>intérieur</a:t>
            </a:r>
            <a:r>
              <a:rPr lang="cs-CZ" sz="1600" dirty="0" smtClean="0">
                <a:solidFill>
                  <a:prstClr val="white"/>
                </a:solidFill>
              </a:rPr>
              <a:t> de l´</a:t>
            </a:r>
            <a:r>
              <a:rPr lang="cs-CZ" sz="1600" dirty="0" err="1" smtClean="0">
                <a:solidFill>
                  <a:prstClr val="white"/>
                </a:solidFill>
              </a:rPr>
              <a:t>atoll</a:t>
            </a:r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5. </a:t>
            </a:r>
            <a:r>
              <a:rPr lang="cs-CZ" sz="1600" dirty="0" err="1" smtClean="0">
                <a:solidFill>
                  <a:prstClr val="white"/>
                </a:solidFill>
              </a:rPr>
              <a:t>Sur</a:t>
            </a:r>
            <a:r>
              <a:rPr lang="cs-CZ" sz="1600" dirty="0" smtClean="0">
                <a:solidFill>
                  <a:prstClr val="white"/>
                </a:solidFill>
              </a:rPr>
              <a:t> la </a:t>
            </a:r>
            <a:r>
              <a:rPr lang="cs-CZ" sz="1600" dirty="0" err="1" smtClean="0">
                <a:solidFill>
                  <a:prstClr val="white"/>
                </a:solidFill>
              </a:rPr>
              <a:t>plage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il</a:t>
            </a:r>
            <a:r>
              <a:rPr lang="cs-CZ" sz="1600" dirty="0" smtClean="0">
                <a:solidFill>
                  <a:prstClr val="white"/>
                </a:solidFill>
              </a:rPr>
              <a:t> y a </a:t>
            </a:r>
            <a:r>
              <a:rPr lang="cs-CZ" sz="1600" dirty="0" err="1" smtClean="0">
                <a:solidFill>
                  <a:prstClr val="white"/>
                </a:solidFill>
              </a:rPr>
              <a:t>du</a:t>
            </a:r>
            <a:r>
              <a:rPr lang="cs-CZ" sz="1600" dirty="0" smtClean="0">
                <a:solidFill>
                  <a:prstClr val="white"/>
                </a:solidFill>
              </a:rPr>
              <a:t> ……………………………..</a:t>
            </a:r>
          </a:p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err="1" smtClean="0">
                <a:solidFill>
                  <a:prstClr val="white"/>
                </a:solidFill>
              </a:rPr>
              <a:t>VERTICAL</a:t>
            </a:r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2. </a:t>
            </a:r>
            <a:r>
              <a:rPr lang="cs-CZ" sz="1600" dirty="0" err="1" smtClean="0">
                <a:solidFill>
                  <a:prstClr val="white"/>
                </a:solidFill>
              </a:rPr>
              <a:t>Plante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aquatique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aux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couleurs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vives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ou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blanche</a:t>
            </a:r>
            <a:r>
              <a:rPr lang="cs-CZ" sz="1600" dirty="0" smtClean="0">
                <a:solidFill>
                  <a:prstClr val="white"/>
                </a:solidFill>
              </a:rPr>
              <a:t>, </a:t>
            </a:r>
            <a:r>
              <a:rPr lang="cs-CZ" sz="1600" dirty="0" err="1" smtClean="0">
                <a:solidFill>
                  <a:prstClr val="white"/>
                </a:solidFill>
              </a:rPr>
              <a:t>dure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comme</a:t>
            </a:r>
            <a:r>
              <a:rPr lang="cs-CZ" sz="1600" dirty="0" smtClean="0">
                <a:solidFill>
                  <a:prstClr val="white"/>
                </a:solidFill>
              </a:rPr>
              <a:t> de la </a:t>
            </a:r>
            <a:r>
              <a:rPr lang="cs-CZ" sz="1600" dirty="0" err="1" smtClean="0">
                <a:solidFill>
                  <a:prstClr val="white"/>
                </a:solidFill>
              </a:rPr>
              <a:t>pierre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/>
            <a:r>
              <a:rPr lang="cs-CZ" sz="1600" dirty="0" err="1" smtClean="0">
                <a:solidFill>
                  <a:prstClr val="white"/>
                </a:solidFill>
              </a:rPr>
              <a:t>4.Arbre</a:t>
            </a:r>
            <a:r>
              <a:rPr lang="cs-CZ" sz="1600" dirty="0" smtClean="0">
                <a:solidFill>
                  <a:prstClr val="white"/>
                </a:solidFill>
              </a:rPr>
              <a:t> des </a:t>
            </a:r>
            <a:r>
              <a:rPr lang="cs-CZ" sz="1600" dirty="0" err="1" smtClean="0">
                <a:solidFill>
                  <a:prstClr val="white"/>
                </a:solidFill>
              </a:rPr>
              <a:t>îles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dont</a:t>
            </a:r>
            <a:r>
              <a:rPr lang="cs-CZ" sz="1600" dirty="0" smtClean="0">
                <a:solidFill>
                  <a:prstClr val="white"/>
                </a:solidFill>
              </a:rPr>
              <a:t> les </a:t>
            </a:r>
            <a:r>
              <a:rPr lang="cs-CZ" sz="1600" dirty="0" err="1" smtClean="0">
                <a:solidFill>
                  <a:prstClr val="white"/>
                </a:solidFill>
              </a:rPr>
              <a:t>feuilles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sont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utilisées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pour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servir</a:t>
            </a:r>
            <a:r>
              <a:rPr lang="cs-CZ" sz="1600" dirty="0" smtClean="0">
                <a:solidFill>
                  <a:prstClr val="white"/>
                </a:solidFill>
              </a:rPr>
              <a:t> de </a:t>
            </a:r>
            <a:r>
              <a:rPr lang="cs-CZ" sz="1600" dirty="0" err="1" smtClean="0">
                <a:solidFill>
                  <a:prstClr val="white"/>
                </a:solidFill>
              </a:rPr>
              <a:t>toit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aux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maisons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traditionnelles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tahitiennes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/>
            <a:r>
              <a:rPr lang="cs-CZ" sz="1600" dirty="0" err="1" smtClean="0">
                <a:solidFill>
                  <a:prstClr val="white"/>
                </a:solidFill>
              </a:rPr>
              <a:t>5.Étendue</a:t>
            </a:r>
            <a:r>
              <a:rPr lang="cs-CZ" sz="1600" dirty="0" smtClean="0">
                <a:solidFill>
                  <a:prstClr val="white"/>
                </a:solidFill>
              </a:rPr>
              <a:t> de </a:t>
            </a:r>
            <a:r>
              <a:rPr lang="cs-CZ" sz="1600" dirty="0" err="1" smtClean="0">
                <a:solidFill>
                  <a:prstClr val="white"/>
                </a:solidFill>
              </a:rPr>
              <a:t>terre</a:t>
            </a:r>
            <a:r>
              <a:rPr lang="cs-CZ" sz="1600" dirty="0" smtClean="0">
                <a:solidFill>
                  <a:prstClr val="white"/>
                </a:solidFill>
              </a:rPr>
              <a:t> au milieu de la </a:t>
            </a:r>
            <a:r>
              <a:rPr lang="cs-CZ" sz="1600" dirty="0" err="1" smtClean="0">
                <a:solidFill>
                  <a:prstClr val="white"/>
                </a:solidFill>
              </a:rPr>
              <a:t>mer</a:t>
            </a:r>
            <a:r>
              <a:rPr lang="cs-CZ" sz="1600" dirty="0" smtClean="0">
                <a:solidFill>
                  <a:prstClr val="white"/>
                </a:solidFill>
              </a:rPr>
              <a:t>………..</a:t>
            </a:r>
          </a:p>
          <a:p>
            <a:pPr marL="342900" indent="-342900" algn="ctr"/>
            <a:endParaRPr lang="cs-CZ" sz="1600" dirty="0" smtClean="0">
              <a:solidFill>
                <a:prstClr val="white"/>
              </a:solidFill>
            </a:endParaRP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9. </a:t>
            </a:r>
            <a:r>
              <a:rPr lang="cs-CZ" sz="1600" dirty="0" err="1" smtClean="0">
                <a:solidFill>
                  <a:prstClr val="white"/>
                </a:solidFill>
              </a:rPr>
              <a:t>Animal</a:t>
            </a:r>
            <a:r>
              <a:rPr lang="cs-CZ" sz="1600" dirty="0" smtClean="0">
                <a:solidFill>
                  <a:prstClr val="white"/>
                </a:solidFill>
              </a:rPr>
              <a:t> vivant </a:t>
            </a:r>
            <a:r>
              <a:rPr lang="cs-CZ" sz="1600" dirty="0" err="1" smtClean="0">
                <a:solidFill>
                  <a:prstClr val="white"/>
                </a:solidFill>
              </a:rPr>
              <a:t>dans</a:t>
            </a:r>
            <a:r>
              <a:rPr lang="cs-CZ" sz="1600" dirty="0" smtClean="0">
                <a:solidFill>
                  <a:prstClr val="white"/>
                </a:solidFill>
              </a:rPr>
              <a:t> la </a:t>
            </a:r>
            <a:r>
              <a:rPr lang="cs-CZ" sz="1600" dirty="0" err="1" smtClean="0">
                <a:solidFill>
                  <a:prstClr val="white"/>
                </a:solidFill>
              </a:rPr>
              <a:t>mer</a:t>
            </a:r>
            <a:r>
              <a:rPr lang="cs-CZ" sz="1600" dirty="0" smtClean="0">
                <a:solidFill>
                  <a:prstClr val="white"/>
                </a:solidFill>
              </a:rPr>
              <a:t>  </a:t>
            </a:r>
            <a:r>
              <a:rPr lang="cs-CZ" sz="1600" dirty="0" err="1" smtClean="0">
                <a:solidFill>
                  <a:prstClr val="white"/>
                </a:solidFill>
              </a:rPr>
              <a:t>et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qui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avec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le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riz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fait</a:t>
            </a:r>
            <a:r>
              <a:rPr lang="cs-CZ" sz="1600" dirty="0" smtClean="0">
                <a:solidFill>
                  <a:prstClr val="white"/>
                </a:solidFill>
              </a:rPr>
              <a:t> partie de l´</a:t>
            </a:r>
            <a:r>
              <a:rPr lang="cs-CZ" sz="1600" dirty="0" err="1" smtClean="0">
                <a:solidFill>
                  <a:prstClr val="white"/>
                </a:solidFill>
              </a:rPr>
              <a:t>alimentation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principale</a:t>
            </a:r>
            <a:r>
              <a:rPr lang="cs-CZ" sz="1600" dirty="0" smtClean="0">
                <a:solidFill>
                  <a:prstClr val="white"/>
                </a:solidFill>
              </a:rPr>
              <a:t> des </a:t>
            </a:r>
            <a:r>
              <a:rPr lang="cs-CZ" sz="1600" dirty="0" err="1" smtClean="0">
                <a:solidFill>
                  <a:prstClr val="white"/>
                </a:solidFill>
              </a:rPr>
              <a:t>tahitiens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66883631"/>
              </p:ext>
            </p:extLst>
          </p:nvPr>
        </p:nvGraphicFramePr>
        <p:xfrm>
          <a:off x="107504" y="1196752"/>
          <a:ext cx="4752525" cy="4319913"/>
        </p:xfrm>
        <a:graphic>
          <a:graphicData uri="http://schemas.openxmlformats.org/drawingml/2006/table">
            <a:tbl>
              <a:tblPr firstRow="1" firstCol="1" bandRow="1"/>
              <a:tblGrid>
                <a:gridCol w="490743"/>
                <a:gridCol w="421298"/>
                <a:gridCol w="465638"/>
                <a:gridCol w="376959"/>
                <a:gridCol w="421298"/>
                <a:gridCol w="421298"/>
                <a:gridCol w="441611"/>
                <a:gridCol w="468779"/>
                <a:gridCol w="421298"/>
                <a:gridCol w="421298"/>
                <a:gridCol w="402305"/>
              </a:tblGrid>
              <a:tr h="4124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3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3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4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3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3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4403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4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3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3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93333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092325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67441337"/>
              </p:ext>
            </p:extLst>
          </p:nvPr>
        </p:nvGraphicFramePr>
        <p:xfrm>
          <a:off x="1833651" y="1412776"/>
          <a:ext cx="5260674" cy="4770303"/>
        </p:xfrm>
        <a:graphic>
          <a:graphicData uri="http://schemas.openxmlformats.org/drawingml/2006/table">
            <a:tbl>
              <a:tblPr firstRow="1" firstCol="1" bandRow="1"/>
              <a:tblGrid>
                <a:gridCol w="543214"/>
                <a:gridCol w="466344"/>
                <a:gridCol w="515425"/>
                <a:gridCol w="417264"/>
                <a:gridCol w="466344"/>
                <a:gridCol w="466344"/>
                <a:gridCol w="488829"/>
                <a:gridCol w="518902"/>
                <a:gridCol w="466344"/>
                <a:gridCol w="466344"/>
                <a:gridCol w="445320"/>
              </a:tblGrid>
              <a:tr h="455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486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2" name="Obdélník 1"/>
          <p:cNvSpPr/>
          <p:nvPr/>
        </p:nvSpPr>
        <p:spPr>
          <a:xfrm>
            <a:off x="1187624" y="339390"/>
            <a:ext cx="6552728" cy="7853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/>
              <a:t>RÉPONSES.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xmlns="" val="141410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406</Words>
  <Application>Microsoft Office PowerPoint</Application>
  <PresentationFormat>Předvádění na obrazovce (4:3)</PresentationFormat>
  <Paragraphs>239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POLYNÉSIE  FRANÇAISE.</vt:lpstr>
      <vt:lpstr>Choisis la bonne réponse.</vt:lpstr>
      <vt:lpstr>Choisis la bonne réponse.</vt:lpstr>
      <vt:lpstr>Choisis la bonne réponse.</vt:lpstr>
      <vt:lpstr>Choisis la bonne réponse.</vt:lpstr>
      <vt:lpstr>MOTS CROISÉS</vt:lpstr>
      <vt:lpstr>Snímek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user</cp:lastModifiedBy>
  <cp:revision>113</cp:revision>
  <dcterms:created xsi:type="dcterms:W3CDTF">2012-06-18T15:15:37Z</dcterms:created>
  <dcterms:modified xsi:type="dcterms:W3CDTF">2013-12-29T17:47:15Z</dcterms:modified>
</cp:coreProperties>
</file>