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4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380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25.6.2013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rtl.fr/definition/feve" TargetMode="External"/><Relationship Id="rId2" Type="http://schemas.openxmlformats.org/officeDocument/2006/relationships/hyperlink" Target="http://fr.wikipedia.org/wiki/Rois_mag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La </a:t>
            </a:r>
            <a:r>
              <a:rPr lang="cs-CZ" sz="3600" b="1" dirty="0" err="1" smtClean="0"/>
              <a:t>galette</a:t>
            </a:r>
            <a:r>
              <a:rPr lang="cs-CZ" sz="3600" b="1" dirty="0" smtClean="0"/>
              <a:t> des </a:t>
            </a:r>
            <a:r>
              <a:rPr lang="cs-CZ" sz="3600" b="1" dirty="0" err="1" smtClean="0"/>
              <a:t>rois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321399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Život ve Francii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Sekunda – kvinta, 1. – 2. </a:t>
                      </a:r>
                      <a:r>
                        <a:rPr lang="cs-CZ" smtClean="0"/>
                        <a:t>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Seznámení</a:t>
                      </a:r>
                      <a:r>
                        <a:rPr lang="cs-CZ" baseline="0" dirty="0" smtClean="0"/>
                        <a:t> s „</a:t>
                      </a:r>
                      <a:r>
                        <a:rPr lang="cs-CZ" baseline="0" dirty="0" err="1" smtClean="0"/>
                        <a:t>galette</a:t>
                      </a:r>
                      <a:r>
                        <a:rPr lang="cs-CZ" baseline="0" dirty="0" smtClean="0"/>
                        <a:t> des </a:t>
                      </a:r>
                      <a:r>
                        <a:rPr lang="cs-CZ" baseline="0" dirty="0" err="1" smtClean="0"/>
                        <a:t>rois</a:t>
                      </a:r>
                      <a:r>
                        <a:rPr lang="cs-CZ" baseline="0" dirty="0" smtClean="0"/>
                        <a:t>“ a tradicí Tří králů ve Fr.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 smtClean="0"/>
                        <a:t>Postupně pomocí</a:t>
                      </a:r>
                      <a:r>
                        <a:rPr lang="cs-CZ" sz="1800" baseline="0" dirty="0" smtClean="0"/>
                        <a:t> šipek a nebo mezerníku procházíte </a:t>
                      </a:r>
                      <a:r>
                        <a:rPr lang="cs-CZ" sz="1800" dirty="0" smtClean="0"/>
                        <a:t>prezentací. Za každou otázkou je i řešení, nechejte tedy studentům čas na přemýšlení.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VY_32_INOVACE_08_FMIC06</a:t>
                      </a:r>
                      <a:endParaRPr lang="cs-CZ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cs-CZ" dirty="0" smtClean="0"/>
              <a:t>La </a:t>
            </a:r>
            <a:r>
              <a:rPr lang="cs-CZ" dirty="0" err="1" smtClean="0"/>
              <a:t>galette</a:t>
            </a:r>
            <a:r>
              <a:rPr lang="cs-CZ" dirty="0" smtClean="0"/>
              <a:t> des </a:t>
            </a:r>
            <a:r>
              <a:rPr lang="cs-CZ" dirty="0" err="1" smtClean="0"/>
              <a:t>rois</a:t>
            </a:r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953344"/>
            <a:ext cx="7560840" cy="5670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dictionnaire</a:t>
            </a:r>
            <a:r>
              <a:rPr lang="cs-CZ" dirty="0" smtClean="0"/>
              <a:t> ou </a:t>
            </a:r>
            <a:r>
              <a:rPr lang="cs-CZ" dirty="0" err="1" smtClean="0"/>
              <a:t>sur</a:t>
            </a:r>
            <a:r>
              <a:rPr lang="cs-CZ" dirty="0" smtClean="0"/>
              <a:t> Internet les </a:t>
            </a:r>
            <a:r>
              <a:rPr lang="cs-CZ" dirty="0" err="1" smtClean="0"/>
              <a:t>expressions</a:t>
            </a:r>
            <a:r>
              <a:rPr lang="cs-CZ" dirty="0" smtClean="0"/>
              <a:t> </a:t>
            </a:r>
            <a:r>
              <a:rPr lang="cs-CZ" dirty="0" err="1" smtClean="0"/>
              <a:t>suivantes</a:t>
            </a:r>
            <a:r>
              <a:rPr lang="cs-CZ" dirty="0" smtClean="0"/>
              <a:t>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r>
              <a:rPr lang="cs-CZ" dirty="0" smtClean="0"/>
              <a:t>La </a:t>
            </a:r>
            <a:r>
              <a:rPr lang="cs-CZ" dirty="0" err="1" smtClean="0"/>
              <a:t>galette</a:t>
            </a:r>
            <a:endParaRPr lang="cs-CZ" dirty="0" smtClean="0"/>
          </a:p>
          <a:p>
            <a:r>
              <a:rPr lang="cs-CZ" dirty="0" smtClean="0"/>
              <a:t>La </a:t>
            </a:r>
            <a:r>
              <a:rPr lang="cs-CZ" dirty="0" err="1" smtClean="0"/>
              <a:t>pâte</a:t>
            </a:r>
            <a:r>
              <a:rPr lang="cs-CZ" dirty="0" smtClean="0"/>
              <a:t> </a:t>
            </a:r>
            <a:r>
              <a:rPr lang="cs-CZ" dirty="0" err="1" smtClean="0"/>
              <a:t>feuilletée</a:t>
            </a:r>
            <a:endParaRPr lang="cs-CZ" dirty="0" smtClean="0"/>
          </a:p>
          <a:p>
            <a:r>
              <a:rPr lang="cs-CZ" dirty="0" err="1" smtClean="0"/>
              <a:t>L‘Épiphanie</a:t>
            </a:r>
            <a:endParaRPr lang="cs-CZ" dirty="0" smtClean="0"/>
          </a:p>
          <a:p>
            <a:r>
              <a:rPr lang="cs-CZ" dirty="0" smtClean="0"/>
              <a:t>La </a:t>
            </a:r>
            <a:r>
              <a:rPr lang="cs-CZ" dirty="0" err="1" smtClean="0"/>
              <a:t>frangipane</a:t>
            </a:r>
            <a:endParaRPr lang="cs-CZ" dirty="0" smtClean="0"/>
          </a:p>
          <a:p>
            <a:r>
              <a:rPr lang="cs-CZ" dirty="0" smtClean="0"/>
              <a:t>Les </a:t>
            </a:r>
            <a:r>
              <a:rPr lang="cs-CZ" dirty="0" err="1" smtClean="0"/>
              <a:t>Rois</a:t>
            </a:r>
            <a:r>
              <a:rPr lang="cs-CZ" dirty="0" smtClean="0"/>
              <a:t> </a:t>
            </a:r>
            <a:r>
              <a:rPr lang="cs-CZ" dirty="0" err="1" smtClean="0"/>
              <a:t>mages</a:t>
            </a:r>
            <a:endParaRPr lang="cs-CZ" dirty="0" smtClean="0"/>
          </a:p>
          <a:p>
            <a:r>
              <a:rPr lang="cs-CZ" dirty="0" smtClean="0"/>
              <a:t>La </a:t>
            </a:r>
            <a:r>
              <a:rPr lang="cs-CZ" dirty="0" err="1" smtClean="0"/>
              <a:t>fève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974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La </a:t>
            </a:r>
            <a:r>
              <a:rPr lang="cs-CZ" dirty="0" err="1" smtClean="0"/>
              <a:t>galette</a:t>
            </a:r>
            <a:r>
              <a:rPr lang="cs-CZ" dirty="0" smtClean="0"/>
              <a:t> des </a:t>
            </a:r>
            <a:r>
              <a:rPr lang="cs-CZ" dirty="0" err="1" smtClean="0"/>
              <a:t>rois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gâteau</a:t>
            </a:r>
            <a:r>
              <a:rPr lang="cs-CZ" dirty="0" smtClean="0"/>
              <a:t> </a:t>
            </a:r>
            <a:r>
              <a:rPr lang="cs-CZ" dirty="0" err="1" smtClean="0"/>
              <a:t>traditionnellement</a:t>
            </a:r>
            <a:r>
              <a:rPr lang="cs-CZ" dirty="0" smtClean="0"/>
              <a:t> </a:t>
            </a:r>
            <a:r>
              <a:rPr lang="cs-CZ" dirty="0" err="1" smtClean="0"/>
              <a:t>consommé</a:t>
            </a:r>
            <a:r>
              <a:rPr lang="cs-CZ" dirty="0" smtClean="0"/>
              <a:t> au </a:t>
            </a:r>
            <a:r>
              <a:rPr lang="cs-CZ" dirty="0" err="1" smtClean="0"/>
              <a:t>cours</a:t>
            </a:r>
            <a:r>
              <a:rPr lang="cs-CZ" dirty="0" smtClean="0"/>
              <a:t> de la </a:t>
            </a:r>
            <a:r>
              <a:rPr lang="cs-CZ" dirty="0" err="1" smtClean="0"/>
              <a:t>fête</a:t>
            </a:r>
            <a:r>
              <a:rPr lang="cs-CZ" dirty="0" smtClean="0"/>
              <a:t> de </a:t>
            </a:r>
            <a:r>
              <a:rPr lang="cs-CZ" dirty="0" err="1" smtClean="0"/>
              <a:t>l‘Épiphanie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s‘agit</a:t>
            </a:r>
            <a:r>
              <a:rPr lang="cs-CZ" dirty="0" smtClean="0"/>
              <a:t> </a:t>
            </a:r>
            <a:r>
              <a:rPr lang="cs-CZ" dirty="0" err="1" smtClean="0"/>
              <a:t>d‘une</a:t>
            </a:r>
            <a:r>
              <a:rPr lang="cs-CZ" dirty="0" smtClean="0"/>
              <a:t> </a:t>
            </a:r>
            <a:r>
              <a:rPr lang="cs-CZ" dirty="0" err="1" smtClean="0"/>
              <a:t>pâte</a:t>
            </a:r>
            <a:r>
              <a:rPr lang="cs-CZ" dirty="0" smtClean="0"/>
              <a:t> </a:t>
            </a:r>
            <a:r>
              <a:rPr lang="cs-CZ" dirty="0" err="1" smtClean="0"/>
              <a:t>feuilletée</a:t>
            </a:r>
            <a:r>
              <a:rPr lang="cs-CZ" dirty="0" smtClean="0"/>
              <a:t> qui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fourrée</a:t>
            </a:r>
            <a:r>
              <a:rPr lang="cs-CZ" dirty="0" smtClean="0"/>
              <a:t> </a:t>
            </a:r>
            <a:r>
              <a:rPr lang="cs-CZ" dirty="0" err="1" smtClean="0"/>
              <a:t>avec</a:t>
            </a:r>
            <a:r>
              <a:rPr lang="cs-CZ" dirty="0" smtClean="0"/>
              <a:t> </a:t>
            </a:r>
            <a:r>
              <a:rPr lang="cs-CZ" dirty="0" err="1" smtClean="0"/>
              <a:t>diverses</a:t>
            </a:r>
            <a:r>
              <a:rPr lang="cs-CZ" dirty="0" smtClean="0"/>
              <a:t> </a:t>
            </a:r>
            <a:r>
              <a:rPr lang="cs-CZ" dirty="0" err="1" smtClean="0"/>
              <a:t>préparations</a:t>
            </a:r>
            <a:r>
              <a:rPr lang="cs-CZ" dirty="0" smtClean="0"/>
              <a:t> </a:t>
            </a:r>
            <a:r>
              <a:rPr lang="cs-CZ" dirty="0" err="1" smtClean="0"/>
              <a:t>comme</a:t>
            </a:r>
            <a:r>
              <a:rPr lang="cs-CZ" dirty="0" smtClean="0"/>
              <a:t> par </a:t>
            </a:r>
            <a:r>
              <a:rPr lang="cs-CZ" dirty="0" err="1" smtClean="0"/>
              <a:t>exemple</a:t>
            </a:r>
            <a:r>
              <a:rPr lang="cs-CZ" dirty="0" smtClean="0"/>
              <a:t> la </a:t>
            </a:r>
            <a:r>
              <a:rPr lang="cs-CZ" dirty="0" err="1" smtClean="0"/>
              <a:t>frangipane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795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À </a:t>
            </a:r>
            <a:r>
              <a:rPr lang="cs-CZ" sz="2800" dirty="0" err="1" smtClean="0"/>
              <a:t>l‘intérieur</a:t>
            </a:r>
            <a:r>
              <a:rPr lang="cs-CZ" sz="2800" dirty="0" smtClean="0"/>
              <a:t> de la </a:t>
            </a:r>
            <a:r>
              <a:rPr lang="cs-CZ" sz="2800" dirty="0" err="1" smtClean="0"/>
              <a:t>galette</a:t>
            </a:r>
            <a:r>
              <a:rPr lang="cs-CZ" sz="2800" dirty="0" smtClean="0"/>
              <a:t> des </a:t>
            </a:r>
            <a:r>
              <a:rPr lang="cs-CZ" sz="2800" dirty="0" err="1" smtClean="0"/>
              <a:t>rois</a:t>
            </a:r>
            <a:r>
              <a:rPr lang="cs-CZ" sz="2800" dirty="0" smtClean="0"/>
              <a:t> </a:t>
            </a:r>
            <a:r>
              <a:rPr lang="cs-CZ" sz="2800" dirty="0" err="1" smtClean="0"/>
              <a:t>il</a:t>
            </a:r>
            <a:r>
              <a:rPr lang="cs-CZ" sz="2800" dirty="0" smtClean="0"/>
              <a:t> y a </a:t>
            </a:r>
            <a:r>
              <a:rPr lang="cs-CZ" sz="2800" dirty="0" err="1" smtClean="0"/>
              <a:t>une</a:t>
            </a:r>
            <a:r>
              <a:rPr lang="cs-CZ" sz="2800" dirty="0" smtClean="0"/>
              <a:t> </a:t>
            </a:r>
            <a:r>
              <a:rPr lang="cs-CZ" sz="2800" dirty="0" err="1" smtClean="0"/>
              <a:t>fève</a:t>
            </a:r>
            <a:r>
              <a:rPr lang="cs-CZ" sz="2800" dirty="0" smtClean="0"/>
              <a:t> </a:t>
            </a:r>
            <a:r>
              <a:rPr lang="cs-CZ" sz="2800" dirty="0" err="1" smtClean="0"/>
              <a:t>cachée</a:t>
            </a:r>
            <a:r>
              <a:rPr lang="cs-CZ" sz="2800" dirty="0" smtClean="0"/>
              <a:t>. La </a:t>
            </a:r>
            <a:r>
              <a:rPr lang="cs-CZ" sz="2800" dirty="0" err="1" smtClean="0"/>
              <a:t>fève</a:t>
            </a:r>
            <a:r>
              <a:rPr lang="cs-CZ" sz="2800" dirty="0" smtClean="0"/>
              <a:t>, </a:t>
            </a:r>
            <a:r>
              <a:rPr lang="cs-CZ" sz="2800" dirty="0" err="1" smtClean="0"/>
              <a:t>c‘est</a:t>
            </a:r>
            <a:r>
              <a:rPr lang="cs-CZ" sz="2800" dirty="0" smtClean="0"/>
              <a:t> par </a:t>
            </a:r>
            <a:r>
              <a:rPr lang="cs-CZ" sz="2800" dirty="0" err="1" smtClean="0"/>
              <a:t>exemple</a:t>
            </a:r>
            <a:r>
              <a:rPr lang="cs-CZ" sz="2800" dirty="0" smtClean="0"/>
              <a:t>:</a:t>
            </a:r>
            <a:endParaRPr lang="cs-CZ" sz="2800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Celui</a:t>
            </a:r>
            <a:r>
              <a:rPr lang="cs-CZ" dirty="0" smtClean="0"/>
              <a:t> </a:t>
            </a:r>
            <a:r>
              <a:rPr lang="cs-CZ" dirty="0" smtClean="0"/>
              <a:t>qui </a:t>
            </a:r>
            <a:r>
              <a:rPr lang="cs-CZ" dirty="0" err="1" smtClean="0"/>
              <a:t>trouve</a:t>
            </a:r>
            <a:r>
              <a:rPr lang="cs-CZ" dirty="0" smtClean="0"/>
              <a:t> la </a:t>
            </a:r>
            <a:r>
              <a:rPr lang="cs-CZ" dirty="0" err="1" smtClean="0"/>
              <a:t>fève</a:t>
            </a:r>
            <a:r>
              <a:rPr lang="cs-CZ" dirty="0" smtClean="0"/>
              <a:t> </a:t>
            </a:r>
            <a:r>
              <a:rPr lang="cs-CZ" dirty="0" err="1" smtClean="0"/>
              <a:t>dans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part de </a:t>
            </a:r>
            <a:r>
              <a:rPr lang="cs-CZ" dirty="0" err="1" smtClean="0"/>
              <a:t>gâteau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proclamé</a:t>
            </a:r>
            <a:r>
              <a:rPr lang="cs-CZ" dirty="0" smtClean="0"/>
              <a:t>  «</a:t>
            </a:r>
            <a:r>
              <a:rPr lang="fr-FR" i="1" dirty="0" smtClean="0"/>
              <a:t>Roi </a:t>
            </a:r>
            <a:r>
              <a:rPr lang="fr-FR" i="1" dirty="0"/>
              <a:t>de la </a:t>
            </a:r>
            <a:r>
              <a:rPr lang="fr-FR" i="1" dirty="0" smtClean="0"/>
              <a:t>fève»</a:t>
            </a:r>
            <a:r>
              <a:rPr lang="fr-FR" dirty="0" smtClean="0"/>
              <a:t> </a:t>
            </a:r>
            <a:r>
              <a:rPr lang="fr-FR" dirty="0"/>
              <a:t>roi de la </a:t>
            </a:r>
            <a:r>
              <a:rPr lang="fr-FR" dirty="0" smtClean="0"/>
              <a:t>fête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/>
              <a:t>Il</a:t>
            </a:r>
            <a:r>
              <a:rPr lang="cs-CZ" dirty="0" smtClean="0"/>
              <a:t> porte la </a:t>
            </a:r>
            <a:r>
              <a:rPr lang="cs-CZ" dirty="0" err="1" smtClean="0"/>
              <a:t>couronne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76896"/>
            <a:ext cx="2520280" cy="3360374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4003224" y="2202976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>
                <a:solidFill>
                  <a:srgbClr val="FF0000"/>
                </a:solidFill>
              </a:rPr>
              <a:t>Trouvez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sur</a:t>
            </a:r>
            <a:r>
              <a:rPr lang="cs-CZ" sz="2800" dirty="0" smtClean="0">
                <a:solidFill>
                  <a:srgbClr val="FF0000"/>
                </a:solidFill>
              </a:rPr>
              <a:t> Internet de </a:t>
            </a:r>
            <a:r>
              <a:rPr lang="cs-CZ" sz="2800" dirty="0" err="1" smtClean="0">
                <a:solidFill>
                  <a:srgbClr val="FF0000"/>
                </a:solidFill>
              </a:rPr>
              <a:t>différentes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formes</a:t>
            </a:r>
            <a:r>
              <a:rPr lang="cs-CZ" sz="2800" dirty="0" smtClean="0">
                <a:solidFill>
                  <a:srgbClr val="FF0000"/>
                </a:solidFill>
              </a:rPr>
              <a:t> des </a:t>
            </a:r>
            <a:r>
              <a:rPr lang="cs-CZ" sz="2800" dirty="0" err="1" smtClean="0">
                <a:solidFill>
                  <a:srgbClr val="FF0000"/>
                </a:solidFill>
              </a:rPr>
              <a:t>fèves</a:t>
            </a:r>
            <a:r>
              <a:rPr lang="cs-CZ" sz="2800" dirty="0" smtClean="0">
                <a:solidFill>
                  <a:srgbClr val="FF0000"/>
                </a:solidFill>
              </a:rPr>
              <a:t>.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3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On </a:t>
            </a:r>
            <a:r>
              <a:rPr lang="cs-CZ" dirty="0" err="1" smtClean="0"/>
              <a:t>dit</a:t>
            </a:r>
            <a:r>
              <a:rPr lang="cs-CZ" dirty="0" smtClean="0"/>
              <a:t>:</a:t>
            </a:r>
          </a:p>
          <a:p>
            <a:pPr marL="0" indent="0" algn="ctr">
              <a:buNone/>
            </a:pPr>
            <a:r>
              <a:rPr lang="fr-FR" i="1" dirty="0" smtClean="0"/>
              <a:t>«Trouver </a:t>
            </a:r>
            <a:r>
              <a:rPr lang="fr-FR" i="1" dirty="0"/>
              <a:t>la fève au </a:t>
            </a:r>
            <a:r>
              <a:rPr lang="fr-FR" i="1" dirty="0" smtClean="0"/>
              <a:t>gâteau.»</a:t>
            </a:r>
            <a:endParaRPr lang="cs-CZ" i="1" dirty="0" smtClean="0"/>
          </a:p>
          <a:p>
            <a:pPr marL="0" indent="0" algn="ctr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dirty="0" err="1" smtClean="0"/>
              <a:t>C‘est</a:t>
            </a:r>
            <a:r>
              <a:rPr lang="cs-CZ" dirty="0" smtClean="0"/>
              <a:t>-à-</a:t>
            </a:r>
            <a:r>
              <a:rPr lang="cs-CZ" dirty="0" err="1" smtClean="0"/>
              <a:t>dire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Faire </a:t>
            </a:r>
            <a:r>
              <a:rPr lang="fr-FR" dirty="0"/>
              <a:t>une bonne découverte, une bonne rencontre, trouver une solution </a:t>
            </a:r>
            <a:r>
              <a:rPr lang="fr-FR" dirty="0" smtClean="0"/>
              <a:t>à</a:t>
            </a:r>
            <a:r>
              <a:rPr lang="cs-CZ" dirty="0" smtClean="0"/>
              <a:t> </a:t>
            </a:r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problème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802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fr.wikipedia.org/wiki/Rois_mages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www.cnrtl.fr/definition/feve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http://www.cnrtl.fr/definition/galette</a:t>
            </a:r>
          </a:p>
        </p:txBody>
      </p:sp>
    </p:spTree>
    <p:extLst>
      <p:ext uri="{BB962C8B-B14F-4D97-AF65-F5344CB8AC3E}">
        <p14:creationId xmlns:p14="http://schemas.microsoft.com/office/powerpoint/2010/main" val="236130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245</Words>
  <Application>Microsoft Office PowerPoint</Application>
  <PresentationFormat>Předvádění na obrazovce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La galette des rois</vt:lpstr>
      <vt:lpstr>La galette des rois</vt:lpstr>
      <vt:lpstr>Trouvez dans le dictionnaire ou sur Internet les expressions suivantes: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54</cp:revision>
  <dcterms:created xsi:type="dcterms:W3CDTF">2012-06-18T15:15:37Z</dcterms:created>
  <dcterms:modified xsi:type="dcterms:W3CDTF">2013-06-25T07:20:38Z</dcterms:modified>
</cp:coreProperties>
</file>