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24.6.2013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24.6.2013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24.6.2013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24.6.2013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24.6.2013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24.6.2013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24.6.2013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24.6.2013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24.6.2013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24.6.2013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24.6.2013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t>24.6.2013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smtClean="0"/>
              <a:t>PRENDRE </a:t>
            </a:r>
            <a:r>
              <a:rPr lang="cs-CZ" sz="3600" b="1" dirty="0" smtClean="0"/>
              <a:t>LE TRAIN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944431"/>
              </p:ext>
            </p:extLst>
          </p:nvPr>
        </p:nvGraphicFramePr>
        <p:xfrm>
          <a:off x="729020" y="2492896"/>
          <a:ext cx="7666515" cy="3327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/>
                        <a:t>Život</a:t>
                      </a:r>
                      <a:r>
                        <a:rPr lang="cs-CZ" b="0" baseline="0" dirty="0" smtClean="0"/>
                        <a:t> ve Francii</a:t>
                      </a:r>
                      <a:endParaRPr lang="cs-CZ" b="0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24. 11. 2012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Sekunda – kvarta, </a:t>
                      </a:r>
                      <a:r>
                        <a:rPr lang="cs-CZ" smtClean="0"/>
                        <a:t>débutants</a:t>
                      </a:r>
                      <a:endParaRPr lang="cs-CZ" dirty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Comment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prendre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le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train</a:t>
                      </a:r>
                      <a:r>
                        <a:rPr lang="cs-CZ" sz="1600" baseline="0" dirty="0" smtClean="0"/>
                        <a:t> en France, la </a:t>
                      </a:r>
                      <a:r>
                        <a:rPr lang="cs-CZ" sz="1600" baseline="0" dirty="0" err="1" smtClean="0"/>
                        <a:t>carte</a:t>
                      </a:r>
                      <a:r>
                        <a:rPr lang="cs-CZ" sz="1600" baseline="0" dirty="0" smtClean="0"/>
                        <a:t> de </a:t>
                      </a:r>
                      <a:r>
                        <a:rPr lang="cs-CZ" sz="1600" baseline="0" dirty="0" err="1" smtClean="0"/>
                        <a:t>réductions</a:t>
                      </a:r>
                      <a:r>
                        <a:rPr lang="cs-CZ" sz="1600" baseline="0" dirty="0" smtClean="0"/>
                        <a:t> et </a:t>
                      </a:r>
                      <a:r>
                        <a:rPr lang="cs-CZ" sz="1600" baseline="0" dirty="0" err="1" smtClean="0"/>
                        <a:t>le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site</a:t>
                      </a:r>
                      <a:r>
                        <a:rPr lang="cs-CZ" sz="1600" baseline="0" dirty="0" smtClean="0"/>
                        <a:t> de SNCF.</a:t>
                      </a:r>
                      <a:endParaRPr lang="cs-CZ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Postupně pomocí</a:t>
                      </a:r>
                      <a:r>
                        <a:rPr lang="cs-CZ" sz="1800" baseline="0" dirty="0" smtClean="0"/>
                        <a:t> šipek a nebo mezerníku procházíte </a:t>
                      </a:r>
                      <a:r>
                        <a:rPr lang="cs-CZ" sz="1800" dirty="0" smtClean="0"/>
                        <a:t>prezentací. Za každou otázkou je i řešení, nechejte tedy studentům čas na přemýšlení.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</a:t>
                      </a:r>
                      <a:r>
                        <a:rPr lang="cs-CZ" baseline="0" dirty="0" smtClean="0"/>
                        <a:t> Lenka Michalcová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VY_32_INOVACE_08_FMIC08 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4" y="188640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30993"/>
            <a:ext cx="8676456" cy="378623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55576" y="5765194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ESSAYEZ DE DÉCHIFFRER LES INFORMATIONS QUI PORTE CE BILLET.</a:t>
            </a:r>
            <a:endParaRPr lang="cs-CZ" sz="2000" b="1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COMMENT PRENDRE LE TRAIN EN FRANCE?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455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cs-CZ" dirty="0" smtClean="0"/>
              <a:t>Qui part?</a:t>
            </a:r>
          </a:p>
          <a:p>
            <a:r>
              <a:rPr lang="cs-CZ" dirty="0" smtClean="0"/>
              <a:t>De </a:t>
            </a:r>
            <a:r>
              <a:rPr lang="cs-CZ" dirty="0" err="1" smtClean="0"/>
              <a:t>quelle</a:t>
            </a:r>
            <a:r>
              <a:rPr lang="cs-CZ" dirty="0" smtClean="0"/>
              <a:t> </a:t>
            </a:r>
            <a:r>
              <a:rPr lang="cs-CZ" dirty="0" err="1" smtClean="0"/>
              <a:t>ville</a:t>
            </a:r>
            <a:r>
              <a:rPr lang="cs-CZ" dirty="0" smtClean="0"/>
              <a:t> (</a:t>
            </a:r>
            <a:r>
              <a:rPr lang="cs-CZ" dirty="0" err="1" smtClean="0"/>
              <a:t>gare</a:t>
            </a:r>
            <a:r>
              <a:rPr lang="cs-CZ" dirty="0" smtClean="0"/>
              <a:t>)?</a:t>
            </a:r>
          </a:p>
          <a:p>
            <a:r>
              <a:rPr lang="cs-CZ" dirty="0" err="1" smtClean="0"/>
              <a:t>Où</a:t>
            </a:r>
            <a:r>
              <a:rPr lang="cs-CZ" dirty="0" smtClean="0"/>
              <a:t> </a:t>
            </a:r>
            <a:r>
              <a:rPr lang="cs-CZ" dirty="0" err="1" smtClean="0"/>
              <a:t>il</a:t>
            </a:r>
            <a:r>
              <a:rPr lang="cs-CZ" dirty="0" smtClean="0"/>
              <a:t> part?</a:t>
            </a:r>
          </a:p>
          <a:p>
            <a:r>
              <a:rPr lang="cs-CZ" dirty="0" err="1" smtClean="0"/>
              <a:t>Quand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Quel</a:t>
            </a:r>
            <a:r>
              <a:rPr lang="cs-CZ" dirty="0" smtClean="0"/>
              <a:t> </a:t>
            </a:r>
            <a:r>
              <a:rPr lang="cs-CZ" dirty="0" err="1" smtClean="0"/>
              <a:t>est</a:t>
            </a:r>
            <a:r>
              <a:rPr lang="cs-CZ" dirty="0" smtClean="0"/>
              <a:t> </a:t>
            </a: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prix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Où</a:t>
            </a:r>
            <a:r>
              <a:rPr lang="cs-CZ" dirty="0" smtClean="0"/>
              <a:t> </a:t>
            </a:r>
            <a:r>
              <a:rPr lang="cs-CZ" dirty="0" err="1" smtClean="0"/>
              <a:t>il</a:t>
            </a:r>
            <a:r>
              <a:rPr lang="cs-CZ" dirty="0" smtClean="0"/>
              <a:t> </a:t>
            </a:r>
            <a:r>
              <a:rPr lang="cs-CZ" dirty="0" err="1" smtClean="0"/>
              <a:t>est</a:t>
            </a:r>
            <a:r>
              <a:rPr lang="cs-CZ" dirty="0" smtClean="0"/>
              <a:t> </a:t>
            </a:r>
            <a:r>
              <a:rPr lang="cs-CZ" dirty="0" err="1" smtClean="0"/>
              <a:t>assis</a:t>
            </a:r>
            <a:r>
              <a:rPr lang="cs-CZ" dirty="0" smtClean="0"/>
              <a:t>?</a:t>
            </a:r>
          </a:p>
          <a:p>
            <a:r>
              <a:rPr lang="cs-CZ" dirty="0" smtClean="0"/>
              <a:t>A-t-</a:t>
            </a:r>
            <a:r>
              <a:rPr lang="cs-CZ" dirty="0" err="1" smtClean="0"/>
              <a:t>il</a:t>
            </a:r>
            <a:r>
              <a:rPr lang="cs-CZ" dirty="0" smtClean="0"/>
              <a:t> </a:t>
            </a:r>
            <a:r>
              <a:rPr lang="cs-CZ" dirty="0" err="1" smtClean="0"/>
              <a:t>une</a:t>
            </a:r>
            <a:r>
              <a:rPr lang="cs-CZ" dirty="0" smtClean="0"/>
              <a:t> </a:t>
            </a:r>
            <a:r>
              <a:rPr lang="cs-CZ" dirty="0" err="1" smtClean="0"/>
              <a:t>réduction</a:t>
            </a:r>
            <a:r>
              <a:rPr lang="cs-CZ" dirty="0" smtClean="0"/>
              <a:t>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28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8" y="1041806"/>
            <a:ext cx="8783960" cy="382735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16980" y="5343599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OBSERVEZ L‘AUTRE FACE DU BILLET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846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429000"/>
            <a:ext cx="8229600" cy="2592288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/>
              <a:t>TROUVEZ LE SENS DE CES VERBES. COMMENT VOUS POUVEZ LES REMPLACER?</a:t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>CHERCHEZ </a:t>
            </a:r>
            <a:r>
              <a:rPr lang="cs-CZ" sz="2800" dirty="0" smtClean="0"/>
              <a:t>SUR INTERNET COMMENT COMPOSTER LE BILLET.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67488"/>
            <a:ext cx="6786880" cy="1173480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>
            <a:off x="755576" y="2780928"/>
            <a:ext cx="10081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755576" y="2493727"/>
            <a:ext cx="10081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755576" y="2205695"/>
            <a:ext cx="10081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32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err="1" smtClean="0"/>
              <a:t>Trouvez</a:t>
            </a:r>
            <a:r>
              <a:rPr lang="cs-CZ" dirty="0" smtClean="0"/>
              <a:t> </a:t>
            </a:r>
            <a:r>
              <a:rPr lang="cs-CZ" dirty="0" err="1" smtClean="0"/>
              <a:t>une</a:t>
            </a:r>
            <a:r>
              <a:rPr lang="cs-CZ" dirty="0" smtClean="0"/>
              <a:t> </a:t>
            </a:r>
            <a:r>
              <a:rPr lang="cs-CZ" dirty="0" err="1" smtClean="0"/>
              <a:t>correspondance</a:t>
            </a:r>
            <a:r>
              <a:rPr lang="cs-CZ" dirty="0" smtClean="0"/>
              <a:t> (Paris, </a:t>
            </a:r>
            <a:r>
              <a:rPr lang="cs-CZ" dirty="0" err="1" smtClean="0"/>
              <a:t>Rennes</a:t>
            </a:r>
            <a:r>
              <a:rPr lang="cs-CZ" dirty="0" smtClean="0"/>
              <a:t>, Dijon, Bordeaux, Cannes,…) à bon </a:t>
            </a:r>
            <a:r>
              <a:rPr lang="cs-CZ" dirty="0" err="1" smtClean="0"/>
              <a:t>prix</a:t>
            </a:r>
            <a:r>
              <a:rPr lang="cs-CZ" dirty="0" smtClean="0"/>
              <a:t>: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800" dirty="0" smtClean="0"/>
              <a:t>www.sncf.com</a:t>
            </a:r>
          </a:p>
          <a:p>
            <a:pPr marL="0" indent="0" algn="ctr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831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53" y="620688"/>
            <a:ext cx="2214246" cy="1440160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46856" y="3429000"/>
            <a:ext cx="8229600" cy="216024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err="1" smtClean="0"/>
              <a:t>Différents</a:t>
            </a:r>
            <a:r>
              <a:rPr lang="cs-CZ" dirty="0" smtClean="0"/>
              <a:t> </a:t>
            </a:r>
            <a:r>
              <a:rPr lang="cs-CZ" dirty="0" err="1" smtClean="0"/>
              <a:t>types</a:t>
            </a:r>
            <a:r>
              <a:rPr lang="cs-CZ" dirty="0" smtClean="0"/>
              <a:t> des </a:t>
            </a:r>
            <a:r>
              <a:rPr lang="cs-CZ" dirty="0" err="1" smtClean="0"/>
              <a:t>reductions</a:t>
            </a:r>
            <a:r>
              <a:rPr lang="cs-CZ" dirty="0" smtClean="0"/>
              <a:t> </a:t>
            </a:r>
            <a:r>
              <a:rPr lang="cs-CZ" dirty="0" err="1" smtClean="0"/>
              <a:t>observez</a:t>
            </a:r>
            <a:r>
              <a:rPr lang="cs-CZ" dirty="0" smtClean="0"/>
              <a:t> </a:t>
            </a:r>
            <a:r>
              <a:rPr lang="cs-CZ" dirty="0" err="1" smtClean="0"/>
              <a:t>sur</a:t>
            </a:r>
            <a:r>
              <a:rPr lang="cs-CZ" dirty="0" smtClean="0"/>
              <a:t>:</a:t>
            </a:r>
            <a:r>
              <a:rPr lang="cs-CZ" dirty="0"/>
              <a:t/>
            </a:r>
            <a:br>
              <a:rPr lang="cs-CZ" dirty="0"/>
            </a:br>
            <a:r>
              <a:rPr lang="cs-CZ" sz="3100" dirty="0"/>
              <a:t>http://www.sncf.com/fr/tarifs-reduits/carte-jeune#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46566"/>
            <a:ext cx="6289660" cy="284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4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173</Words>
  <Application>Microsoft Office PowerPoint</Application>
  <PresentationFormat>Předvádění na obrazovce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PRENDRE LE TRAIN</vt:lpstr>
      <vt:lpstr>COMMENT PRENDRE LE TRAIN EN FRANCE?</vt:lpstr>
      <vt:lpstr>Prezentace aplikace PowerPoint</vt:lpstr>
      <vt:lpstr>Prezentace aplikace PowerPoint</vt:lpstr>
      <vt:lpstr>TROUVEZ LE SENS DE CES VERBES. COMMENT VOUS POUVEZ LES REMPLACER?  CHERCHEZ SUR INTERNET COMMENT COMPOSTER LE BILLET.</vt:lpstr>
      <vt:lpstr>Prezentace aplikace PowerPoint</vt:lpstr>
      <vt:lpstr>Différents types des reductions observez sur: http://www.sncf.com/fr/tarifs-reduits/carte-jeune#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Lenka</cp:lastModifiedBy>
  <cp:revision>52</cp:revision>
  <dcterms:created xsi:type="dcterms:W3CDTF">2012-06-18T15:15:37Z</dcterms:created>
  <dcterms:modified xsi:type="dcterms:W3CDTF">2013-06-24T16:54:04Z</dcterms:modified>
</cp:coreProperties>
</file>