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0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uvre.fr/plan" TargetMode="External"/><Relationship Id="rId2" Type="http://schemas.openxmlformats.org/officeDocument/2006/relationships/hyperlink" Target="http://www.centrepompidou.fr/cpv/ressource.action?param.id=FR_R-89fd49e847165bc78d564f6dbeb6777&amp;param.idSource=FR_E-2ab598d3369ad7a58ead7e6be32ba7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lassrevue.com/news.asp@nid=968.html" TargetMode="External"/><Relationship Id="rId5" Type="http://schemas.openxmlformats.org/officeDocument/2006/relationships/hyperlink" Target="http://www.musee-rodin.fr/fr/collections" TargetMode="External"/><Relationship Id="rId4" Type="http://schemas.openxmlformats.org/officeDocument/2006/relationships/hyperlink" Target="http://www.musee-orsay.fr/fr/collections/oeuvres-commentees/peintur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musées</a:t>
            </a:r>
            <a:r>
              <a:rPr lang="cs-CZ" sz="3600" b="1" smtClean="0"/>
              <a:t> à Paris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18198"/>
              </p:ext>
            </p:extLst>
          </p:nvPr>
        </p:nvGraphicFramePr>
        <p:xfrm>
          <a:off x="729020" y="2492896"/>
          <a:ext cx="7666515" cy="3657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Život ve Francii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r>
                        <a:rPr lang="cs-CZ" smtClean="0"/>
                        <a:t>. </a:t>
                      </a:r>
                      <a:r>
                        <a:rPr lang="cs-CZ" dirty="0" smtClean="0"/>
                        <a:t>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Prezentace představuje čtyři známá Pařížská muzea a jejich sbírky.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Odpovědi se nacházejí na konci prezentace. Prezentace</a:t>
                      </a:r>
                      <a:r>
                        <a:rPr lang="cs-CZ" baseline="0" dirty="0" smtClean="0"/>
                        <a:t> obsahuje odkazy na videa a na stránky muzeí, kde studenti mohou odpovědi hledat.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VY_32_INOVACE_08_FMIC09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PARIS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En </a:t>
            </a:r>
            <a:r>
              <a:rPr lang="cs-CZ" dirty="0" err="1" smtClean="0"/>
              <a:t>visitant</a:t>
            </a:r>
            <a:r>
              <a:rPr lang="cs-CZ" dirty="0" smtClean="0"/>
              <a:t> Paris, vous </a:t>
            </a:r>
            <a:r>
              <a:rPr lang="cs-CZ" dirty="0" err="1" smtClean="0"/>
              <a:t>allez</a:t>
            </a:r>
            <a:r>
              <a:rPr lang="cs-CZ" dirty="0" smtClean="0"/>
              <a:t> </a:t>
            </a:r>
            <a:r>
              <a:rPr lang="cs-CZ" dirty="0" err="1" smtClean="0"/>
              <a:t>voir</a:t>
            </a:r>
            <a:r>
              <a:rPr lang="cs-CZ" dirty="0" smtClean="0"/>
              <a:t> des </a:t>
            </a:r>
            <a:r>
              <a:rPr lang="cs-CZ" dirty="0" err="1" smtClean="0"/>
              <a:t>monuments</a:t>
            </a:r>
            <a:r>
              <a:rPr lang="cs-CZ" dirty="0" smtClean="0"/>
              <a:t> </a:t>
            </a:r>
            <a:r>
              <a:rPr lang="cs-CZ" dirty="0" err="1" smtClean="0"/>
              <a:t>historiques</a:t>
            </a:r>
            <a:r>
              <a:rPr lang="cs-CZ" dirty="0" smtClean="0"/>
              <a:t> et des </a:t>
            </a:r>
            <a:r>
              <a:rPr lang="cs-CZ" dirty="0" err="1" smtClean="0"/>
              <a:t>musées</a:t>
            </a:r>
            <a:r>
              <a:rPr lang="cs-CZ" dirty="0" smtClean="0"/>
              <a:t>. </a:t>
            </a:r>
            <a:r>
              <a:rPr lang="cs-CZ" dirty="0" err="1" smtClean="0"/>
              <a:t>Voici</a:t>
            </a:r>
            <a:r>
              <a:rPr lang="cs-CZ" dirty="0" smtClean="0"/>
              <a:t> </a:t>
            </a:r>
            <a:r>
              <a:rPr lang="cs-CZ" dirty="0" err="1" smtClean="0"/>
              <a:t>quelques</a:t>
            </a:r>
            <a:r>
              <a:rPr lang="cs-CZ" dirty="0" smtClean="0"/>
              <a:t> </a:t>
            </a:r>
            <a:r>
              <a:rPr lang="cs-CZ" dirty="0" err="1" smtClean="0"/>
              <a:t>musées</a:t>
            </a:r>
            <a:r>
              <a:rPr lang="cs-CZ" dirty="0" smtClean="0"/>
              <a:t> de Paris et </a:t>
            </a:r>
            <a:r>
              <a:rPr lang="cs-CZ" dirty="0" err="1" smtClean="0"/>
              <a:t>leurs</a:t>
            </a:r>
            <a:r>
              <a:rPr lang="cs-CZ" dirty="0" smtClean="0"/>
              <a:t> </a:t>
            </a:r>
            <a:r>
              <a:rPr lang="cs-CZ" dirty="0" err="1" smtClean="0"/>
              <a:t>expositions</a:t>
            </a:r>
            <a:r>
              <a:rPr lang="cs-CZ" dirty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mieux</a:t>
            </a:r>
            <a:r>
              <a:rPr lang="cs-CZ" dirty="0" smtClean="0"/>
              <a:t> vous </a:t>
            </a:r>
            <a:r>
              <a:rPr lang="cs-CZ" dirty="0" err="1" smtClean="0"/>
              <a:t>orienter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r>
              <a:rPr lang="cs-CZ" dirty="0" err="1" smtClean="0"/>
              <a:t>Beaubourg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err="1" smtClean="0"/>
              <a:t>Le</a:t>
            </a:r>
            <a:r>
              <a:rPr lang="cs-CZ" dirty="0" smtClean="0"/>
              <a:t> Louvre</a:t>
            </a:r>
          </a:p>
          <a:p>
            <a:pPr marL="0" indent="0" algn="ctr">
              <a:buNone/>
            </a:pP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r>
              <a:rPr lang="cs-CZ" dirty="0" smtClean="0"/>
              <a:t> d‘ </a:t>
            </a:r>
            <a:r>
              <a:rPr lang="cs-CZ" dirty="0" err="1" smtClean="0"/>
              <a:t>Orsay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r>
              <a:rPr lang="cs-CZ" dirty="0" smtClean="0"/>
              <a:t> Rodin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plan</a:t>
            </a:r>
            <a:r>
              <a:rPr lang="cs-CZ" dirty="0" smtClean="0"/>
              <a:t> de la </a:t>
            </a:r>
            <a:r>
              <a:rPr lang="cs-CZ" dirty="0" err="1" smtClean="0"/>
              <a:t>ville</a:t>
            </a:r>
            <a:r>
              <a:rPr lang="cs-CZ" dirty="0" smtClean="0"/>
              <a:t> et </a:t>
            </a:r>
            <a:r>
              <a:rPr lang="cs-CZ" dirty="0" err="1" smtClean="0"/>
              <a:t>l‘emplacement</a:t>
            </a:r>
            <a:r>
              <a:rPr lang="cs-CZ" dirty="0" smtClean="0"/>
              <a:t> des </a:t>
            </a:r>
            <a:r>
              <a:rPr lang="cs-CZ" dirty="0" err="1" smtClean="0"/>
              <a:t>musées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91266"/>
            <a:ext cx="8809330" cy="404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6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Centre </a:t>
            </a:r>
            <a:r>
              <a:rPr lang="cs-CZ" b="1" dirty="0" err="1" smtClean="0"/>
              <a:t>National</a:t>
            </a:r>
            <a:r>
              <a:rPr lang="cs-CZ" b="1" dirty="0" smtClean="0"/>
              <a:t> </a:t>
            </a:r>
            <a:r>
              <a:rPr lang="cs-CZ" b="1" dirty="0" err="1" smtClean="0"/>
              <a:t>d‘Art</a:t>
            </a:r>
            <a:r>
              <a:rPr lang="cs-CZ" b="1" dirty="0" smtClean="0"/>
              <a:t> et de </a:t>
            </a:r>
            <a:r>
              <a:rPr lang="cs-CZ" b="1" dirty="0" err="1" smtClean="0"/>
              <a:t>Culture</a:t>
            </a:r>
            <a:r>
              <a:rPr lang="cs-CZ" b="1" dirty="0" smtClean="0"/>
              <a:t> Georges </a:t>
            </a:r>
            <a:r>
              <a:rPr lang="cs-CZ" b="1" dirty="0" err="1" smtClean="0"/>
              <a:t>Pompidou</a:t>
            </a:r>
            <a:r>
              <a:rPr lang="cs-CZ" b="1" dirty="0" smtClean="0"/>
              <a:t> </a:t>
            </a:r>
            <a:r>
              <a:rPr lang="cs-CZ" b="1" dirty="0" err="1" smtClean="0"/>
              <a:t>dit</a:t>
            </a:r>
            <a:r>
              <a:rPr lang="cs-CZ" b="1" dirty="0" smtClean="0"/>
              <a:t> </a:t>
            </a:r>
            <a:r>
              <a:rPr lang="cs-CZ" b="1" dirty="0" err="1" smtClean="0"/>
              <a:t>Beaubourg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édifice</a:t>
            </a:r>
            <a:r>
              <a:rPr lang="cs-CZ" dirty="0" smtClean="0"/>
              <a:t> </a:t>
            </a:r>
            <a:r>
              <a:rPr lang="cs-CZ" dirty="0" err="1" smtClean="0"/>
              <a:t>d‘une</a:t>
            </a:r>
            <a:r>
              <a:rPr lang="cs-CZ" dirty="0" smtClean="0"/>
              <a:t> </a:t>
            </a:r>
            <a:r>
              <a:rPr lang="cs-CZ" dirty="0" err="1" smtClean="0"/>
              <a:t>architecture</a:t>
            </a:r>
            <a:r>
              <a:rPr lang="cs-CZ" dirty="0" smtClean="0"/>
              <a:t> </a:t>
            </a:r>
            <a:r>
              <a:rPr lang="cs-CZ" dirty="0" err="1" smtClean="0"/>
              <a:t>audacieuse</a:t>
            </a:r>
            <a:endParaRPr lang="cs-CZ" dirty="0" smtClean="0"/>
          </a:p>
          <a:p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ce</a:t>
            </a:r>
            <a:r>
              <a:rPr lang="cs-CZ" dirty="0" smtClean="0"/>
              <a:t> centre se </a:t>
            </a:r>
            <a:r>
              <a:rPr lang="cs-CZ" dirty="0" err="1" smtClean="0"/>
              <a:t>trouvent</a:t>
            </a:r>
            <a:r>
              <a:rPr lang="cs-CZ" dirty="0" smtClean="0"/>
              <a:t> </a:t>
            </a:r>
            <a:r>
              <a:rPr lang="cs-CZ" dirty="0" err="1" smtClean="0"/>
              <a:t>entre</a:t>
            </a:r>
            <a:r>
              <a:rPr lang="cs-CZ" dirty="0" smtClean="0"/>
              <a:t> </a:t>
            </a:r>
            <a:r>
              <a:rPr lang="cs-CZ" dirty="0" err="1" smtClean="0"/>
              <a:t>autre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r>
              <a:rPr lang="cs-CZ" dirty="0" smtClean="0"/>
              <a:t> </a:t>
            </a:r>
            <a:r>
              <a:rPr lang="cs-CZ" dirty="0" err="1" smtClean="0"/>
              <a:t>d‘Art</a:t>
            </a:r>
            <a:r>
              <a:rPr lang="cs-CZ" dirty="0" smtClean="0"/>
              <a:t> </a:t>
            </a:r>
            <a:r>
              <a:rPr lang="cs-CZ" dirty="0" err="1" smtClean="0"/>
              <a:t>Moderne</a:t>
            </a:r>
            <a:r>
              <a:rPr lang="cs-CZ" dirty="0" smtClean="0"/>
              <a:t> et </a:t>
            </a:r>
            <a:r>
              <a:rPr lang="cs-CZ" dirty="0" err="1" smtClean="0"/>
              <a:t>Contemporain</a:t>
            </a:r>
            <a:r>
              <a:rPr lang="cs-CZ" dirty="0" smtClean="0"/>
              <a:t> et </a:t>
            </a:r>
            <a:r>
              <a:rPr lang="cs-CZ" dirty="0" err="1" smtClean="0"/>
              <a:t>aussi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</a:t>
            </a:r>
            <a:r>
              <a:rPr lang="cs-CZ" dirty="0" err="1" smtClean="0"/>
              <a:t>bibliothèque</a:t>
            </a:r>
            <a:r>
              <a:rPr lang="cs-CZ" dirty="0" smtClean="0"/>
              <a:t> </a:t>
            </a:r>
            <a:r>
              <a:rPr lang="cs-CZ" dirty="0" err="1" smtClean="0"/>
              <a:t>publique</a:t>
            </a:r>
            <a:r>
              <a:rPr lang="cs-CZ" dirty="0" smtClean="0"/>
              <a:t> </a:t>
            </a:r>
            <a:r>
              <a:rPr lang="cs-CZ" dirty="0" err="1" smtClean="0"/>
              <a:t>d‘information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Regardez</a:t>
            </a:r>
            <a:r>
              <a:rPr lang="cs-CZ" dirty="0" smtClean="0"/>
              <a:t> la </a:t>
            </a:r>
            <a:r>
              <a:rPr lang="cs-CZ" dirty="0" err="1" smtClean="0"/>
              <a:t>présentation</a:t>
            </a:r>
            <a:r>
              <a:rPr lang="cs-CZ" dirty="0" smtClean="0"/>
              <a:t> </a:t>
            </a:r>
            <a:r>
              <a:rPr lang="cs-CZ" dirty="0" err="1" smtClean="0"/>
              <a:t>vidéo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800" dirty="0"/>
              <a:t>http://www.centrepompidou.fr/cpv/ressource.action?param.id=FR_R-89fd49e847165bc78d564f6dbeb6777&amp;param.idSource=FR_E-2ab598d3369ad7a58ead7e6be32ba7b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20011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</a:t>
            </a:r>
            <a:r>
              <a:rPr lang="cs-CZ" b="1" dirty="0" err="1" smtClean="0"/>
              <a:t>musée</a:t>
            </a:r>
            <a:r>
              <a:rPr lang="cs-CZ" b="1" dirty="0" smtClean="0"/>
              <a:t> </a:t>
            </a:r>
            <a:r>
              <a:rPr lang="cs-CZ" b="1" dirty="0" err="1" smtClean="0"/>
              <a:t>du</a:t>
            </a:r>
            <a:r>
              <a:rPr lang="cs-CZ" b="1" dirty="0" smtClean="0"/>
              <a:t> Louvre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/>
          <a:lstStyle/>
          <a:p>
            <a:r>
              <a:rPr lang="cs-CZ" dirty="0" smtClean="0"/>
              <a:t>À </a:t>
            </a:r>
            <a:r>
              <a:rPr lang="cs-CZ" dirty="0" err="1" smtClean="0"/>
              <a:t>l‘origine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château</a:t>
            </a:r>
            <a:r>
              <a:rPr lang="cs-CZ" dirty="0" smtClean="0"/>
              <a:t> </a:t>
            </a:r>
            <a:r>
              <a:rPr lang="cs-CZ" dirty="0" err="1" smtClean="0"/>
              <a:t>royal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a été </a:t>
            </a:r>
            <a:r>
              <a:rPr lang="cs-CZ" dirty="0" err="1" smtClean="0"/>
              <a:t>construit</a:t>
            </a:r>
            <a:r>
              <a:rPr lang="cs-CZ" dirty="0" smtClean="0"/>
              <a:t> en 1212</a:t>
            </a:r>
          </a:p>
          <a:p>
            <a:r>
              <a:rPr lang="cs-CZ" dirty="0" err="1" smtClean="0"/>
              <a:t>Aujourd‘hui</a:t>
            </a:r>
            <a:r>
              <a:rPr lang="cs-CZ" dirty="0" smtClean="0"/>
              <a:t>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abrite</a:t>
            </a:r>
            <a:r>
              <a:rPr lang="cs-CZ" dirty="0" smtClean="0"/>
              <a:t> </a:t>
            </a:r>
            <a:r>
              <a:rPr lang="cs-CZ" dirty="0" err="1" smtClean="0"/>
              <a:t>l‘un</a:t>
            </a:r>
            <a:r>
              <a:rPr lang="cs-CZ" dirty="0" smtClean="0"/>
              <a:t> des plus </a:t>
            </a:r>
            <a:r>
              <a:rPr lang="cs-CZ" dirty="0" err="1" smtClean="0"/>
              <a:t>riches</a:t>
            </a:r>
            <a:r>
              <a:rPr lang="cs-CZ" dirty="0" smtClean="0"/>
              <a:t> </a:t>
            </a:r>
            <a:r>
              <a:rPr lang="cs-CZ" dirty="0" err="1" smtClean="0"/>
              <a:t>musées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monde</a:t>
            </a:r>
          </a:p>
          <a:p>
            <a:r>
              <a:rPr lang="cs-CZ" dirty="0" err="1" smtClean="0"/>
              <a:t>Faites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</a:t>
            </a:r>
            <a:r>
              <a:rPr lang="cs-CZ" dirty="0" err="1" smtClean="0"/>
              <a:t>visite</a:t>
            </a:r>
            <a:r>
              <a:rPr lang="cs-CZ" dirty="0" smtClean="0"/>
              <a:t> </a:t>
            </a:r>
            <a:r>
              <a:rPr lang="cs-CZ" dirty="0" err="1" smtClean="0"/>
              <a:t>virtuelle</a:t>
            </a:r>
            <a:r>
              <a:rPr lang="cs-CZ" dirty="0" smtClean="0"/>
              <a:t> au </a:t>
            </a:r>
            <a:r>
              <a:rPr lang="cs-CZ" dirty="0" err="1" smtClean="0"/>
              <a:t>musée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Louvre et </a:t>
            </a:r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quelles</a:t>
            </a:r>
            <a:r>
              <a:rPr lang="cs-CZ" dirty="0" smtClean="0"/>
              <a:t> </a:t>
            </a:r>
            <a:r>
              <a:rPr lang="cs-CZ" dirty="0" err="1" smtClean="0"/>
              <a:t>oeuvres</a:t>
            </a:r>
            <a:r>
              <a:rPr lang="cs-CZ" dirty="0" smtClean="0"/>
              <a:t> y </a:t>
            </a:r>
            <a:r>
              <a:rPr lang="cs-CZ" dirty="0" err="1" smtClean="0"/>
              <a:t>sont</a:t>
            </a:r>
            <a:r>
              <a:rPr lang="cs-CZ" dirty="0" smtClean="0"/>
              <a:t> </a:t>
            </a:r>
            <a:r>
              <a:rPr lang="cs-CZ" dirty="0" err="1" smtClean="0"/>
              <a:t>exposées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http</a:t>
            </a:r>
            <a:r>
              <a:rPr lang="cs-CZ" dirty="0"/>
              <a:t>://www.louvre.fr/plan</a:t>
            </a:r>
          </a:p>
        </p:txBody>
      </p:sp>
    </p:spTree>
    <p:extLst>
      <p:ext uri="{BB962C8B-B14F-4D97-AF65-F5344CB8AC3E}">
        <p14:creationId xmlns:p14="http://schemas.microsoft.com/office/powerpoint/2010/main" val="52129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</a:t>
            </a:r>
            <a:r>
              <a:rPr lang="cs-CZ" b="1" dirty="0" err="1" smtClean="0"/>
              <a:t>Musée</a:t>
            </a:r>
            <a:r>
              <a:rPr lang="cs-CZ" b="1" dirty="0" smtClean="0"/>
              <a:t> </a:t>
            </a:r>
            <a:r>
              <a:rPr lang="cs-CZ" b="1" dirty="0" err="1" smtClean="0"/>
              <a:t>d‘Orsay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53136"/>
          </a:xfrm>
        </p:spPr>
        <p:txBody>
          <a:bodyPr/>
          <a:lstStyle/>
          <a:p>
            <a:r>
              <a:rPr lang="cs-CZ" dirty="0" err="1" smtClean="0"/>
              <a:t>L‘ancienne</a:t>
            </a:r>
            <a:r>
              <a:rPr lang="cs-CZ" dirty="0" smtClean="0"/>
              <a:t> </a:t>
            </a:r>
            <a:r>
              <a:rPr lang="cs-CZ" dirty="0" err="1" smtClean="0"/>
              <a:t>gare</a:t>
            </a:r>
            <a:r>
              <a:rPr lang="cs-CZ" dirty="0" smtClean="0"/>
              <a:t> </a:t>
            </a:r>
            <a:r>
              <a:rPr lang="cs-CZ" dirty="0" err="1" smtClean="0"/>
              <a:t>d‘Orsay</a:t>
            </a:r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r>
              <a:rPr lang="cs-CZ" dirty="0" smtClean="0"/>
              <a:t> </a:t>
            </a:r>
            <a:r>
              <a:rPr lang="cs-CZ" dirty="0" err="1" smtClean="0"/>
              <a:t>abrite</a:t>
            </a:r>
            <a:r>
              <a:rPr lang="cs-CZ" dirty="0" smtClean="0"/>
              <a:t> des </a:t>
            </a:r>
            <a:r>
              <a:rPr lang="cs-CZ" dirty="0" err="1" smtClean="0"/>
              <a:t>oeuvres</a:t>
            </a:r>
            <a:r>
              <a:rPr lang="cs-CZ" dirty="0" smtClean="0"/>
              <a:t> </a:t>
            </a:r>
            <a:r>
              <a:rPr lang="cs-CZ" dirty="0" err="1" smtClean="0"/>
              <a:t>d‘art</a:t>
            </a:r>
            <a:r>
              <a:rPr lang="cs-CZ" dirty="0" smtClean="0"/>
              <a:t> de la </a:t>
            </a:r>
            <a:r>
              <a:rPr lang="cs-CZ" dirty="0" err="1" smtClean="0"/>
              <a:t>deuxième</a:t>
            </a:r>
            <a:r>
              <a:rPr lang="cs-CZ" dirty="0" smtClean="0"/>
              <a:t> </a:t>
            </a:r>
            <a:r>
              <a:rPr lang="cs-CZ" dirty="0" err="1" smtClean="0"/>
              <a:t>moitié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19</a:t>
            </a:r>
            <a:r>
              <a:rPr lang="cs-CZ" sz="1600" dirty="0" smtClean="0"/>
              <a:t>e </a:t>
            </a:r>
            <a:r>
              <a:rPr lang="cs-CZ" dirty="0" err="1" smtClean="0"/>
              <a:t>siècle</a:t>
            </a:r>
            <a:r>
              <a:rPr lang="cs-CZ" dirty="0" smtClean="0"/>
              <a:t>. Les </a:t>
            </a:r>
            <a:r>
              <a:rPr lang="cs-CZ" dirty="0" err="1" smtClean="0"/>
              <a:t>gens</a:t>
            </a:r>
            <a:r>
              <a:rPr lang="cs-CZ" dirty="0" smtClean="0"/>
              <a:t> y </a:t>
            </a:r>
            <a:r>
              <a:rPr lang="cs-CZ" dirty="0" err="1" smtClean="0"/>
              <a:t>viennet</a:t>
            </a:r>
            <a:r>
              <a:rPr lang="cs-CZ" dirty="0" smtClean="0"/>
              <a:t> </a:t>
            </a:r>
            <a:r>
              <a:rPr lang="cs-CZ" dirty="0" err="1" smtClean="0"/>
              <a:t>voir</a:t>
            </a:r>
            <a:r>
              <a:rPr lang="cs-CZ" dirty="0" smtClean="0"/>
              <a:t> les </a:t>
            </a:r>
            <a:r>
              <a:rPr lang="cs-CZ" dirty="0" err="1" smtClean="0"/>
              <a:t>impressionistes</a:t>
            </a:r>
            <a:r>
              <a:rPr lang="cs-CZ" dirty="0"/>
              <a:t>.</a:t>
            </a:r>
            <a:endParaRPr lang="cs-CZ" dirty="0" smtClean="0"/>
          </a:p>
          <a:p>
            <a:r>
              <a:rPr lang="cs-CZ" dirty="0" err="1" smtClean="0"/>
              <a:t>Parmi</a:t>
            </a:r>
            <a:r>
              <a:rPr lang="cs-CZ" dirty="0" smtClean="0"/>
              <a:t> les </a:t>
            </a:r>
            <a:r>
              <a:rPr lang="cs-CZ" dirty="0" err="1" smtClean="0"/>
              <a:t>artistes</a:t>
            </a:r>
            <a:r>
              <a:rPr lang="cs-CZ" dirty="0" smtClean="0"/>
              <a:t> </a:t>
            </a:r>
            <a:r>
              <a:rPr lang="cs-CZ" dirty="0" err="1" smtClean="0"/>
              <a:t>suivants</a:t>
            </a:r>
            <a:r>
              <a:rPr lang="cs-CZ" dirty="0" smtClean="0"/>
              <a:t>, </a:t>
            </a:r>
            <a:r>
              <a:rPr lang="cs-CZ" dirty="0" err="1" smtClean="0"/>
              <a:t>décidez</a:t>
            </a:r>
            <a:r>
              <a:rPr lang="cs-CZ" dirty="0" smtClean="0"/>
              <a:t> </a:t>
            </a:r>
            <a:r>
              <a:rPr lang="cs-CZ" dirty="0" err="1" smtClean="0"/>
              <a:t>lesquels</a:t>
            </a:r>
            <a:r>
              <a:rPr lang="cs-CZ" dirty="0" smtClean="0"/>
              <a:t> vous </a:t>
            </a:r>
            <a:r>
              <a:rPr lang="cs-CZ" dirty="0" err="1" smtClean="0"/>
              <a:t>pourriez</a:t>
            </a:r>
            <a:r>
              <a:rPr lang="cs-CZ" dirty="0" smtClean="0"/>
              <a:t> </a:t>
            </a:r>
            <a:r>
              <a:rPr lang="cs-CZ" dirty="0" err="1" smtClean="0"/>
              <a:t>voir</a:t>
            </a:r>
            <a:r>
              <a:rPr lang="cs-CZ" dirty="0" smtClean="0"/>
              <a:t> au </a:t>
            </a:r>
            <a:r>
              <a:rPr lang="cs-CZ" dirty="0" err="1" smtClean="0"/>
              <a:t>Musée</a:t>
            </a:r>
            <a:r>
              <a:rPr lang="cs-CZ" dirty="0" smtClean="0"/>
              <a:t> </a:t>
            </a:r>
            <a:r>
              <a:rPr lang="cs-CZ" dirty="0" err="1" smtClean="0"/>
              <a:t>d‘Orsay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Claude Monet, Pablo Picasso, Edgar </a:t>
            </a:r>
            <a:r>
              <a:rPr lang="cs-CZ" dirty="0" err="1" smtClean="0"/>
              <a:t>Degas</a:t>
            </a:r>
            <a:r>
              <a:rPr lang="cs-CZ" dirty="0" smtClean="0"/>
              <a:t>, Paul </a:t>
            </a:r>
            <a:r>
              <a:rPr lang="cs-CZ" dirty="0" err="1" smtClean="0"/>
              <a:t>Gauguin</a:t>
            </a:r>
            <a:r>
              <a:rPr lang="cs-CZ" dirty="0" smtClean="0"/>
              <a:t>, František Kupka, Vincent van </a:t>
            </a:r>
            <a:r>
              <a:rPr lang="cs-CZ" dirty="0" err="1" smtClean="0"/>
              <a:t>Gogh</a:t>
            </a:r>
            <a:r>
              <a:rPr lang="cs-CZ" dirty="0" smtClean="0"/>
              <a:t>, Max Ernst, Mary </a:t>
            </a:r>
            <a:r>
              <a:rPr lang="cs-CZ" dirty="0" err="1" smtClean="0"/>
              <a:t>Cassat</a:t>
            </a:r>
            <a:r>
              <a:rPr lang="cs-CZ" dirty="0" smtClean="0"/>
              <a:t>, </a:t>
            </a:r>
            <a:r>
              <a:rPr lang="cs-CZ" dirty="0" err="1" smtClean="0"/>
              <a:t>Pierre</a:t>
            </a:r>
            <a:r>
              <a:rPr lang="cs-CZ" dirty="0" smtClean="0"/>
              <a:t> </a:t>
            </a:r>
            <a:r>
              <a:rPr lang="cs-CZ" dirty="0" err="1" smtClean="0"/>
              <a:t>Bonnard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28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</a:t>
            </a:r>
            <a:r>
              <a:rPr lang="cs-CZ" b="1" dirty="0" err="1" smtClean="0"/>
              <a:t>Musée</a:t>
            </a:r>
            <a:r>
              <a:rPr lang="cs-CZ" b="1" dirty="0" smtClean="0"/>
              <a:t> Rodin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Se </a:t>
            </a:r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hôtel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18</a:t>
            </a:r>
            <a:r>
              <a:rPr lang="cs-CZ" sz="1400" dirty="0" smtClean="0"/>
              <a:t>e </a:t>
            </a:r>
            <a:r>
              <a:rPr lang="cs-CZ" dirty="0" err="1" smtClean="0"/>
              <a:t>siècle</a:t>
            </a:r>
            <a:endParaRPr lang="cs-CZ" dirty="0" smtClean="0"/>
          </a:p>
          <a:p>
            <a:r>
              <a:rPr lang="cs-CZ" dirty="0" smtClean="0"/>
              <a:t>On y </a:t>
            </a:r>
            <a:r>
              <a:rPr lang="cs-CZ" dirty="0" err="1" smtClean="0"/>
              <a:t>expose</a:t>
            </a:r>
            <a:r>
              <a:rPr lang="cs-CZ" dirty="0" smtClean="0"/>
              <a:t> </a:t>
            </a:r>
            <a:r>
              <a:rPr lang="cs-CZ" dirty="0" err="1" smtClean="0"/>
              <a:t>toutes</a:t>
            </a:r>
            <a:r>
              <a:rPr lang="cs-CZ" dirty="0" smtClean="0"/>
              <a:t> les </a:t>
            </a:r>
            <a:r>
              <a:rPr lang="cs-CZ" dirty="0" err="1" smtClean="0"/>
              <a:t>oeuvres</a:t>
            </a:r>
            <a:r>
              <a:rPr lang="cs-CZ" dirty="0" smtClean="0"/>
              <a:t> </a:t>
            </a:r>
            <a:r>
              <a:rPr lang="cs-CZ" dirty="0" err="1" smtClean="0"/>
              <a:t>importantes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sculpteur</a:t>
            </a:r>
            <a:r>
              <a:rPr lang="cs-CZ" dirty="0" smtClean="0"/>
              <a:t> Rodin</a:t>
            </a:r>
          </a:p>
          <a:p>
            <a:r>
              <a:rPr lang="cs-CZ" dirty="0" err="1" smtClean="0"/>
              <a:t>Observez</a:t>
            </a:r>
            <a:r>
              <a:rPr lang="cs-CZ" dirty="0" smtClean="0"/>
              <a:t> la </a:t>
            </a:r>
            <a:r>
              <a:rPr lang="cs-CZ" dirty="0" err="1" smtClean="0"/>
              <a:t>collection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musée</a:t>
            </a:r>
            <a:endParaRPr lang="cs-CZ" dirty="0" smtClean="0"/>
          </a:p>
          <a:p>
            <a:r>
              <a:rPr lang="cs-CZ" dirty="0"/>
              <a:t>http://www.musee-rodin.fr/fr/collections</a:t>
            </a:r>
            <a:endParaRPr lang="cs-CZ" dirty="0" smtClean="0"/>
          </a:p>
          <a:p>
            <a:r>
              <a:rPr lang="cs-CZ" dirty="0" smtClean="0"/>
              <a:t>Comment </a:t>
            </a:r>
            <a:r>
              <a:rPr lang="cs-CZ" dirty="0" err="1" smtClean="0"/>
              <a:t>s‘appelle</a:t>
            </a:r>
            <a:r>
              <a:rPr lang="cs-CZ" dirty="0" smtClean="0"/>
              <a:t> la </a:t>
            </a:r>
            <a:r>
              <a:rPr lang="cs-CZ" dirty="0" err="1" smtClean="0"/>
              <a:t>sculptrice</a:t>
            </a:r>
            <a:r>
              <a:rPr lang="cs-CZ" dirty="0" smtClean="0"/>
              <a:t> </a:t>
            </a:r>
            <a:r>
              <a:rPr lang="cs-CZ" dirty="0" err="1" smtClean="0"/>
              <a:t>talentueuse</a:t>
            </a:r>
            <a:r>
              <a:rPr lang="cs-CZ" dirty="0" smtClean="0"/>
              <a:t> qui </a:t>
            </a:r>
            <a:r>
              <a:rPr lang="cs-CZ" dirty="0" err="1" smtClean="0"/>
              <a:t>était</a:t>
            </a:r>
            <a:r>
              <a:rPr lang="cs-CZ" dirty="0" smtClean="0"/>
              <a:t> </a:t>
            </a:r>
            <a:r>
              <a:rPr lang="cs-CZ" dirty="0" err="1" smtClean="0"/>
              <a:t>l‘élève</a:t>
            </a:r>
            <a:r>
              <a:rPr lang="cs-CZ" dirty="0" smtClean="0"/>
              <a:t> et </a:t>
            </a:r>
            <a:r>
              <a:rPr lang="cs-CZ" dirty="0" err="1" smtClean="0"/>
              <a:t>l‘amante</a:t>
            </a:r>
            <a:r>
              <a:rPr lang="cs-CZ" dirty="0" smtClean="0"/>
              <a:t> de Rodin?</a:t>
            </a:r>
          </a:p>
          <a:p>
            <a:r>
              <a:rPr lang="cs-CZ" dirty="0" err="1" smtClean="0"/>
              <a:t>Est-il</a:t>
            </a:r>
            <a:r>
              <a:rPr lang="cs-CZ" dirty="0" smtClean="0"/>
              <a:t> </a:t>
            </a:r>
            <a:r>
              <a:rPr lang="cs-CZ" dirty="0" err="1" smtClean="0"/>
              <a:t>possible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Rodin </a:t>
            </a:r>
            <a:r>
              <a:rPr lang="cs-CZ" dirty="0" err="1" smtClean="0"/>
              <a:t>ait</a:t>
            </a:r>
            <a:r>
              <a:rPr lang="cs-CZ" dirty="0" smtClean="0"/>
              <a:t> </a:t>
            </a:r>
            <a:r>
              <a:rPr lang="cs-CZ" dirty="0" err="1" smtClean="0"/>
              <a:t>rencontré</a:t>
            </a:r>
            <a:r>
              <a:rPr lang="cs-CZ" dirty="0" smtClean="0"/>
              <a:t> Masaryk à Prague?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537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err="1" smtClean="0"/>
              <a:t>Réponses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Au Louvre on y </a:t>
            </a:r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l‘art</a:t>
            </a:r>
            <a:r>
              <a:rPr lang="cs-CZ" dirty="0" smtClean="0"/>
              <a:t> </a:t>
            </a:r>
            <a:r>
              <a:rPr lang="cs-CZ" dirty="0" err="1" smtClean="0"/>
              <a:t>antique</a:t>
            </a:r>
            <a:r>
              <a:rPr lang="cs-CZ" dirty="0" smtClean="0"/>
              <a:t> </a:t>
            </a:r>
            <a:r>
              <a:rPr lang="cs-CZ" dirty="0" err="1" smtClean="0"/>
              <a:t>égyptien</a:t>
            </a:r>
            <a:r>
              <a:rPr lang="cs-CZ" dirty="0" smtClean="0"/>
              <a:t>, </a:t>
            </a:r>
            <a:r>
              <a:rPr lang="cs-CZ" dirty="0" err="1" smtClean="0"/>
              <a:t>l‘art</a:t>
            </a:r>
            <a:r>
              <a:rPr lang="cs-CZ" dirty="0" smtClean="0"/>
              <a:t> </a:t>
            </a:r>
            <a:r>
              <a:rPr lang="cs-CZ" dirty="0" err="1" smtClean="0"/>
              <a:t>antique</a:t>
            </a:r>
            <a:r>
              <a:rPr lang="cs-CZ" dirty="0" smtClean="0"/>
              <a:t> </a:t>
            </a:r>
            <a:r>
              <a:rPr lang="cs-CZ" dirty="0" err="1" smtClean="0"/>
              <a:t>grec</a:t>
            </a:r>
            <a:r>
              <a:rPr lang="cs-CZ" dirty="0" smtClean="0"/>
              <a:t> et </a:t>
            </a:r>
            <a:r>
              <a:rPr lang="cs-CZ" dirty="0" err="1" smtClean="0"/>
              <a:t>romain</a:t>
            </a:r>
            <a:r>
              <a:rPr lang="cs-CZ" dirty="0" smtClean="0"/>
              <a:t>, </a:t>
            </a:r>
            <a:r>
              <a:rPr lang="cs-CZ" dirty="0" err="1" smtClean="0"/>
              <a:t>l‘art</a:t>
            </a:r>
            <a:r>
              <a:rPr lang="cs-CZ" dirty="0" smtClean="0"/>
              <a:t> </a:t>
            </a:r>
            <a:r>
              <a:rPr lang="cs-CZ" dirty="0" err="1" smtClean="0"/>
              <a:t>médiéval</a:t>
            </a:r>
            <a:r>
              <a:rPr lang="cs-CZ" dirty="0" smtClean="0"/>
              <a:t>, </a:t>
            </a:r>
            <a:r>
              <a:rPr lang="cs-CZ" dirty="0" err="1" smtClean="0"/>
              <a:t>l‘art</a:t>
            </a:r>
            <a:r>
              <a:rPr lang="cs-CZ" dirty="0" smtClean="0"/>
              <a:t> de la </a:t>
            </a:r>
            <a:r>
              <a:rPr lang="cs-CZ" dirty="0" err="1" smtClean="0"/>
              <a:t>Renaissance</a:t>
            </a:r>
            <a:r>
              <a:rPr lang="cs-CZ" dirty="0" smtClean="0"/>
              <a:t> </a:t>
            </a:r>
            <a:r>
              <a:rPr lang="cs-CZ" dirty="0" err="1" smtClean="0"/>
              <a:t>jusqu‘au</a:t>
            </a:r>
            <a:r>
              <a:rPr lang="cs-CZ" dirty="0" smtClean="0"/>
              <a:t> 18e </a:t>
            </a:r>
            <a:r>
              <a:rPr lang="cs-CZ" dirty="0" err="1" smtClean="0"/>
              <a:t>siècle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Au </a:t>
            </a:r>
            <a:r>
              <a:rPr lang="cs-CZ" dirty="0" err="1" smtClean="0"/>
              <a:t>musée</a:t>
            </a:r>
            <a:r>
              <a:rPr lang="cs-CZ" dirty="0" smtClean="0"/>
              <a:t> </a:t>
            </a:r>
            <a:r>
              <a:rPr lang="cs-CZ" dirty="0" err="1" smtClean="0"/>
              <a:t>d‘Orsay</a:t>
            </a:r>
            <a:r>
              <a:rPr lang="cs-CZ" dirty="0" smtClean="0"/>
              <a:t> on y </a:t>
            </a:r>
            <a:r>
              <a:rPr lang="cs-CZ" dirty="0" err="1" smtClean="0"/>
              <a:t>trouve</a:t>
            </a:r>
            <a:r>
              <a:rPr lang="cs-CZ" smtClean="0"/>
              <a:t> les </a:t>
            </a:r>
            <a:r>
              <a:rPr lang="cs-CZ" dirty="0" err="1" smtClean="0"/>
              <a:t>oeuvres</a:t>
            </a:r>
            <a:r>
              <a:rPr lang="cs-CZ" dirty="0" smtClean="0"/>
              <a:t> des </a:t>
            </a:r>
            <a:r>
              <a:rPr lang="cs-CZ" dirty="0" err="1" smtClean="0"/>
              <a:t>artistes</a:t>
            </a:r>
            <a:r>
              <a:rPr lang="cs-CZ" dirty="0" smtClean="0"/>
              <a:t> </a:t>
            </a:r>
            <a:r>
              <a:rPr lang="cs-CZ" dirty="0" err="1" smtClean="0"/>
              <a:t>suivants</a:t>
            </a:r>
            <a:r>
              <a:rPr lang="cs-CZ" dirty="0" smtClean="0"/>
              <a:t>: </a:t>
            </a:r>
            <a:r>
              <a:rPr lang="cs-CZ" sz="2800" dirty="0"/>
              <a:t>Claude </a:t>
            </a:r>
            <a:r>
              <a:rPr lang="cs-CZ" sz="2800" dirty="0" smtClean="0"/>
              <a:t>Monet, </a:t>
            </a:r>
            <a:r>
              <a:rPr lang="cs-CZ" sz="2800" dirty="0"/>
              <a:t>Edgar </a:t>
            </a:r>
            <a:r>
              <a:rPr lang="cs-CZ" sz="2800" dirty="0" err="1"/>
              <a:t>Degas</a:t>
            </a:r>
            <a:r>
              <a:rPr lang="cs-CZ" sz="2800" dirty="0"/>
              <a:t>, Paul </a:t>
            </a:r>
            <a:r>
              <a:rPr lang="cs-CZ" sz="2800" dirty="0" err="1" smtClean="0"/>
              <a:t>Gauguin</a:t>
            </a:r>
            <a:r>
              <a:rPr lang="cs-CZ" sz="2800" dirty="0" smtClean="0"/>
              <a:t>, </a:t>
            </a:r>
            <a:r>
              <a:rPr lang="cs-CZ" sz="2800" dirty="0"/>
              <a:t>Vincent van </a:t>
            </a:r>
            <a:r>
              <a:rPr lang="cs-CZ" sz="2800" dirty="0" err="1" smtClean="0"/>
              <a:t>Gogh</a:t>
            </a:r>
            <a:r>
              <a:rPr lang="cs-CZ" sz="2800" dirty="0" smtClean="0"/>
              <a:t>, </a:t>
            </a:r>
            <a:r>
              <a:rPr lang="cs-CZ" sz="2800" dirty="0"/>
              <a:t>Mary </a:t>
            </a:r>
            <a:r>
              <a:rPr lang="cs-CZ" sz="2800" dirty="0" err="1"/>
              <a:t>Cassat</a:t>
            </a:r>
            <a:r>
              <a:rPr lang="cs-CZ" sz="2800" dirty="0"/>
              <a:t>, </a:t>
            </a:r>
            <a:r>
              <a:rPr lang="cs-CZ" sz="2800" dirty="0" err="1"/>
              <a:t>Pierre</a:t>
            </a:r>
            <a:r>
              <a:rPr lang="cs-CZ" sz="2800" dirty="0"/>
              <a:t> </a:t>
            </a:r>
            <a:r>
              <a:rPr lang="cs-CZ" sz="2800" dirty="0" err="1" smtClean="0"/>
              <a:t>Bonnard</a:t>
            </a:r>
            <a:endParaRPr lang="cs-CZ" sz="2800" dirty="0" smtClean="0"/>
          </a:p>
          <a:p>
            <a:r>
              <a:rPr lang="cs-CZ" sz="2800" dirty="0" err="1" smtClean="0"/>
              <a:t>L‘artiste</a:t>
            </a:r>
            <a:r>
              <a:rPr lang="cs-CZ" sz="2800" dirty="0" smtClean="0"/>
              <a:t> </a:t>
            </a:r>
            <a:r>
              <a:rPr lang="cs-CZ" sz="2800" dirty="0" err="1" smtClean="0"/>
              <a:t>s‘appelle</a:t>
            </a:r>
            <a:r>
              <a:rPr lang="cs-CZ" sz="2800" dirty="0" smtClean="0"/>
              <a:t> Camille </a:t>
            </a:r>
            <a:r>
              <a:rPr lang="cs-CZ" sz="2800" dirty="0" err="1" smtClean="0"/>
              <a:t>Claudel</a:t>
            </a:r>
            <a:endParaRPr lang="cs-CZ" sz="2800" dirty="0" smtClean="0"/>
          </a:p>
          <a:p>
            <a:r>
              <a:rPr lang="cs-CZ" sz="2800" dirty="0" smtClean="0"/>
              <a:t>Rodin a </a:t>
            </a:r>
            <a:r>
              <a:rPr lang="cs-CZ" sz="2800" dirty="0" err="1" smtClean="0"/>
              <a:t>visité</a:t>
            </a:r>
            <a:r>
              <a:rPr lang="cs-CZ" sz="2800" dirty="0" smtClean="0"/>
              <a:t> Prague en 1902. TGM </a:t>
            </a:r>
            <a:r>
              <a:rPr lang="cs-CZ" sz="2800" dirty="0" err="1" smtClean="0"/>
              <a:t>avait</a:t>
            </a:r>
            <a:r>
              <a:rPr lang="cs-CZ" sz="2800" dirty="0" smtClean="0"/>
              <a:t> 52 </a:t>
            </a:r>
            <a:r>
              <a:rPr lang="cs-CZ" sz="2800" dirty="0" err="1" smtClean="0"/>
              <a:t>ans</a:t>
            </a:r>
            <a:r>
              <a:rPr lang="cs-CZ" sz="2800" dirty="0" smtClean="0"/>
              <a:t>. </a:t>
            </a:r>
            <a:r>
              <a:rPr lang="cs-CZ" sz="2800" dirty="0" err="1" smtClean="0"/>
              <a:t>Donc</a:t>
            </a:r>
            <a:r>
              <a:rPr lang="cs-CZ" sz="2800" dirty="0" smtClean="0"/>
              <a:t> </a:t>
            </a:r>
            <a:r>
              <a:rPr lang="cs-CZ" sz="2800" dirty="0" err="1" smtClean="0"/>
              <a:t>oui</a:t>
            </a:r>
            <a:r>
              <a:rPr lang="cs-CZ" sz="2800" dirty="0"/>
              <a:t> </a:t>
            </a:r>
            <a:r>
              <a:rPr lang="cs-CZ" sz="2800" dirty="0" err="1" smtClean="0"/>
              <a:t>c‘est</a:t>
            </a:r>
            <a:r>
              <a:rPr lang="cs-CZ" sz="2800" dirty="0" smtClean="0"/>
              <a:t> </a:t>
            </a:r>
            <a:r>
              <a:rPr lang="cs-CZ" sz="2800" dirty="0" err="1" smtClean="0"/>
              <a:t>possible</a:t>
            </a:r>
            <a:r>
              <a:rPr lang="cs-CZ" sz="2800" dirty="0" smtClean="0"/>
              <a:t>.</a:t>
            </a:r>
          </a:p>
          <a:p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689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>
            <a:normAutofit/>
          </a:bodyPr>
          <a:lstStyle/>
          <a:p>
            <a:r>
              <a:rPr lang="cs-CZ" dirty="0" smtClean="0"/>
              <a:t>Zdroje:</a:t>
            </a:r>
          </a:p>
          <a:p>
            <a:r>
              <a:rPr lang="cs-CZ" sz="2400" dirty="0" smtClean="0"/>
              <a:t>PRAVDOVÁ M., PRAVDA M. </a:t>
            </a:r>
            <a:r>
              <a:rPr lang="cs-CZ" sz="2400" i="1" dirty="0" smtClean="0"/>
              <a:t>Francouzská konverzace, </a:t>
            </a:r>
            <a:r>
              <a:rPr lang="cs-CZ" sz="2400" dirty="0" smtClean="0"/>
              <a:t>Fortuna: 2008, ISBN: 978-80-7373-021-5</a:t>
            </a:r>
          </a:p>
          <a:p>
            <a:r>
              <a:rPr lang="cs-CZ" sz="2400" dirty="0">
                <a:hlinkClick r:id="rId2"/>
              </a:rPr>
              <a:t>http://</a:t>
            </a:r>
            <a:r>
              <a:rPr lang="cs-CZ" sz="2400" dirty="0" smtClean="0">
                <a:hlinkClick r:id="rId2"/>
              </a:rPr>
              <a:t>www.centrepompidou.fr/cpv/ressource.action?param.id=FR_R-89fd49e847165bc78d564f6dbeb6777&amp;param.idSource=FR_E-2ab598d3369ad7a58ead7e6be32ba7b</a:t>
            </a:r>
            <a:endParaRPr lang="cs-CZ" sz="2400" dirty="0" smtClean="0"/>
          </a:p>
          <a:p>
            <a:r>
              <a:rPr lang="cs-CZ" sz="2400" dirty="0">
                <a:hlinkClick r:id="rId3"/>
              </a:rPr>
              <a:t>http://</a:t>
            </a:r>
            <a:r>
              <a:rPr lang="cs-CZ" sz="2400" dirty="0" smtClean="0">
                <a:hlinkClick r:id="rId3"/>
              </a:rPr>
              <a:t>www.louvre.fr/plan</a:t>
            </a:r>
            <a:endParaRPr lang="cs-CZ" sz="2400" dirty="0" smtClean="0"/>
          </a:p>
          <a:p>
            <a:r>
              <a:rPr lang="cs-CZ" sz="2400" dirty="0">
                <a:hlinkClick r:id="rId4"/>
              </a:rPr>
              <a:t>http://</a:t>
            </a:r>
            <a:r>
              <a:rPr lang="cs-CZ" sz="2400" dirty="0" smtClean="0">
                <a:hlinkClick r:id="rId4"/>
              </a:rPr>
              <a:t>www.musee-orsay.fr/fr/collections/oeuvres-commentees/peinture.html</a:t>
            </a:r>
            <a:endParaRPr lang="cs-CZ" sz="2400" dirty="0" smtClean="0"/>
          </a:p>
          <a:p>
            <a:r>
              <a:rPr lang="cs-CZ" sz="2400" dirty="0">
                <a:hlinkClick r:id="rId5"/>
              </a:rPr>
              <a:t>http://</a:t>
            </a:r>
            <a:r>
              <a:rPr lang="cs-CZ" sz="2400" dirty="0" smtClean="0">
                <a:hlinkClick r:id="rId5"/>
              </a:rPr>
              <a:t>www.musee-rodin.fr/fr/collections</a:t>
            </a:r>
            <a:endParaRPr lang="cs-CZ" sz="2400" dirty="0" smtClean="0"/>
          </a:p>
          <a:p>
            <a:r>
              <a:rPr lang="cs-CZ" sz="2400" dirty="0">
                <a:hlinkClick r:id="rId6"/>
              </a:rPr>
              <a:t>http://</a:t>
            </a:r>
            <a:r>
              <a:rPr lang="cs-CZ" sz="2400" dirty="0" smtClean="0">
                <a:hlinkClick r:id="rId6"/>
              </a:rPr>
              <a:t>www.glassrevue.com/news.asp@nid=968.html</a:t>
            </a:r>
            <a:endParaRPr lang="cs-CZ" sz="2400" dirty="0" smtClean="0"/>
          </a:p>
          <a:p>
            <a:r>
              <a:rPr lang="cs-CZ" sz="2400" dirty="0"/>
              <a:t>http://www.mapy.cz</a:t>
            </a:r>
            <a:r>
              <a:rPr lang="cs-CZ" sz="2400" dirty="0" smtClean="0"/>
              <a:t>/</a:t>
            </a:r>
          </a:p>
          <a:p>
            <a:endParaRPr lang="cs-CZ" sz="2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779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449</Words>
  <Application>Microsoft Office PowerPoint</Application>
  <PresentationFormat>Předvádění na obrazovce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Les musées à Paris</vt:lpstr>
      <vt:lpstr>A PARIS</vt:lpstr>
      <vt:lpstr>Le plan de la ville et l‘emplacement des musées:</vt:lpstr>
      <vt:lpstr>Le Centre National d‘Art et de Culture Georges Pompidou dit Beaubourg</vt:lpstr>
      <vt:lpstr>Le musée du Louvre</vt:lpstr>
      <vt:lpstr>Le Musée d‘Orsay</vt:lpstr>
      <vt:lpstr>Le Musée Rodin</vt:lpstr>
      <vt:lpstr>Réponses: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Michalcová, Lenka</cp:lastModifiedBy>
  <cp:revision>57</cp:revision>
  <dcterms:created xsi:type="dcterms:W3CDTF">2012-06-18T15:15:37Z</dcterms:created>
  <dcterms:modified xsi:type="dcterms:W3CDTF">2013-12-19T14:36:16Z</dcterms:modified>
</cp:coreProperties>
</file>