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6" d="100"/>
          <a:sy n="56" d="100"/>
        </p:scale>
        <p:origin x="-2568" y="-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Les </a:t>
            </a:r>
            <a:r>
              <a:rPr lang="cs-CZ" sz="3600" b="1" dirty="0" err="1" smtClean="0"/>
              <a:t>commerces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459728"/>
              </p:ext>
            </p:extLst>
          </p:nvPr>
        </p:nvGraphicFramePr>
        <p:xfrm>
          <a:off x="729020" y="2492896"/>
          <a:ext cx="7666515" cy="3108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Život ve Francii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Sekunda, 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Názvy francouzských obchodů a obchodníků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Postupně projděte prezentací, odpovědi jsou  uvedeny za otázkou.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VY_32_INOVACE_08_FMIC10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65618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En </a:t>
            </a:r>
            <a:r>
              <a:rPr lang="cs-CZ" sz="3600" dirty="0"/>
              <a:t>France, </a:t>
            </a:r>
            <a:r>
              <a:rPr lang="cs-CZ" sz="3600" dirty="0" err="1" smtClean="0"/>
              <a:t>il</a:t>
            </a:r>
            <a:r>
              <a:rPr lang="cs-CZ" sz="3600" dirty="0" smtClean="0"/>
              <a:t> </a:t>
            </a:r>
            <a:r>
              <a:rPr lang="cs-CZ" sz="3600" dirty="0" err="1"/>
              <a:t>existe</a:t>
            </a:r>
            <a:r>
              <a:rPr lang="cs-CZ" sz="3600" dirty="0"/>
              <a:t> des </a:t>
            </a:r>
            <a:r>
              <a:rPr lang="cs-CZ" sz="3600" dirty="0" err="1"/>
              <a:t>différents</a:t>
            </a:r>
            <a:r>
              <a:rPr lang="cs-CZ" sz="3600" dirty="0"/>
              <a:t> </a:t>
            </a:r>
            <a:r>
              <a:rPr lang="cs-CZ" sz="3600" dirty="0" err="1" smtClean="0"/>
              <a:t>types</a:t>
            </a:r>
            <a:r>
              <a:rPr lang="cs-CZ" sz="3600" dirty="0" smtClean="0"/>
              <a:t> de </a:t>
            </a:r>
            <a:r>
              <a:rPr lang="cs-CZ" sz="3600" dirty="0" err="1"/>
              <a:t>commerces</a:t>
            </a:r>
            <a:r>
              <a:rPr lang="cs-CZ" sz="3600" dirty="0" smtClean="0"/>
              <a:t>:</a:t>
            </a:r>
            <a:endParaRPr lang="cs-CZ" sz="31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1741"/>
            <a:ext cx="8435280" cy="4781128"/>
          </a:xfrm>
        </p:spPr>
        <p:txBody>
          <a:bodyPr numCol="2">
            <a:normAutofit/>
          </a:bodyPr>
          <a:lstStyle/>
          <a:p>
            <a:r>
              <a:rPr lang="cs-CZ" sz="4000" b="1" dirty="0" err="1" smtClean="0"/>
              <a:t>Une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boulangerie</a:t>
            </a:r>
            <a:endParaRPr lang="cs-CZ" sz="4000" b="1" dirty="0" smtClean="0"/>
          </a:p>
          <a:p>
            <a:r>
              <a:rPr lang="cs-CZ" sz="4000" b="1" dirty="0" err="1" smtClean="0"/>
              <a:t>Une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pâtisserie</a:t>
            </a:r>
            <a:endParaRPr lang="cs-CZ" sz="4000" b="1" dirty="0" smtClean="0"/>
          </a:p>
          <a:p>
            <a:r>
              <a:rPr lang="cs-CZ" sz="4000" b="1" dirty="0" err="1" smtClean="0"/>
              <a:t>Une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épicerie</a:t>
            </a:r>
            <a:endParaRPr lang="cs-CZ" sz="4000" b="1" dirty="0" smtClean="0"/>
          </a:p>
          <a:p>
            <a:r>
              <a:rPr lang="cs-CZ" sz="4000" b="1" dirty="0" err="1" smtClean="0"/>
              <a:t>Une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pharmacie</a:t>
            </a:r>
            <a:endParaRPr lang="cs-CZ" sz="4000" b="1" dirty="0" smtClean="0"/>
          </a:p>
          <a:p>
            <a:r>
              <a:rPr lang="cs-CZ" sz="4000" b="1" dirty="0" err="1" smtClean="0"/>
              <a:t>Une</a:t>
            </a:r>
            <a:r>
              <a:rPr lang="cs-CZ" sz="4000" b="1" dirty="0" smtClean="0"/>
              <a:t> parfumerie</a:t>
            </a:r>
          </a:p>
          <a:p>
            <a:r>
              <a:rPr lang="cs-CZ" sz="4000" b="1" dirty="0" err="1" smtClean="0"/>
              <a:t>Une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fromagerie</a:t>
            </a:r>
            <a:endParaRPr lang="cs-CZ" sz="4000" b="1" dirty="0" smtClean="0"/>
          </a:p>
          <a:p>
            <a:r>
              <a:rPr lang="cs-CZ" sz="4000" b="1" dirty="0" err="1" smtClean="0"/>
              <a:t>Un</a:t>
            </a:r>
            <a:r>
              <a:rPr lang="cs-CZ" sz="4000" b="1" dirty="0" smtClean="0"/>
              <a:t> bar </a:t>
            </a:r>
            <a:r>
              <a:rPr lang="cs-CZ" sz="4000" b="1" dirty="0" err="1" smtClean="0"/>
              <a:t>tabac</a:t>
            </a:r>
            <a:endParaRPr lang="cs-CZ" sz="4000" b="1" dirty="0" smtClean="0"/>
          </a:p>
          <a:p>
            <a:r>
              <a:rPr lang="cs-CZ" sz="4000" b="1" dirty="0" err="1" smtClean="0"/>
              <a:t>Un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kiosque</a:t>
            </a:r>
            <a:r>
              <a:rPr lang="cs-CZ" sz="4000" b="1" dirty="0" smtClean="0"/>
              <a:t> à </a:t>
            </a:r>
            <a:r>
              <a:rPr lang="cs-CZ" sz="4000" b="1" dirty="0" err="1" smtClean="0"/>
              <a:t>journaux</a:t>
            </a:r>
            <a:endParaRPr lang="cs-CZ" sz="4000" b="1" dirty="0" smtClean="0"/>
          </a:p>
          <a:p>
            <a:r>
              <a:rPr lang="cs-CZ" sz="4000" b="1" dirty="0" smtClean="0"/>
              <a:t>La </a:t>
            </a:r>
            <a:r>
              <a:rPr lang="cs-CZ" sz="4000" b="1" dirty="0" err="1" smtClean="0"/>
              <a:t>boucherie</a:t>
            </a:r>
            <a:endParaRPr lang="cs-CZ" sz="4000" b="1" dirty="0" smtClean="0"/>
          </a:p>
          <a:p>
            <a:r>
              <a:rPr lang="cs-CZ" sz="4000" b="1" dirty="0" smtClean="0"/>
              <a:t>La </a:t>
            </a:r>
            <a:r>
              <a:rPr lang="cs-CZ" sz="4000" b="1" dirty="0" err="1" smtClean="0"/>
              <a:t>poissonerie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11587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/>
              <a:t>Attribuez</a:t>
            </a:r>
            <a:r>
              <a:rPr lang="cs-CZ" sz="2800" dirty="0" smtClean="0"/>
              <a:t> </a:t>
            </a:r>
            <a:r>
              <a:rPr lang="cs-CZ" sz="2800" dirty="0" err="1" smtClean="0"/>
              <a:t>l‘image</a:t>
            </a:r>
            <a:r>
              <a:rPr lang="cs-CZ" sz="2800" dirty="0" smtClean="0"/>
              <a:t> au mot: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1268760"/>
            <a:ext cx="86409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La </a:t>
            </a:r>
            <a:r>
              <a:rPr lang="cs-CZ" sz="2000" b="1" dirty="0" err="1" smtClean="0"/>
              <a:t>baguette</a:t>
            </a:r>
            <a:endParaRPr lang="cs-CZ" sz="2000" b="1" dirty="0" smtClean="0"/>
          </a:p>
          <a:p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parfum</a:t>
            </a:r>
            <a:endParaRPr lang="cs-CZ" sz="2000" b="1" dirty="0" smtClean="0"/>
          </a:p>
          <a:p>
            <a:r>
              <a:rPr lang="cs-CZ" sz="2000" b="1" dirty="0" err="1" smtClean="0"/>
              <a:t>du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fromage</a:t>
            </a:r>
            <a:endParaRPr lang="cs-CZ" sz="2000" b="1" dirty="0" smtClean="0"/>
          </a:p>
          <a:p>
            <a:r>
              <a:rPr lang="cs-CZ" sz="2000" b="1" dirty="0" smtClean="0"/>
              <a:t>Les </a:t>
            </a:r>
            <a:r>
              <a:rPr lang="cs-CZ" sz="2000" b="1" dirty="0" err="1" smtClean="0"/>
              <a:t>journaux</a:t>
            </a:r>
            <a:endParaRPr lang="cs-CZ" sz="2000" b="1" dirty="0" smtClean="0"/>
          </a:p>
          <a:p>
            <a:r>
              <a:rPr lang="cs-CZ" sz="2000" b="1" dirty="0" smtClean="0"/>
              <a:t>Les </a:t>
            </a:r>
            <a:r>
              <a:rPr lang="cs-CZ" sz="2000" b="1" dirty="0" err="1" smtClean="0"/>
              <a:t>magazines</a:t>
            </a:r>
            <a:endParaRPr lang="cs-CZ" sz="2000" b="1" dirty="0" smtClean="0"/>
          </a:p>
          <a:p>
            <a:r>
              <a:rPr lang="cs-CZ" sz="2000" b="1" dirty="0" smtClean="0"/>
              <a:t>Les </a:t>
            </a:r>
            <a:r>
              <a:rPr lang="cs-CZ" sz="2000" b="1" dirty="0" err="1" smtClean="0"/>
              <a:t>médicaments</a:t>
            </a:r>
            <a:endParaRPr lang="cs-CZ" sz="2000" b="1" dirty="0" smtClean="0"/>
          </a:p>
          <a:p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gâteau</a:t>
            </a:r>
            <a:endParaRPr lang="cs-CZ" sz="2000" b="1" dirty="0" smtClean="0"/>
          </a:p>
          <a:p>
            <a:r>
              <a:rPr lang="cs-CZ" sz="2000" b="1" dirty="0" err="1" smtClean="0"/>
              <a:t>du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pain</a:t>
            </a:r>
            <a:endParaRPr lang="cs-CZ" sz="2000" b="1" dirty="0" smtClean="0"/>
          </a:p>
          <a:p>
            <a:r>
              <a:rPr lang="cs-CZ" sz="2000" b="1" dirty="0" smtClean="0"/>
              <a:t>Les </a:t>
            </a:r>
            <a:r>
              <a:rPr lang="cs-CZ" sz="2000" b="1" dirty="0" err="1" smtClean="0"/>
              <a:t>cigarettes</a:t>
            </a:r>
            <a:endParaRPr lang="cs-CZ" sz="2000" b="1" dirty="0" smtClean="0"/>
          </a:p>
          <a:p>
            <a:r>
              <a:rPr lang="cs-CZ" sz="2000" b="1" dirty="0" smtClean="0"/>
              <a:t>La </a:t>
            </a:r>
            <a:r>
              <a:rPr lang="cs-CZ" sz="2000" b="1" dirty="0" err="1" smtClean="0"/>
              <a:t>tarte</a:t>
            </a:r>
            <a:endParaRPr lang="cs-CZ" sz="2000" b="1" dirty="0" smtClean="0"/>
          </a:p>
          <a:p>
            <a:r>
              <a:rPr lang="cs-CZ" sz="2000" b="1" dirty="0" smtClean="0"/>
              <a:t>La </a:t>
            </a:r>
            <a:r>
              <a:rPr lang="cs-CZ" sz="2000" b="1" dirty="0" err="1" smtClean="0"/>
              <a:t>viande</a:t>
            </a:r>
            <a:endParaRPr lang="cs-CZ" sz="2000" b="1" dirty="0" smtClean="0"/>
          </a:p>
          <a:p>
            <a:r>
              <a:rPr lang="cs-CZ" sz="2000" b="1" dirty="0" err="1" smtClean="0"/>
              <a:t>du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porc</a:t>
            </a:r>
            <a:endParaRPr lang="cs-CZ" sz="2000" b="1" dirty="0" smtClean="0"/>
          </a:p>
          <a:p>
            <a:r>
              <a:rPr lang="cs-CZ" sz="2000" b="1" dirty="0" err="1" smtClean="0"/>
              <a:t>Le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poisson</a:t>
            </a:r>
            <a:endParaRPr lang="cs-CZ" sz="20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8735" y="934807"/>
            <a:ext cx="2246899" cy="98202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135" y="287072"/>
            <a:ext cx="1414439" cy="162976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283" y="4109780"/>
            <a:ext cx="1699513" cy="197721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051" y="1850502"/>
            <a:ext cx="2445965" cy="1714015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5415" y="1272825"/>
            <a:ext cx="1925320" cy="179832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709425"/>
            <a:ext cx="1981771" cy="98488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941" y="4899689"/>
            <a:ext cx="1482602" cy="16502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860" y="2150378"/>
            <a:ext cx="1782157" cy="1414140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57" y="5594397"/>
            <a:ext cx="1343800" cy="1203702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320" y="3611274"/>
            <a:ext cx="1321080" cy="1791016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143" y="3564518"/>
            <a:ext cx="2209353" cy="942264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624" y="324767"/>
            <a:ext cx="2116371" cy="943993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306" y="4886978"/>
            <a:ext cx="1550535" cy="1644893"/>
          </a:xfrm>
          <a:prstGeom prst="rect">
            <a:avLst/>
          </a:prstGeom>
        </p:spPr>
      </p:pic>
      <p:sp>
        <p:nvSpPr>
          <p:cNvPr id="17" name="TextovéPole 16"/>
          <p:cNvSpPr txBox="1"/>
          <p:nvPr/>
        </p:nvSpPr>
        <p:spPr>
          <a:xfrm>
            <a:off x="2567442" y="941427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la </a:t>
            </a:r>
            <a:r>
              <a:rPr lang="cs-CZ" b="1" dirty="0" err="1" smtClean="0"/>
              <a:t>baguette</a:t>
            </a:r>
            <a:endParaRPr lang="cs-CZ" b="1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165135" y="5507940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Des </a:t>
            </a:r>
            <a:r>
              <a:rPr lang="cs-CZ" b="1" dirty="0" err="1" smtClean="0"/>
              <a:t>médicaments</a:t>
            </a:r>
            <a:endParaRPr lang="cs-CZ" b="1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3958987" y="5716317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 smtClean="0"/>
              <a:t>Du</a:t>
            </a:r>
            <a:r>
              <a:rPr lang="cs-CZ" b="1" dirty="0" smtClean="0"/>
              <a:t> </a:t>
            </a:r>
            <a:r>
              <a:rPr lang="cs-CZ" b="1" dirty="0" err="1" smtClean="0"/>
              <a:t>pain</a:t>
            </a:r>
            <a:endParaRPr lang="cs-CZ" b="1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4066556" y="4129010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 smtClean="0"/>
              <a:t>Le</a:t>
            </a:r>
            <a:r>
              <a:rPr lang="cs-CZ" b="1" dirty="0" smtClean="0"/>
              <a:t> </a:t>
            </a:r>
            <a:r>
              <a:rPr lang="cs-CZ" b="1" dirty="0" err="1" smtClean="0"/>
              <a:t>parfum</a:t>
            </a:r>
            <a:endParaRPr lang="cs-CZ" b="1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2458734" y="1938738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Les </a:t>
            </a:r>
            <a:r>
              <a:rPr lang="cs-CZ" b="1" dirty="0" err="1" smtClean="0"/>
              <a:t>journaux</a:t>
            </a:r>
            <a:endParaRPr lang="cs-CZ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2302803" y="3851756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 smtClean="0"/>
              <a:t>Du</a:t>
            </a:r>
            <a:r>
              <a:rPr lang="cs-CZ" b="1" dirty="0" smtClean="0"/>
              <a:t> </a:t>
            </a:r>
            <a:r>
              <a:rPr lang="cs-CZ" b="1" dirty="0" err="1" smtClean="0"/>
              <a:t>fromage</a:t>
            </a:r>
            <a:endParaRPr lang="cs-CZ" b="1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5183123" y="2123404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 smtClean="0"/>
              <a:t>Du</a:t>
            </a:r>
            <a:r>
              <a:rPr lang="cs-CZ" b="1" dirty="0" smtClean="0"/>
              <a:t> </a:t>
            </a:r>
            <a:r>
              <a:rPr lang="cs-CZ" b="1" dirty="0" err="1" smtClean="0"/>
              <a:t>porc</a:t>
            </a:r>
            <a:endParaRPr lang="cs-CZ" b="1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4653289" y="140101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Les </a:t>
            </a:r>
            <a:r>
              <a:rPr lang="cs-CZ" b="1" dirty="0" err="1" smtClean="0"/>
              <a:t>cigarettes</a:t>
            </a:r>
            <a:endParaRPr lang="cs-CZ" b="1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6901075" y="44624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De la </a:t>
            </a:r>
            <a:r>
              <a:rPr lang="cs-CZ" b="1" dirty="0" err="1" smtClean="0"/>
              <a:t>viande</a:t>
            </a:r>
            <a:endParaRPr lang="cs-CZ" b="1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7116838" y="2975723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 smtClean="0"/>
              <a:t>Le</a:t>
            </a:r>
            <a:r>
              <a:rPr lang="cs-CZ" b="1" dirty="0" smtClean="0"/>
              <a:t> </a:t>
            </a:r>
            <a:r>
              <a:rPr lang="cs-CZ" b="1" dirty="0" err="1" smtClean="0"/>
              <a:t>gâteau</a:t>
            </a:r>
            <a:endParaRPr lang="cs-CZ" b="1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7013230" y="4137450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err="1" smtClean="0"/>
              <a:t>du</a:t>
            </a:r>
            <a:r>
              <a:rPr lang="cs-CZ" b="1" dirty="0" smtClean="0"/>
              <a:t> </a:t>
            </a:r>
            <a:r>
              <a:rPr lang="cs-CZ" b="1" dirty="0" err="1" smtClean="0"/>
              <a:t>poisson</a:t>
            </a:r>
            <a:endParaRPr lang="cs-CZ" b="1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757438" y="6365223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De la </a:t>
            </a:r>
            <a:r>
              <a:rPr lang="cs-CZ" b="1" dirty="0" err="1"/>
              <a:t>tarte</a:t>
            </a:r>
            <a:endParaRPr lang="cs-CZ" b="1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7199663" y="4725144"/>
            <a:ext cx="190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Les </a:t>
            </a:r>
            <a:r>
              <a:rPr lang="cs-CZ" b="1" dirty="0" err="1"/>
              <a:t>magazines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9014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260648"/>
            <a:ext cx="8136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 smtClean="0"/>
              <a:t>Qu‘est-ce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qu‘on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peut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acheter</a:t>
            </a:r>
            <a:r>
              <a:rPr lang="cs-CZ" sz="3200" b="1" dirty="0" smtClean="0"/>
              <a:t> ……</a:t>
            </a:r>
            <a:endParaRPr lang="cs-CZ" sz="32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395536" y="908720"/>
            <a:ext cx="828092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err="1" smtClean="0"/>
              <a:t>Dans</a:t>
            </a:r>
            <a:r>
              <a:rPr lang="cs-CZ" sz="3200" dirty="0" smtClean="0"/>
              <a:t> </a:t>
            </a:r>
            <a:r>
              <a:rPr lang="cs-CZ" sz="3200" dirty="0" err="1" smtClean="0"/>
              <a:t>une</a:t>
            </a:r>
            <a:r>
              <a:rPr lang="cs-CZ" sz="3200" dirty="0" smtClean="0"/>
              <a:t> </a:t>
            </a:r>
            <a:r>
              <a:rPr lang="cs-CZ" sz="3200" dirty="0" err="1" smtClean="0"/>
              <a:t>boulangerie</a:t>
            </a:r>
            <a:r>
              <a:rPr lang="cs-CZ" sz="3200" dirty="0" smtClean="0"/>
              <a:t>?</a:t>
            </a:r>
          </a:p>
          <a:p>
            <a:pPr algn="ctr"/>
            <a:r>
              <a:rPr lang="cs-CZ" sz="3200" dirty="0" err="1" smtClean="0"/>
              <a:t>Dans</a:t>
            </a:r>
            <a:r>
              <a:rPr lang="cs-CZ" sz="3200" dirty="0" smtClean="0"/>
              <a:t> </a:t>
            </a:r>
            <a:r>
              <a:rPr lang="cs-CZ" sz="3200" dirty="0" err="1" smtClean="0"/>
              <a:t>une</a:t>
            </a:r>
            <a:r>
              <a:rPr lang="cs-CZ" sz="3200" dirty="0" smtClean="0"/>
              <a:t> </a:t>
            </a:r>
            <a:r>
              <a:rPr lang="cs-CZ" sz="3200" dirty="0" err="1" smtClean="0"/>
              <a:t>pharmacie</a:t>
            </a:r>
            <a:r>
              <a:rPr lang="cs-CZ" sz="3200" dirty="0" smtClean="0"/>
              <a:t>?</a:t>
            </a:r>
          </a:p>
          <a:p>
            <a:pPr algn="ctr"/>
            <a:r>
              <a:rPr lang="cs-CZ" sz="3200" dirty="0" err="1" smtClean="0"/>
              <a:t>Dans</a:t>
            </a:r>
            <a:r>
              <a:rPr lang="cs-CZ" sz="3200" dirty="0" smtClean="0"/>
              <a:t> </a:t>
            </a:r>
            <a:r>
              <a:rPr lang="cs-CZ" sz="3200" dirty="0" err="1" smtClean="0"/>
              <a:t>une</a:t>
            </a:r>
            <a:r>
              <a:rPr lang="cs-CZ" sz="3200" dirty="0" smtClean="0"/>
              <a:t> </a:t>
            </a:r>
            <a:r>
              <a:rPr lang="cs-CZ" sz="3200" dirty="0" err="1" smtClean="0"/>
              <a:t>pâtisserie</a:t>
            </a:r>
            <a:r>
              <a:rPr lang="cs-CZ" sz="3200" dirty="0" smtClean="0"/>
              <a:t>?</a:t>
            </a:r>
          </a:p>
          <a:p>
            <a:pPr algn="ctr"/>
            <a:r>
              <a:rPr lang="cs-CZ" sz="3200" dirty="0" err="1" smtClean="0"/>
              <a:t>Dans</a:t>
            </a:r>
            <a:r>
              <a:rPr lang="cs-CZ" sz="3200" dirty="0" smtClean="0"/>
              <a:t> </a:t>
            </a:r>
            <a:r>
              <a:rPr lang="cs-CZ" sz="3200" dirty="0" err="1" smtClean="0"/>
              <a:t>une</a:t>
            </a:r>
            <a:r>
              <a:rPr lang="cs-CZ" sz="3200" dirty="0" smtClean="0"/>
              <a:t> </a:t>
            </a:r>
            <a:r>
              <a:rPr lang="cs-CZ" sz="3200" dirty="0" err="1" smtClean="0"/>
              <a:t>fromagerie</a:t>
            </a:r>
            <a:r>
              <a:rPr lang="cs-CZ" sz="3200" dirty="0" smtClean="0"/>
              <a:t>?</a:t>
            </a:r>
          </a:p>
          <a:p>
            <a:pPr algn="ctr"/>
            <a:r>
              <a:rPr lang="cs-CZ" sz="3200" dirty="0" err="1" smtClean="0"/>
              <a:t>Dans</a:t>
            </a:r>
            <a:r>
              <a:rPr lang="cs-CZ" sz="3200" dirty="0" smtClean="0"/>
              <a:t> </a:t>
            </a:r>
            <a:r>
              <a:rPr lang="cs-CZ" sz="3200" dirty="0" err="1" smtClean="0"/>
              <a:t>une</a:t>
            </a:r>
            <a:r>
              <a:rPr lang="cs-CZ" sz="3200" dirty="0" smtClean="0"/>
              <a:t> </a:t>
            </a:r>
            <a:r>
              <a:rPr lang="cs-CZ" sz="3200" dirty="0" err="1" smtClean="0"/>
              <a:t>poissonerie</a:t>
            </a:r>
            <a:r>
              <a:rPr lang="cs-CZ" sz="3200" dirty="0" smtClean="0"/>
              <a:t>?</a:t>
            </a:r>
          </a:p>
          <a:p>
            <a:pPr algn="ctr"/>
            <a:r>
              <a:rPr lang="cs-CZ" sz="3200" dirty="0" err="1" smtClean="0"/>
              <a:t>Dans</a:t>
            </a:r>
            <a:r>
              <a:rPr lang="cs-CZ" sz="3200" dirty="0" smtClean="0"/>
              <a:t> </a:t>
            </a:r>
            <a:r>
              <a:rPr lang="cs-CZ" sz="3200" dirty="0" err="1" smtClean="0"/>
              <a:t>une</a:t>
            </a:r>
            <a:r>
              <a:rPr lang="cs-CZ" sz="3200" dirty="0" smtClean="0"/>
              <a:t> </a:t>
            </a:r>
            <a:r>
              <a:rPr lang="cs-CZ" sz="3200" dirty="0" err="1" smtClean="0"/>
              <a:t>boucherie</a:t>
            </a:r>
            <a:r>
              <a:rPr lang="cs-CZ" sz="3200" dirty="0" smtClean="0"/>
              <a:t>?</a:t>
            </a:r>
          </a:p>
          <a:p>
            <a:pPr algn="ctr"/>
            <a:r>
              <a:rPr lang="cs-CZ" sz="3200" dirty="0" err="1" smtClean="0"/>
              <a:t>Dans</a:t>
            </a:r>
            <a:r>
              <a:rPr lang="cs-CZ" sz="3200" dirty="0" smtClean="0"/>
              <a:t> </a:t>
            </a:r>
            <a:r>
              <a:rPr lang="cs-CZ" sz="3200" dirty="0" err="1" smtClean="0"/>
              <a:t>une</a:t>
            </a:r>
            <a:r>
              <a:rPr lang="cs-CZ" sz="3200" dirty="0" smtClean="0"/>
              <a:t> </a:t>
            </a:r>
            <a:r>
              <a:rPr lang="cs-CZ" sz="3200" dirty="0" err="1" smtClean="0"/>
              <a:t>épicerie</a:t>
            </a:r>
            <a:r>
              <a:rPr lang="cs-CZ" sz="3200" dirty="0" smtClean="0"/>
              <a:t>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23528" y="4509120"/>
            <a:ext cx="82809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 smtClean="0"/>
              <a:t>Faites</a:t>
            </a:r>
            <a:r>
              <a:rPr lang="cs-CZ" sz="3200" b="1" dirty="0" smtClean="0"/>
              <a:t> des </a:t>
            </a:r>
            <a:r>
              <a:rPr lang="cs-CZ" sz="3200" b="1" dirty="0" err="1" smtClean="0"/>
              <a:t>phrases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d‘après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l‘exemple</a:t>
            </a:r>
            <a:r>
              <a:rPr lang="cs-CZ" sz="3200" b="1" dirty="0" smtClean="0"/>
              <a:t>:</a:t>
            </a:r>
          </a:p>
          <a:p>
            <a:endParaRPr lang="cs-CZ" sz="3200" b="1" dirty="0"/>
          </a:p>
          <a:p>
            <a:r>
              <a:rPr lang="cs-CZ" sz="3200" b="1" dirty="0" err="1" smtClean="0"/>
              <a:t>Dans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une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boulangerie</a:t>
            </a:r>
            <a:r>
              <a:rPr lang="cs-CZ" sz="3200" b="1" dirty="0" smtClean="0"/>
              <a:t>, on </a:t>
            </a:r>
            <a:r>
              <a:rPr lang="cs-CZ" sz="3200" b="1" dirty="0" err="1" smtClean="0"/>
              <a:t>peut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acheter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du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pain</a:t>
            </a:r>
            <a:r>
              <a:rPr lang="cs-CZ" sz="3200" b="1" dirty="0" smtClean="0"/>
              <a:t> et </a:t>
            </a:r>
            <a:r>
              <a:rPr lang="cs-CZ" sz="3200" b="1" dirty="0" smtClean="0"/>
              <a:t>des </a:t>
            </a:r>
            <a:r>
              <a:rPr lang="cs-CZ" sz="3200" b="1" dirty="0" err="1" smtClean="0"/>
              <a:t>baguettes</a:t>
            </a:r>
            <a:r>
              <a:rPr lang="cs-CZ" sz="3200" b="1" dirty="0" smtClean="0"/>
              <a:t>.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60358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260648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Comment </a:t>
            </a:r>
            <a:r>
              <a:rPr lang="cs-CZ" sz="3600" b="1" dirty="0" err="1" smtClean="0"/>
              <a:t>s‘appelle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le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vendeur</a:t>
            </a:r>
            <a:r>
              <a:rPr lang="cs-CZ" sz="3600" b="1" dirty="0" smtClean="0"/>
              <a:t>? </a:t>
            </a:r>
            <a:r>
              <a:rPr lang="cs-CZ" sz="3600" b="1" dirty="0" err="1" smtClean="0"/>
              <a:t>Cherchez</a:t>
            </a:r>
            <a:r>
              <a:rPr lang="cs-CZ" sz="3600" b="1" dirty="0" smtClean="0"/>
              <a:t> les </a:t>
            </a:r>
            <a:r>
              <a:rPr lang="cs-CZ" sz="3600" b="1" dirty="0" err="1" smtClean="0"/>
              <a:t>mots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dans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un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dictionnaire</a:t>
            </a:r>
            <a:r>
              <a:rPr lang="cs-CZ" sz="3600" b="1" dirty="0" smtClean="0"/>
              <a:t>.</a:t>
            </a:r>
            <a:endParaRPr lang="cs-CZ" sz="36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1844824"/>
            <a:ext cx="35283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La </a:t>
            </a:r>
            <a:r>
              <a:rPr lang="cs-CZ" sz="3600" b="1" dirty="0" err="1" smtClean="0"/>
              <a:t>boulangerie</a:t>
            </a:r>
            <a:endParaRPr lang="cs-CZ" sz="3600" b="1" dirty="0" smtClean="0"/>
          </a:p>
          <a:p>
            <a:r>
              <a:rPr lang="cs-CZ" sz="3600" b="1" dirty="0" smtClean="0"/>
              <a:t>La </a:t>
            </a:r>
            <a:r>
              <a:rPr lang="cs-CZ" sz="3600" b="1" dirty="0" err="1" smtClean="0"/>
              <a:t>boucherie</a:t>
            </a:r>
            <a:endParaRPr lang="cs-CZ" sz="3600" b="1" dirty="0" smtClean="0"/>
          </a:p>
          <a:p>
            <a:r>
              <a:rPr lang="cs-CZ" sz="3600" b="1" dirty="0" smtClean="0"/>
              <a:t>La </a:t>
            </a:r>
            <a:r>
              <a:rPr lang="cs-CZ" sz="3600" b="1" dirty="0" err="1" smtClean="0"/>
              <a:t>pharmacie</a:t>
            </a:r>
            <a:endParaRPr lang="cs-CZ" sz="3600" b="1" dirty="0" smtClean="0"/>
          </a:p>
          <a:p>
            <a:r>
              <a:rPr lang="cs-CZ" sz="3600" b="1" dirty="0" smtClean="0"/>
              <a:t>La </a:t>
            </a:r>
            <a:r>
              <a:rPr lang="cs-CZ" sz="3600" b="1" dirty="0" err="1" smtClean="0"/>
              <a:t>pâtisserie</a:t>
            </a:r>
            <a:endParaRPr lang="cs-CZ" sz="3600" b="1" dirty="0" smtClean="0"/>
          </a:p>
          <a:p>
            <a:r>
              <a:rPr lang="cs-CZ" sz="3600" b="1" dirty="0" smtClean="0"/>
              <a:t>La </a:t>
            </a:r>
            <a:r>
              <a:rPr lang="cs-CZ" sz="3600" b="1" dirty="0" err="1" smtClean="0"/>
              <a:t>fromagerie</a:t>
            </a:r>
            <a:endParaRPr lang="cs-CZ" sz="3600" b="1" dirty="0" smtClean="0"/>
          </a:p>
          <a:p>
            <a:r>
              <a:rPr lang="cs-CZ" sz="3600" b="1" dirty="0" err="1" smtClean="0"/>
              <a:t>L‘épicerie</a:t>
            </a:r>
            <a:endParaRPr lang="cs-CZ" sz="3600" b="1" dirty="0" smtClean="0"/>
          </a:p>
          <a:p>
            <a:r>
              <a:rPr lang="cs-CZ" sz="3600" b="1" dirty="0" smtClean="0"/>
              <a:t>La </a:t>
            </a:r>
            <a:r>
              <a:rPr lang="cs-CZ" sz="3600" b="1" dirty="0" err="1" smtClean="0"/>
              <a:t>poissonnerie</a:t>
            </a:r>
            <a:endParaRPr lang="cs-CZ" sz="36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4427984" y="1844824"/>
            <a:ext cx="41764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err="1" smtClean="0">
                <a:solidFill>
                  <a:srgbClr val="FF0000"/>
                </a:solidFill>
              </a:rPr>
              <a:t>Le</a:t>
            </a:r>
            <a:r>
              <a:rPr lang="cs-CZ" sz="3600" b="1" dirty="0" smtClean="0">
                <a:solidFill>
                  <a:srgbClr val="FF0000"/>
                </a:solidFill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</a:rPr>
              <a:t>boulanger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r>
              <a:rPr lang="cs-CZ" sz="3600" b="1" dirty="0" err="1" smtClean="0">
                <a:solidFill>
                  <a:srgbClr val="FF0000"/>
                </a:solidFill>
              </a:rPr>
              <a:t>Le</a:t>
            </a:r>
            <a:r>
              <a:rPr lang="cs-CZ" sz="3600" b="1" dirty="0" smtClean="0">
                <a:solidFill>
                  <a:srgbClr val="FF0000"/>
                </a:solidFill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</a:rPr>
              <a:t>boucher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r>
              <a:rPr lang="cs-CZ" sz="3600" b="1" dirty="0" err="1" smtClean="0">
                <a:solidFill>
                  <a:srgbClr val="FF0000"/>
                </a:solidFill>
              </a:rPr>
              <a:t>Le</a:t>
            </a:r>
            <a:r>
              <a:rPr lang="cs-CZ" sz="3600" b="1" dirty="0" smtClean="0">
                <a:solidFill>
                  <a:srgbClr val="FF0000"/>
                </a:solidFill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</a:rPr>
              <a:t>pharmacien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r>
              <a:rPr lang="cs-CZ" sz="3600" b="1" dirty="0" err="1" smtClean="0">
                <a:solidFill>
                  <a:srgbClr val="FF0000"/>
                </a:solidFill>
              </a:rPr>
              <a:t>Le</a:t>
            </a:r>
            <a:r>
              <a:rPr lang="cs-CZ" sz="3600" b="1" dirty="0" smtClean="0">
                <a:solidFill>
                  <a:srgbClr val="FF0000"/>
                </a:solidFill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</a:rPr>
              <a:t>pâtissier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r>
              <a:rPr lang="cs-CZ" sz="3600" b="1" dirty="0" err="1" smtClean="0">
                <a:solidFill>
                  <a:srgbClr val="FF0000"/>
                </a:solidFill>
              </a:rPr>
              <a:t>Le</a:t>
            </a:r>
            <a:r>
              <a:rPr lang="cs-CZ" sz="3600" b="1" dirty="0" smtClean="0">
                <a:solidFill>
                  <a:srgbClr val="FF0000"/>
                </a:solidFill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</a:rPr>
              <a:t>fromager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r>
              <a:rPr lang="cs-CZ" sz="3600" b="1" dirty="0" err="1" smtClean="0">
                <a:solidFill>
                  <a:srgbClr val="FF0000"/>
                </a:solidFill>
              </a:rPr>
              <a:t>L‘épicier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r>
              <a:rPr lang="cs-CZ" sz="3600" b="1" dirty="0" err="1" smtClean="0">
                <a:solidFill>
                  <a:srgbClr val="FF0000"/>
                </a:solidFill>
              </a:rPr>
              <a:t>Le</a:t>
            </a:r>
            <a:r>
              <a:rPr lang="cs-CZ" sz="3600" b="1" dirty="0" smtClean="0">
                <a:solidFill>
                  <a:srgbClr val="FF0000"/>
                </a:solidFill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</a:rPr>
              <a:t>poissonnier</a:t>
            </a:r>
            <a:endParaRPr lang="cs-CZ" sz="3600" b="1" dirty="0" smtClean="0">
              <a:solidFill>
                <a:srgbClr val="FF0000"/>
              </a:solidFill>
            </a:endParaRPr>
          </a:p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05393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332656"/>
            <a:ext cx="8424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En France, </a:t>
            </a:r>
            <a:r>
              <a:rPr lang="cs-CZ" sz="3200" dirty="0" err="1" smtClean="0"/>
              <a:t>sur</a:t>
            </a:r>
            <a:r>
              <a:rPr lang="cs-CZ" sz="3200" dirty="0" smtClean="0"/>
              <a:t> les </a:t>
            </a:r>
            <a:r>
              <a:rPr lang="cs-CZ" sz="3200" dirty="0" err="1" smtClean="0"/>
              <a:t>magasins</a:t>
            </a:r>
            <a:r>
              <a:rPr lang="cs-CZ" sz="3200" dirty="0" smtClean="0"/>
              <a:t> vous </a:t>
            </a:r>
            <a:r>
              <a:rPr lang="cs-CZ" sz="3200" dirty="0" err="1" smtClean="0"/>
              <a:t>pouvez</a:t>
            </a:r>
            <a:r>
              <a:rPr lang="cs-CZ" sz="3200" dirty="0" smtClean="0"/>
              <a:t> </a:t>
            </a:r>
            <a:r>
              <a:rPr lang="cs-CZ" sz="3200" dirty="0" err="1" smtClean="0"/>
              <a:t>trouver</a:t>
            </a:r>
            <a:r>
              <a:rPr lang="cs-CZ" sz="3200" dirty="0" smtClean="0"/>
              <a:t> des </a:t>
            </a:r>
            <a:r>
              <a:rPr lang="cs-CZ" sz="3200" dirty="0" err="1" smtClean="0"/>
              <a:t>panneaux</a:t>
            </a:r>
            <a:r>
              <a:rPr lang="cs-CZ" sz="3200" dirty="0" smtClean="0"/>
              <a:t>: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195075" y="1552724"/>
            <a:ext cx="61566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800" b="1" dirty="0" smtClean="0"/>
              <a:t>ARTISANAT</a:t>
            </a:r>
          </a:p>
          <a:p>
            <a:r>
              <a:rPr lang="cs-CZ" sz="4800" b="1" dirty="0" smtClean="0"/>
              <a:t>FAIT MAISON</a:t>
            </a:r>
          </a:p>
          <a:p>
            <a:r>
              <a:rPr lang="cs-CZ" sz="4800" b="1" dirty="0" smtClean="0"/>
              <a:t>ARTISAN BOULANGER</a:t>
            </a:r>
            <a:endParaRPr lang="cs-CZ" sz="48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434504" y="4149080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err="1" smtClean="0"/>
              <a:t>Quelle</a:t>
            </a:r>
            <a:r>
              <a:rPr lang="cs-CZ" sz="4000" dirty="0" smtClean="0"/>
              <a:t> </a:t>
            </a:r>
            <a:r>
              <a:rPr lang="cs-CZ" sz="4000" dirty="0" err="1" smtClean="0"/>
              <a:t>est</a:t>
            </a:r>
            <a:r>
              <a:rPr lang="cs-CZ" sz="4000" dirty="0" smtClean="0"/>
              <a:t> la </a:t>
            </a:r>
            <a:r>
              <a:rPr lang="cs-CZ" sz="4000" dirty="0" err="1" smtClean="0"/>
              <a:t>différence</a:t>
            </a:r>
            <a:r>
              <a:rPr lang="cs-CZ" sz="4000" dirty="0" smtClean="0"/>
              <a:t> </a:t>
            </a:r>
            <a:r>
              <a:rPr lang="cs-CZ" sz="4000" dirty="0" err="1" smtClean="0"/>
              <a:t>entre</a:t>
            </a:r>
            <a:r>
              <a:rPr lang="cs-CZ" sz="4000" dirty="0" smtClean="0"/>
              <a:t>  «ART» et «ARTISANAT» ? </a:t>
            </a:r>
            <a:r>
              <a:rPr lang="cs-CZ" sz="4000" dirty="0" err="1" smtClean="0"/>
              <a:t>Trouvez</a:t>
            </a:r>
            <a:r>
              <a:rPr lang="cs-CZ" sz="4000" dirty="0" smtClean="0"/>
              <a:t> la </a:t>
            </a:r>
            <a:r>
              <a:rPr lang="cs-CZ" sz="4000" dirty="0" err="1" smtClean="0"/>
              <a:t>réponse</a:t>
            </a:r>
            <a:r>
              <a:rPr lang="cs-CZ" sz="4000" dirty="0" smtClean="0"/>
              <a:t> </a:t>
            </a:r>
            <a:r>
              <a:rPr lang="cs-CZ" sz="4000" dirty="0" err="1" smtClean="0"/>
              <a:t>dans</a:t>
            </a:r>
            <a:r>
              <a:rPr lang="cs-CZ" sz="4000" dirty="0" smtClean="0"/>
              <a:t> </a:t>
            </a:r>
            <a:r>
              <a:rPr lang="cs-CZ" sz="4000" dirty="0" err="1" smtClean="0"/>
              <a:t>un</a:t>
            </a:r>
            <a:r>
              <a:rPr lang="cs-CZ" sz="4000" dirty="0" smtClean="0"/>
              <a:t> </a:t>
            </a:r>
            <a:r>
              <a:rPr lang="cs-CZ" sz="4000" dirty="0" err="1" smtClean="0"/>
              <a:t>dictionnaire</a:t>
            </a:r>
            <a:r>
              <a:rPr lang="cs-CZ" sz="4000" dirty="0" smtClean="0"/>
              <a:t>.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82561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276</Words>
  <Application>Microsoft Office PowerPoint</Application>
  <PresentationFormat>Předvádění na obrazovce (4:3)</PresentationFormat>
  <Paragraphs>86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Les commerces</vt:lpstr>
      <vt:lpstr>En France, il existe des différents types de commerces: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50</cp:revision>
  <dcterms:created xsi:type="dcterms:W3CDTF">2012-06-18T15:15:37Z</dcterms:created>
  <dcterms:modified xsi:type="dcterms:W3CDTF">2013-12-17T20:44:24Z</dcterms:modified>
</cp:coreProperties>
</file>