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sldIdLst>
    <p:sldId id="256" r:id="rId3"/>
    <p:sldId id="264" r:id="rId4"/>
    <p:sldId id="269" r:id="rId5"/>
    <p:sldId id="270" r:id="rId6"/>
    <p:sldId id="263" r:id="rId7"/>
    <p:sldId id="267" r:id="rId8"/>
    <p:sldId id="265" r:id="rId9"/>
    <p:sldId id="266" r:id="rId10"/>
    <p:sldId id="271" r:id="rId11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00FF"/>
    <a:srgbClr val="FF0000"/>
    <a:srgbClr val="CC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8681" autoAdjust="0"/>
    <p:restoredTop sz="94660"/>
  </p:normalViewPr>
  <p:slideViewPr>
    <p:cSldViewPr>
      <p:cViewPr varScale="1">
        <p:scale>
          <a:sx n="68" d="100"/>
          <a:sy n="68" d="100"/>
        </p:scale>
        <p:origin x="-132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2CF34F-C213-48BF-92C9-4343B6EBB88A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1E2C1-BAEE-435E-BE01-C457AA776AC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233C96-5C72-4195-80FF-4C5B71DE437B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06255B-CD40-46E4-94AC-4C0DB40665E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F5F7B6-A6B2-4C59-88F8-832F75D6D2F2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9D664B-13C8-4D50-A202-C6489A80908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Nadpis a diagram nebo organizační sché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jekt SmartArt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cs-CZ" noProof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0507F7-EA4E-4128-AD17-4DDF6B28C0C8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406429-DBE3-4496-9E23-708F5A75F66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Nadpis, 2 malé a 1 velký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3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F51883-E884-45AE-81C3-ED022182FF24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7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D2B6E0-6932-4C02-BDE4-9398710BDEC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E76534-3BE2-4FB5-8D04-E962615B5913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149298-9BDC-46BE-ADD2-E0AD2B47886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805863" cy="6858000"/>
            <a:chOff x="0" y="0"/>
            <a:chExt cx="5547" cy="4320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 rot="-215207">
              <a:off x="3690" y="234"/>
              <a:ext cx="1857" cy="3625"/>
              <a:chOff x="3010" y="778"/>
              <a:chExt cx="1857" cy="3625"/>
            </a:xfrm>
          </p:grpSpPr>
          <p:sp>
            <p:nvSpPr>
              <p:cNvPr id="39" name="Freeform 4"/>
              <p:cNvSpPr>
                <a:spLocks/>
              </p:cNvSpPr>
              <p:nvPr userDrawn="1"/>
            </p:nvSpPr>
            <p:spPr bwMode="ltGray">
              <a:xfrm rot="12185230" flipV="1">
                <a:off x="3533" y="775"/>
                <a:ext cx="1333" cy="1485"/>
              </a:xfrm>
              <a:custGeom>
                <a:avLst/>
                <a:gdLst/>
                <a:ahLst/>
                <a:cxnLst>
                  <a:cxn ang="0">
                    <a:pos x="16" y="370"/>
                  </a:cxn>
                  <a:cxn ang="0">
                    <a:pos x="6" y="341"/>
                  </a:cxn>
                  <a:cxn ang="0">
                    <a:pos x="0" y="289"/>
                  </a:cxn>
                  <a:cxn ang="0">
                    <a:pos x="4" y="222"/>
                  </a:cxn>
                  <a:cxn ang="0">
                    <a:pos x="25" y="151"/>
                  </a:cxn>
                  <a:cxn ang="0">
                    <a:pos x="69" y="84"/>
                  </a:cxn>
                  <a:cxn ang="0">
                    <a:pos x="142" y="31"/>
                  </a:cxn>
                  <a:cxn ang="0">
                    <a:pos x="247" y="2"/>
                  </a:cxn>
                  <a:cxn ang="0">
                    <a:pos x="380" y="9"/>
                  </a:cxn>
                  <a:cxn ang="0">
                    <a:pos x="484" y="68"/>
                  </a:cxn>
                  <a:cxn ang="0">
                    <a:pos x="554" y="165"/>
                  </a:cxn>
                  <a:cxn ang="0">
                    <a:pos x="591" y="284"/>
                  </a:cxn>
                  <a:cxn ang="0">
                    <a:pos x="595" y="409"/>
                  </a:cxn>
                  <a:cxn ang="0">
                    <a:pos x="566" y="525"/>
                  </a:cxn>
                  <a:cxn ang="0">
                    <a:pos x="507" y="615"/>
                  </a:cxn>
                  <a:cxn ang="0">
                    <a:pos x="417" y="663"/>
                  </a:cxn>
                  <a:cxn ang="0">
                    <a:pos x="389" y="659"/>
                  </a:cxn>
                  <a:cxn ang="0">
                    <a:pos x="441" y="617"/>
                  </a:cxn>
                  <a:cxn ang="0">
                    <a:pos x="482" y="544"/>
                  </a:cxn>
                  <a:cxn ang="0">
                    <a:pos x="509" y="454"/>
                  </a:cxn>
                  <a:cxn ang="0">
                    <a:pos x="520" y="355"/>
                  </a:cxn>
                  <a:cxn ang="0">
                    <a:pos x="514" y="258"/>
                  </a:cxn>
                  <a:cxn ang="0">
                    <a:pos x="485" y="174"/>
                  </a:cxn>
                  <a:cxn ang="0">
                    <a:pos x="433" y="112"/>
                  </a:cxn>
                  <a:cxn ang="0">
                    <a:pos x="341" y="75"/>
                  </a:cxn>
                  <a:cxn ang="0">
                    <a:pos x="246" y="61"/>
                  </a:cxn>
                  <a:cxn ang="0">
                    <a:pos x="174" y="71"/>
                  </a:cxn>
                  <a:cxn ang="0">
                    <a:pos x="121" y="101"/>
                  </a:cxn>
                  <a:cxn ang="0">
                    <a:pos x="84" y="149"/>
                  </a:cxn>
                  <a:cxn ang="0">
                    <a:pos x="57" y="206"/>
                  </a:cxn>
                  <a:cxn ang="0">
                    <a:pos x="40" y="272"/>
                  </a:cxn>
                  <a:cxn ang="0">
                    <a:pos x="28" y="339"/>
                  </a:cxn>
                </a:cxnLst>
                <a:rect l="0" t="0" r="r" b="b"/>
                <a:pathLst>
                  <a:path w="596" h="666">
                    <a:moveTo>
                      <a:pt x="22" y="372"/>
                    </a:moveTo>
                    <a:lnTo>
                      <a:pt x="16" y="370"/>
                    </a:lnTo>
                    <a:lnTo>
                      <a:pt x="10" y="360"/>
                    </a:lnTo>
                    <a:lnTo>
                      <a:pt x="6" y="341"/>
                    </a:lnTo>
                    <a:lnTo>
                      <a:pt x="1" y="318"/>
                    </a:lnTo>
                    <a:lnTo>
                      <a:pt x="0" y="289"/>
                    </a:lnTo>
                    <a:lnTo>
                      <a:pt x="0" y="257"/>
                    </a:lnTo>
                    <a:lnTo>
                      <a:pt x="4" y="222"/>
                    </a:lnTo>
                    <a:lnTo>
                      <a:pt x="13" y="187"/>
                    </a:lnTo>
                    <a:lnTo>
                      <a:pt x="25" y="151"/>
                    </a:lnTo>
                    <a:lnTo>
                      <a:pt x="45" y="116"/>
                    </a:lnTo>
                    <a:lnTo>
                      <a:pt x="69" y="84"/>
                    </a:lnTo>
                    <a:lnTo>
                      <a:pt x="101" y="55"/>
                    </a:lnTo>
                    <a:lnTo>
                      <a:pt x="142" y="31"/>
                    </a:lnTo>
                    <a:lnTo>
                      <a:pt x="190" y="13"/>
                    </a:lnTo>
                    <a:lnTo>
                      <a:pt x="247" y="2"/>
                    </a:lnTo>
                    <a:lnTo>
                      <a:pt x="314" y="0"/>
                    </a:lnTo>
                    <a:lnTo>
                      <a:pt x="380" y="9"/>
                    </a:lnTo>
                    <a:lnTo>
                      <a:pt x="436" y="33"/>
                    </a:lnTo>
                    <a:lnTo>
                      <a:pt x="484" y="68"/>
                    </a:lnTo>
                    <a:lnTo>
                      <a:pt x="524" y="113"/>
                    </a:lnTo>
                    <a:lnTo>
                      <a:pt x="554" y="165"/>
                    </a:lnTo>
                    <a:lnTo>
                      <a:pt x="577" y="222"/>
                    </a:lnTo>
                    <a:lnTo>
                      <a:pt x="591" y="284"/>
                    </a:lnTo>
                    <a:lnTo>
                      <a:pt x="596" y="347"/>
                    </a:lnTo>
                    <a:lnTo>
                      <a:pt x="595" y="409"/>
                    </a:lnTo>
                    <a:lnTo>
                      <a:pt x="585" y="469"/>
                    </a:lnTo>
                    <a:lnTo>
                      <a:pt x="566" y="525"/>
                    </a:lnTo>
                    <a:lnTo>
                      <a:pt x="540" y="574"/>
                    </a:lnTo>
                    <a:lnTo>
                      <a:pt x="507" y="615"/>
                    </a:lnTo>
                    <a:lnTo>
                      <a:pt x="465" y="645"/>
                    </a:lnTo>
                    <a:lnTo>
                      <a:pt x="417" y="663"/>
                    </a:lnTo>
                    <a:lnTo>
                      <a:pt x="360" y="666"/>
                    </a:lnTo>
                    <a:lnTo>
                      <a:pt x="389" y="659"/>
                    </a:lnTo>
                    <a:lnTo>
                      <a:pt x="417" y="642"/>
                    </a:lnTo>
                    <a:lnTo>
                      <a:pt x="441" y="617"/>
                    </a:lnTo>
                    <a:lnTo>
                      <a:pt x="463" y="583"/>
                    </a:lnTo>
                    <a:lnTo>
                      <a:pt x="482" y="544"/>
                    </a:lnTo>
                    <a:lnTo>
                      <a:pt x="497" y="501"/>
                    </a:lnTo>
                    <a:lnTo>
                      <a:pt x="509" y="454"/>
                    </a:lnTo>
                    <a:lnTo>
                      <a:pt x="517" y="404"/>
                    </a:lnTo>
                    <a:lnTo>
                      <a:pt x="520" y="355"/>
                    </a:lnTo>
                    <a:lnTo>
                      <a:pt x="519" y="305"/>
                    </a:lnTo>
                    <a:lnTo>
                      <a:pt x="514" y="258"/>
                    </a:lnTo>
                    <a:lnTo>
                      <a:pt x="502" y="213"/>
                    </a:lnTo>
                    <a:lnTo>
                      <a:pt x="485" y="174"/>
                    </a:lnTo>
                    <a:lnTo>
                      <a:pt x="462" y="139"/>
                    </a:lnTo>
                    <a:lnTo>
                      <a:pt x="433" y="112"/>
                    </a:lnTo>
                    <a:lnTo>
                      <a:pt x="397" y="93"/>
                    </a:lnTo>
                    <a:lnTo>
                      <a:pt x="341" y="75"/>
                    </a:lnTo>
                    <a:lnTo>
                      <a:pt x="290" y="65"/>
                    </a:lnTo>
                    <a:lnTo>
                      <a:pt x="246" y="61"/>
                    </a:lnTo>
                    <a:lnTo>
                      <a:pt x="207" y="63"/>
                    </a:lnTo>
                    <a:lnTo>
                      <a:pt x="174" y="71"/>
                    </a:lnTo>
                    <a:lnTo>
                      <a:pt x="146" y="84"/>
                    </a:lnTo>
                    <a:lnTo>
                      <a:pt x="121" y="101"/>
                    </a:lnTo>
                    <a:lnTo>
                      <a:pt x="101" y="123"/>
                    </a:lnTo>
                    <a:lnTo>
                      <a:pt x="84" y="149"/>
                    </a:lnTo>
                    <a:lnTo>
                      <a:pt x="69" y="176"/>
                    </a:lnTo>
                    <a:lnTo>
                      <a:pt x="57" y="206"/>
                    </a:lnTo>
                    <a:lnTo>
                      <a:pt x="48" y="239"/>
                    </a:lnTo>
                    <a:lnTo>
                      <a:pt x="40" y="272"/>
                    </a:lnTo>
                    <a:lnTo>
                      <a:pt x="33" y="305"/>
                    </a:lnTo>
                    <a:lnTo>
                      <a:pt x="28" y="339"/>
                    </a:lnTo>
                    <a:lnTo>
                      <a:pt x="22" y="372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0" name="Freeform 5"/>
              <p:cNvSpPr>
                <a:spLocks/>
              </p:cNvSpPr>
              <p:nvPr userDrawn="1"/>
            </p:nvSpPr>
            <p:spPr bwMode="ltGray">
              <a:xfrm rot="12185230" flipV="1">
                <a:off x="4028" y="1799"/>
                <a:ext cx="571" cy="53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5"/>
                  </a:cxn>
                  <a:cxn ang="0">
                    <a:pos x="3" y="50"/>
                  </a:cxn>
                  <a:cxn ang="0">
                    <a:pos x="6" y="75"/>
                  </a:cxn>
                  <a:cxn ang="0">
                    <a:pos x="11" y="98"/>
                  </a:cxn>
                  <a:cxn ang="0">
                    <a:pos x="18" y="119"/>
                  </a:cxn>
                  <a:cxn ang="0">
                    <a:pos x="27" y="141"/>
                  </a:cxn>
                  <a:cxn ang="0">
                    <a:pos x="38" y="161"/>
                  </a:cxn>
                  <a:cxn ang="0">
                    <a:pos x="51" y="178"/>
                  </a:cxn>
                  <a:cxn ang="0">
                    <a:pos x="67" y="194"/>
                  </a:cxn>
                  <a:cxn ang="0">
                    <a:pos x="86" y="208"/>
                  </a:cxn>
                  <a:cxn ang="0">
                    <a:pos x="106" y="219"/>
                  </a:cxn>
                  <a:cxn ang="0">
                    <a:pos x="131" y="228"/>
                  </a:cxn>
                  <a:cxn ang="0">
                    <a:pos x="158" y="234"/>
                  </a:cxn>
                  <a:cxn ang="0">
                    <a:pos x="188" y="237"/>
                  </a:cxn>
                  <a:cxn ang="0">
                    <a:pos x="220" y="236"/>
                  </a:cxn>
                  <a:cxn ang="0">
                    <a:pos x="257" y="232"/>
                  </a:cxn>
                  <a:cxn ang="0">
                    <a:pos x="224" y="227"/>
                  </a:cxn>
                  <a:cxn ang="0">
                    <a:pos x="195" y="220"/>
                  </a:cxn>
                  <a:cxn ang="0">
                    <a:pos x="170" y="212"/>
                  </a:cxn>
                  <a:cxn ang="0">
                    <a:pos x="148" y="204"/>
                  </a:cxn>
                  <a:cxn ang="0">
                    <a:pos x="128" y="193"/>
                  </a:cxn>
                  <a:cxn ang="0">
                    <a:pos x="112" y="182"/>
                  </a:cxn>
                  <a:cxn ang="0">
                    <a:pos x="97" y="169"/>
                  </a:cxn>
                  <a:cxn ang="0">
                    <a:pos x="84" y="155"/>
                  </a:cxn>
                  <a:cxn ang="0">
                    <a:pos x="72" y="141"/>
                  </a:cxn>
                  <a:cxn ang="0">
                    <a:pos x="61" y="125"/>
                  </a:cxn>
                  <a:cxn ang="0">
                    <a:pos x="52" y="107"/>
                  </a:cxn>
                  <a:cxn ang="0">
                    <a:pos x="43" y="88"/>
                  </a:cxn>
                  <a:cxn ang="0">
                    <a:pos x="33" y="69"/>
                  </a:cxn>
                  <a:cxn ang="0">
                    <a:pos x="23" y="47"/>
                  </a:cxn>
                  <a:cxn ang="0">
                    <a:pos x="12" y="24"/>
                  </a:cxn>
                  <a:cxn ang="0">
                    <a:pos x="0" y="0"/>
                  </a:cxn>
                </a:cxnLst>
                <a:rect l="0" t="0" r="r" b="b"/>
                <a:pathLst>
                  <a:path w="257" h="237">
                    <a:moveTo>
                      <a:pt x="0" y="0"/>
                    </a:moveTo>
                    <a:lnTo>
                      <a:pt x="0" y="25"/>
                    </a:lnTo>
                    <a:lnTo>
                      <a:pt x="3" y="50"/>
                    </a:lnTo>
                    <a:lnTo>
                      <a:pt x="6" y="75"/>
                    </a:lnTo>
                    <a:lnTo>
                      <a:pt x="11" y="98"/>
                    </a:lnTo>
                    <a:lnTo>
                      <a:pt x="18" y="119"/>
                    </a:lnTo>
                    <a:lnTo>
                      <a:pt x="27" y="141"/>
                    </a:lnTo>
                    <a:lnTo>
                      <a:pt x="38" y="161"/>
                    </a:lnTo>
                    <a:lnTo>
                      <a:pt x="51" y="178"/>
                    </a:lnTo>
                    <a:lnTo>
                      <a:pt x="67" y="194"/>
                    </a:lnTo>
                    <a:lnTo>
                      <a:pt x="86" y="208"/>
                    </a:lnTo>
                    <a:lnTo>
                      <a:pt x="106" y="219"/>
                    </a:lnTo>
                    <a:lnTo>
                      <a:pt x="131" y="228"/>
                    </a:lnTo>
                    <a:lnTo>
                      <a:pt x="158" y="234"/>
                    </a:lnTo>
                    <a:lnTo>
                      <a:pt x="188" y="237"/>
                    </a:lnTo>
                    <a:lnTo>
                      <a:pt x="220" y="236"/>
                    </a:lnTo>
                    <a:lnTo>
                      <a:pt x="257" y="232"/>
                    </a:lnTo>
                    <a:lnTo>
                      <a:pt x="224" y="227"/>
                    </a:lnTo>
                    <a:lnTo>
                      <a:pt x="195" y="220"/>
                    </a:lnTo>
                    <a:lnTo>
                      <a:pt x="170" y="212"/>
                    </a:lnTo>
                    <a:lnTo>
                      <a:pt x="148" y="204"/>
                    </a:lnTo>
                    <a:lnTo>
                      <a:pt x="128" y="193"/>
                    </a:lnTo>
                    <a:lnTo>
                      <a:pt x="112" y="182"/>
                    </a:lnTo>
                    <a:lnTo>
                      <a:pt x="97" y="169"/>
                    </a:lnTo>
                    <a:lnTo>
                      <a:pt x="84" y="155"/>
                    </a:lnTo>
                    <a:lnTo>
                      <a:pt x="72" y="141"/>
                    </a:lnTo>
                    <a:lnTo>
                      <a:pt x="61" y="125"/>
                    </a:lnTo>
                    <a:lnTo>
                      <a:pt x="52" y="107"/>
                    </a:lnTo>
                    <a:lnTo>
                      <a:pt x="43" y="88"/>
                    </a:lnTo>
                    <a:lnTo>
                      <a:pt x="33" y="69"/>
                    </a:lnTo>
                    <a:lnTo>
                      <a:pt x="23" y="47"/>
                    </a:lnTo>
                    <a:lnTo>
                      <a:pt x="12" y="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1" name="Freeform 6"/>
              <p:cNvSpPr>
                <a:spLocks/>
              </p:cNvSpPr>
              <p:nvPr userDrawn="1"/>
            </p:nvSpPr>
            <p:spPr bwMode="ltGray">
              <a:xfrm rot="12185230" flipV="1">
                <a:off x="3637" y="2164"/>
                <a:ext cx="277" cy="249"/>
              </a:xfrm>
              <a:custGeom>
                <a:avLst/>
                <a:gdLst/>
                <a:ahLst/>
                <a:cxnLst>
                  <a:cxn ang="0">
                    <a:pos x="77" y="0"/>
                  </a:cxn>
                  <a:cxn ang="0">
                    <a:pos x="124" y="108"/>
                  </a:cxn>
                  <a:cxn ang="0">
                    <a:pos x="120" y="107"/>
                  </a:cxn>
                  <a:cxn ang="0">
                    <a:pos x="107" y="105"/>
                  </a:cxn>
                  <a:cxn ang="0">
                    <a:pos x="89" y="101"/>
                  </a:cxn>
                  <a:cxn ang="0">
                    <a:pos x="68" y="99"/>
                  </a:cxn>
                  <a:cxn ang="0">
                    <a:pos x="45" y="97"/>
                  </a:cxn>
                  <a:cxn ang="0">
                    <a:pos x="25" y="98"/>
                  </a:cxn>
                  <a:cxn ang="0">
                    <a:pos x="9" y="102"/>
                  </a:cxn>
                  <a:cxn ang="0">
                    <a:pos x="0" y="110"/>
                  </a:cxn>
                  <a:cxn ang="0">
                    <a:pos x="4" y="98"/>
                  </a:cxn>
                  <a:cxn ang="0">
                    <a:pos x="8" y="89"/>
                  </a:cxn>
                  <a:cxn ang="0">
                    <a:pos x="16" y="82"/>
                  </a:cxn>
                  <a:cxn ang="0">
                    <a:pos x="25" y="76"/>
                  </a:cxn>
                  <a:cxn ang="0">
                    <a:pos x="36" y="72"/>
                  </a:cxn>
                  <a:cxn ang="0">
                    <a:pos x="47" y="71"/>
                  </a:cxn>
                  <a:cxn ang="0">
                    <a:pos x="59" y="71"/>
                  </a:cxn>
                  <a:cxn ang="0">
                    <a:pos x="72" y="74"/>
                  </a:cxn>
                  <a:cxn ang="0">
                    <a:pos x="73" y="71"/>
                  </a:cxn>
                  <a:cxn ang="0">
                    <a:pos x="70" y="56"/>
                  </a:cxn>
                  <a:cxn ang="0">
                    <a:pos x="67" y="38"/>
                  </a:cxn>
                  <a:cxn ang="0">
                    <a:pos x="65" y="30"/>
                  </a:cxn>
                  <a:cxn ang="0">
                    <a:pos x="63" y="30"/>
                  </a:cxn>
                  <a:cxn ang="0">
                    <a:pos x="61" y="29"/>
                  </a:cxn>
                  <a:cxn ang="0">
                    <a:pos x="59" y="26"/>
                  </a:cxn>
                  <a:cxn ang="0">
                    <a:pos x="57" y="23"/>
                  </a:cxn>
                  <a:cxn ang="0">
                    <a:pos x="57" y="19"/>
                  </a:cxn>
                  <a:cxn ang="0">
                    <a:pos x="59" y="14"/>
                  </a:cxn>
                  <a:cxn ang="0">
                    <a:pos x="66" y="8"/>
                  </a:cxn>
                  <a:cxn ang="0">
                    <a:pos x="77" y="0"/>
                  </a:cxn>
                </a:cxnLst>
                <a:rect l="0" t="0" r="r" b="b"/>
                <a:pathLst>
                  <a:path w="124" h="110">
                    <a:moveTo>
                      <a:pt x="77" y="0"/>
                    </a:moveTo>
                    <a:lnTo>
                      <a:pt x="124" y="108"/>
                    </a:lnTo>
                    <a:lnTo>
                      <a:pt x="120" y="107"/>
                    </a:lnTo>
                    <a:lnTo>
                      <a:pt x="107" y="105"/>
                    </a:lnTo>
                    <a:lnTo>
                      <a:pt x="89" y="101"/>
                    </a:lnTo>
                    <a:lnTo>
                      <a:pt x="68" y="99"/>
                    </a:lnTo>
                    <a:lnTo>
                      <a:pt x="45" y="97"/>
                    </a:lnTo>
                    <a:lnTo>
                      <a:pt x="25" y="98"/>
                    </a:lnTo>
                    <a:lnTo>
                      <a:pt x="9" y="102"/>
                    </a:lnTo>
                    <a:lnTo>
                      <a:pt x="0" y="110"/>
                    </a:lnTo>
                    <a:lnTo>
                      <a:pt x="4" y="98"/>
                    </a:lnTo>
                    <a:lnTo>
                      <a:pt x="8" y="89"/>
                    </a:lnTo>
                    <a:lnTo>
                      <a:pt x="16" y="82"/>
                    </a:lnTo>
                    <a:lnTo>
                      <a:pt x="25" y="76"/>
                    </a:lnTo>
                    <a:lnTo>
                      <a:pt x="36" y="72"/>
                    </a:lnTo>
                    <a:lnTo>
                      <a:pt x="47" y="71"/>
                    </a:lnTo>
                    <a:lnTo>
                      <a:pt x="59" y="71"/>
                    </a:lnTo>
                    <a:lnTo>
                      <a:pt x="72" y="74"/>
                    </a:lnTo>
                    <a:lnTo>
                      <a:pt x="73" y="71"/>
                    </a:lnTo>
                    <a:lnTo>
                      <a:pt x="70" y="56"/>
                    </a:lnTo>
                    <a:lnTo>
                      <a:pt x="67" y="38"/>
                    </a:lnTo>
                    <a:lnTo>
                      <a:pt x="65" y="30"/>
                    </a:lnTo>
                    <a:lnTo>
                      <a:pt x="63" y="30"/>
                    </a:lnTo>
                    <a:lnTo>
                      <a:pt x="61" y="29"/>
                    </a:lnTo>
                    <a:lnTo>
                      <a:pt x="59" y="26"/>
                    </a:lnTo>
                    <a:lnTo>
                      <a:pt x="57" y="23"/>
                    </a:lnTo>
                    <a:lnTo>
                      <a:pt x="57" y="19"/>
                    </a:lnTo>
                    <a:lnTo>
                      <a:pt x="59" y="14"/>
                    </a:lnTo>
                    <a:lnTo>
                      <a:pt x="66" y="8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2" name="Freeform 7"/>
              <p:cNvSpPr>
                <a:spLocks/>
              </p:cNvSpPr>
              <p:nvPr userDrawn="1"/>
            </p:nvSpPr>
            <p:spPr bwMode="ltGray">
              <a:xfrm rot="12185230" flipV="1">
                <a:off x="3978" y="974"/>
                <a:ext cx="245" cy="34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" y="1"/>
                  </a:cxn>
                  <a:cxn ang="0">
                    <a:pos x="18" y="5"/>
                  </a:cxn>
                  <a:cxn ang="0">
                    <a:pos x="37" y="12"/>
                  </a:cxn>
                  <a:cxn ang="0">
                    <a:pos x="58" y="24"/>
                  </a:cxn>
                  <a:cxn ang="0">
                    <a:pos x="78" y="44"/>
                  </a:cxn>
                  <a:cxn ang="0">
                    <a:pos x="96" y="71"/>
                  </a:cxn>
                  <a:cxn ang="0">
                    <a:pos x="107" y="108"/>
                  </a:cxn>
                  <a:cxn ang="0">
                    <a:pos x="109" y="156"/>
                  </a:cxn>
                  <a:cxn ang="0">
                    <a:pos x="105" y="156"/>
                  </a:cxn>
                  <a:cxn ang="0">
                    <a:pos x="99" y="156"/>
                  </a:cxn>
                  <a:cxn ang="0">
                    <a:pos x="93" y="156"/>
                  </a:cxn>
                  <a:cxn ang="0">
                    <a:pos x="87" y="154"/>
                  </a:cxn>
                  <a:cxn ang="0">
                    <a:pos x="81" y="153"/>
                  </a:cxn>
                  <a:cxn ang="0">
                    <a:pos x="74" y="150"/>
                  </a:cxn>
                  <a:cxn ang="0">
                    <a:pos x="66" y="145"/>
                  </a:cxn>
                  <a:cxn ang="0">
                    <a:pos x="58" y="139"/>
                  </a:cxn>
                  <a:cxn ang="0">
                    <a:pos x="53" y="126"/>
                  </a:cxn>
                  <a:cxn ang="0">
                    <a:pos x="53" y="111"/>
                  </a:cxn>
                  <a:cxn ang="0">
                    <a:pos x="56" y="96"/>
                  </a:cxn>
                  <a:cxn ang="0">
                    <a:pos x="59" y="80"/>
                  </a:cxn>
                  <a:cxn ang="0">
                    <a:pos x="56" y="62"/>
                  </a:cxn>
                  <a:cxn ang="0">
                    <a:pos x="48" y="43"/>
                  </a:cxn>
                  <a:cxn ang="0">
                    <a:pos x="31" y="23"/>
                  </a:cxn>
                  <a:cxn ang="0">
                    <a:pos x="0" y="0"/>
                  </a:cxn>
                </a:cxnLst>
                <a:rect l="0" t="0" r="r" b="b"/>
                <a:pathLst>
                  <a:path w="109" h="156">
                    <a:moveTo>
                      <a:pt x="0" y="0"/>
                    </a:moveTo>
                    <a:lnTo>
                      <a:pt x="5" y="1"/>
                    </a:lnTo>
                    <a:lnTo>
                      <a:pt x="18" y="5"/>
                    </a:lnTo>
                    <a:lnTo>
                      <a:pt x="37" y="12"/>
                    </a:lnTo>
                    <a:lnTo>
                      <a:pt x="58" y="24"/>
                    </a:lnTo>
                    <a:lnTo>
                      <a:pt x="78" y="44"/>
                    </a:lnTo>
                    <a:lnTo>
                      <a:pt x="96" y="71"/>
                    </a:lnTo>
                    <a:lnTo>
                      <a:pt x="107" y="108"/>
                    </a:lnTo>
                    <a:lnTo>
                      <a:pt x="109" y="156"/>
                    </a:lnTo>
                    <a:lnTo>
                      <a:pt x="105" y="156"/>
                    </a:lnTo>
                    <a:lnTo>
                      <a:pt x="99" y="156"/>
                    </a:lnTo>
                    <a:lnTo>
                      <a:pt x="93" y="156"/>
                    </a:lnTo>
                    <a:lnTo>
                      <a:pt x="87" y="154"/>
                    </a:lnTo>
                    <a:lnTo>
                      <a:pt x="81" y="153"/>
                    </a:lnTo>
                    <a:lnTo>
                      <a:pt x="74" y="150"/>
                    </a:lnTo>
                    <a:lnTo>
                      <a:pt x="66" y="145"/>
                    </a:lnTo>
                    <a:lnTo>
                      <a:pt x="58" y="139"/>
                    </a:lnTo>
                    <a:lnTo>
                      <a:pt x="53" y="126"/>
                    </a:lnTo>
                    <a:lnTo>
                      <a:pt x="53" y="111"/>
                    </a:lnTo>
                    <a:lnTo>
                      <a:pt x="56" y="96"/>
                    </a:lnTo>
                    <a:lnTo>
                      <a:pt x="59" y="80"/>
                    </a:lnTo>
                    <a:lnTo>
                      <a:pt x="56" y="62"/>
                    </a:lnTo>
                    <a:lnTo>
                      <a:pt x="48" y="43"/>
                    </a:lnTo>
                    <a:lnTo>
                      <a:pt x="31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3" name="Freeform 8"/>
              <p:cNvSpPr>
                <a:spLocks/>
              </p:cNvSpPr>
              <p:nvPr userDrawn="1"/>
            </p:nvSpPr>
            <p:spPr bwMode="ltGray">
              <a:xfrm rot="12185230" flipV="1">
                <a:off x="3842" y="2207"/>
                <a:ext cx="103" cy="209"/>
              </a:xfrm>
              <a:custGeom>
                <a:avLst/>
                <a:gdLst/>
                <a:ahLst/>
                <a:cxnLst>
                  <a:cxn ang="0">
                    <a:pos x="31" y="0"/>
                  </a:cxn>
                  <a:cxn ang="0">
                    <a:pos x="20" y="38"/>
                  </a:cxn>
                  <a:cxn ang="0">
                    <a:pos x="15" y="62"/>
                  </a:cxn>
                  <a:cxn ang="0">
                    <a:pos x="11" y="79"/>
                  </a:cxn>
                  <a:cxn ang="0">
                    <a:pos x="0" y="94"/>
                  </a:cxn>
                  <a:cxn ang="0">
                    <a:pos x="12" y="88"/>
                  </a:cxn>
                  <a:cxn ang="0">
                    <a:pos x="23" y="80"/>
                  </a:cxn>
                  <a:cxn ang="0">
                    <a:pos x="32" y="69"/>
                  </a:cxn>
                  <a:cxn ang="0">
                    <a:pos x="40" y="57"/>
                  </a:cxn>
                  <a:cxn ang="0">
                    <a:pos x="45" y="44"/>
                  </a:cxn>
                  <a:cxn ang="0">
                    <a:pos x="46" y="30"/>
                  </a:cxn>
                  <a:cxn ang="0">
                    <a:pos x="42" y="15"/>
                  </a:cxn>
                  <a:cxn ang="0">
                    <a:pos x="31" y="0"/>
                  </a:cxn>
                </a:cxnLst>
                <a:rect l="0" t="0" r="r" b="b"/>
                <a:pathLst>
                  <a:path w="46" h="94">
                    <a:moveTo>
                      <a:pt x="31" y="0"/>
                    </a:moveTo>
                    <a:lnTo>
                      <a:pt x="20" y="38"/>
                    </a:lnTo>
                    <a:lnTo>
                      <a:pt x="15" y="62"/>
                    </a:lnTo>
                    <a:lnTo>
                      <a:pt x="11" y="79"/>
                    </a:lnTo>
                    <a:lnTo>
                      <a:pt x="0" y="94"/>
                    </a:lnTo>
                    <a:lnTo>
                      <a:pt x="12" y="88"/>
                    </a:lnTo>
                    <a:lnTo>
                      <a:pt x="23" y="80"/>
                    </a:lnTo>
                    <a:lnTo>
                      <a:pt x="32" y="69"/>
                    </a:lnTo>
                    <a:lnTo>
                      <a:pt x="40" y="57"/>
                    </a:lnTo>
                    <a:lnTo>
                      <a:pt x="45" y="44"/>
                    </a:lnTo>
                    <a:lnTo>
                      <a:pt x="46" y="30"/>
                    </a:lnTo>
                    <a:lnTo>
                      <a:pt x="42" y="15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4" name="Freeform 9"/>
              <p:cNvSpPr>
                <a:spLocks/>
              </p:cNvSpPr>
              <p:nvPr userDrawn="1"/>
            </p:nvSpPr>
            <p:spPr bwMode="ltGray">
              <a:xfrm rot="12185230" flipV="1">
                <a:off x="3892" y="1324"/>
                <a:ext cx="120" cy="9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1"/>
                  </a:cxn>
                  <a:cxn ang="0">
                    <a:pos x="6" y="3"/>
                  </a:cxn>
                  <a:cxn ang="0">
                    <a:pos x="13" y="8"/>
                  </a:cxn>
                  <a:cxn ang="0">
                    <a:pos x="21" y="12"/>
                  </a:cxn>
                  <a:cxn ang="0">
                    <a:pos x="29" y="15"/>
                  </a:cxn>
                  <a:cxn ang="0">
                    <a:pos x="38" y="17"/>
                  </a:cxn>
                  <a:cxn ang="0">
                    <a:pos x="46" y="18"/>
                  </a:cxn>
                  <a:cxn ang="0">
                    <a:pos x="54" y="16"/>
                  </a:cxn>
                  <a:cxn ang="0">
                    <a:pos x="53" y="25"/>
                  </a:cxn>
                  <a:cxn ang="0">
                    <a:pos x="50" y="33"/>
                  </a:cxn>
                  <a:cxn ang="0">
                    <a:pos x="44" y="38"/>
                  </a:cxn>
                  <a:cxn ang="0">
                    <a:pos x="37" y="40"/>
                  </a:cxn>
                  <a:cxn ang="0">
                    <a:pos x="28" y="39"/>
                  </a:cxn>
                  <a:cxn ang="0">
                    <a:pos x="19" y="32"/>
                  </a:cxn>
                  <a:cxn ang="0">
                    <a:pos x="10" y="20"/>
                  </a:cxn>
                  <a:cxn ang="0">
                    <a:pos x="0" y="0"/>
                  </a:cxn>
                </a:cxnLst>
                <a:rect l="0" t="0" r="r" b="b"/>
                <a:pathLst>
                  <a:path w="54" h="40">
                    <a:moveTo>
                      <a:pt x="0" y="0"/>
                    </a:moveTo>
                    <a:lnTo>
                      <a:pt x="1" y="1"/>
                    </a:lnTo>
                    <a:lnTo>
                      <a:pt x="6" y="3"/>
                    </a:lnTo>
                    <a:lnTo>
                      <a:pt x="13" y="8"/>
                    </a:lnTo>
                    <a:lnTo>
                      <a:pt x="21" y="12"/>
                    </a:lnTo>
                    <a:lnTo>
                      <a:pt x="29" y="15"/>
                    </a:lnTo>
                    <a:lnTo>
                      <a:pt x="38" y="17"/>
                    </a:lnTo>
                    <a:lnTo>
                      <a:pt x="46" y="18"/>
                    </a:lnTo>
                    <a:lnTo>
                      <a:pt x="54" y="16"/>
                    </a:lnTo>
                    <a:lnTo>
                      <a:pt x="53" y="25"/>
                    </a:lnTo>
                    <a:lnTo>
                      <a:pt x="50" y="33"/>
                    </a:lnTo>
                    <a:lnTo>
                      <a:pt x="44" y="38"/>
                    </a:lnTo>
                    <a:lnTo>
                      <a:pt x="37" y="40"/>
                    </a:lnTo>
                    <a:lnTo>
                      <a:pt x="28" y="39"/>
                    </a:lnTo>
                    <a:lnTo>
                      <a:pt x="19" y="32"/>
                    </a:lnTo>
                    <a:lnTo>
                      <a:pt x="10" y="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5" name="Freeform 10"/>
              <p:cNvSpPr>
                <a:spLocks/>
              </p:cNvSpPr>
              <p:nvPr userDrawn="1"/>
            </p:nvSpPr>
            <p:spPr bwMode="ltGray">
              <a:xfrm rot="12185230" flipV="1">
                <a:off x="3010" y="2344"/>
                <a:ext cx="330" cy="20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6"/>
                  </a:cxn>
                  <a:cxn ang="0">
                    <a:pos x="16" y="14"/>
                  </a:cxn>
                  <a:cxn ang="0">
                    <a:pos x="28" y="24"/>
                  </a:cxn>
                  <a:cxn ang="0">
                    <a:pos x="41" y="37"/>
                  </a:cxn>
                  <a:cxn ang="0">
                    <a:pos x="58" y="53"/>
                  </a:cxn>
                  <a:cxn ang="0">
                    <a:pos x="73" y="70"/>
                  </a:cxn>
                  <a:cxn ang="0">
                    <a:pos x="88" y="90"/>
                  </a:cxn>
                  <a:cxn ang="0">
                    <a:pos x="100" y="113"/>
                  </a:cxn>
                  <a:cxn ang="0">
                    <a:pos x="112" y="137"/>
                  </a:cxn>
                  <a:cxn ang="0">
                    <a:pos x="120" y="165"/>
                  </a:cxn>
                  <a:cxn ang="0">
                    <a:pos x="124" y="196"/>
                  </a:cxn>
                  <a:cxn ang="0">
                    <a:pos x="126" y="228"/>
                  </a:cxn>
                  <a:cxn ang="0">
                    <a:pos x="120" y="264"/>
                  </a:cxn>
                  <a:cxn ang="0">
                    <a:pos x="109" y="302"/>
                  </a:cxn>
                  <a:cxn ang="0">
                    <a:pos x="92" y="342"/>
                  </a:cxn>
                  <a:cxn ang="0">
                    <a:pos x="67" y="386"/>
                  </a:cxn>
                  <a:cxn ang="0">
                    <a:pos x="39" y="436"/>
                  </a:cxn>
                  <a:cxn ang="0">
                    <a:pos x="21" y="482"/>
                  </a:cxn>
                  <a:cxn ang="0">
                    <a:pos x="10" y="525"/>
                  </a:cxn>
                  <a:cxn ang="0">
                    <a:pos x="6" y="566"/>
                  </a:cxn>
                  <a:cxn ang="0">
                    <a:pos x="6" y="605"/>
                  </a:cxn>
                  <a:cxn ang="0">
                    <a:pos x="8" y="641"/>
                  </a:cxn>
                  <a:cxn ang="0">
                    <a:pos x="12" y="673"/>
                  </a:cxn>
                  <a:cxn ang="0">
                    <a:pos x="14" y="704"/>
                  </a:cxn>
                  <a:cxn ang="0">
                    <a:pos x="41" y="688"/>
                  </a:cxn>
                  <a:cxn ang="0">
                    <a:pos x="39" y="680"/>
                  </a:cxn>
                  <a:cxn ang="0">
                    <a:pos x="36" y="657"/>
                  </a:cxn>
                  <a:cxn ang="0">
                    <a:pos x="33" y="622"/>
                  </a:cxn>
                  <a:cxn ang="0">
                    <a:pos x="35" y="575"/>
                  </a:cxn>
                  <a:cxn ang="0">
                    <a:pos x="41" y="519"/>
                  </a:cxn>
                  <a:cxn ang="0">
                    <a:pos x="58" y="455"/>
                  </a:cxn>
                  <a:cxn ang="0">
                    <a:pos x="86" y="386"/>
                  </a:cxn>
                  <a:cxn ang="0">
                    <a:pos x="129" y="313"/>
                  </a:cxn>
                  <a:cxn ang="0">
                    <a:pos x="143" y="279"/>
                  </a:cxn>
                  <a:cxn ang="0">
                    <a:pos x="149" y="235"/>
                  </a:cxn>
                  <a:cxn ang="0">
                    <a:pos x="144" y="184"/>
                  </a:cxn>
                  <a:cxn ang="0">
                    <a:pos x="131" y="134"/>
                  </a:cxn>
                  <a:cxn ang="0">
                    <a:pos x="109" y="85"/>
                  </a:cxn>
                  <a:cxn ang="0">
                    <a:pos x="81" y="44"/>
                  </a:cxn>
                  <a:cxn ang="0">
                    <a:pos x="44" y="14"/>
                  </a:cxn>
                  <a:cxn ang="0">
                    <a:pos x="0" y="0"/>
                  </a:cxn>
                </a:cxnLst>
                <a:rect l="0" t="0" r="r" b="b"/>
                <a:pathLst>
                  <a:path w="149" h="704">
                    <a:moveTo>
                      <a:pt x="0" y="0"/>
                    </a:moveTo>
                    <a:lnTo>
                      <a:pt x="6" y="6"/>
                    </a:lnTo>
                    <a:lnTo>
                      <a:pt x="16" y="14"/>
                    </a:lnTo>
                    <a:lnTo>
                      <a:pt x="28" y="24"/>
                    </a:lnTo>
                    <a:lnTo>
                      <a:pt x="41" y="37"/>
                    </a:lnTo>
                    <a:lnTo>
                      <a:pt x="58" y="53"/>
                    </a:lnTo>
                    <a:lnTo>
                      <a:pt x="73" y="70"/>
                    </a:lnTo>
                    <a:lnTo>
                      <a:pt x="88" y="90"/>
                    </a:lnTo>
                    <a:lnTo>
                      <a:pt x="100" y="113"/>
                    </a:lnTo>
                    <a:lnTo>
                      <a:pt x="112" y="137"/>
                    </a:lnTo>
                    <a:lnTo>
                      <a:pt x="120" y="165"/>
                    </a:lnTo>
                    <a:lnTo>
                      <a:pt x="124" y="196"/>
                    </a:lnTo>
                    <a:lnTo>
                      <a:pt x="126" y="228"/>
                    </a:lnTo>
                    <a:lnTo>
                      <a:pt x="120" y="264"/>
                    </a:lnTo>
                    <a:lnTo>
                      <a:pt x="109" y="302"/>
                    </a:lnTo>
                    <a:lnTo>
                      <a:pt x="92" y="342"/>
                    </a:lnTo>
                    <a:lnTo>
                      <a:pt x="67" y="386"/>
                    </a:lnTo>
                    <a:lnTo>
                      <a:pt x="39" y="436"/>
                    </a:lnTo>
                    <a:lnTo>
                      <a:pt x="21" y="482"/>
                    </a:lnTo>
                    <a:lnTo>
                      <a:pt x="10" y="525"/>
                    </a:lnTo>
                    <a:lnTo>
                      <a:pt x="6" y="566"/>
                    </a:lnTo>
                    <a:lnTo>
                      <a:pt x="6" y="605"/>
                    </a:lnTo>
                    <a:lnTo>
                      <a:pt x="8" y="641"/>
                    </a:lnTo>
                    <a:lnTo>
                      <a:pt x="12" y="673"/>
                    </a:lnTo>
                    <a:lnTo>
                      <a:pt x="14" y="704"/>
                    </a:lnTo>
                    <a:lnTo>
                      <a:pt x="41" y="688"/>
                    </a:lnTo>
                    <a:lnTo>
                      <a:pt x="39" y="680"/>
                    </a:lnTo>
                    <a:lnTo>
                      <a:pt x="36" y="657"/>
                    </a:lnTo>
                    <a:lnTo>
                      <a:pt x="33" y="622"/>
                    </a:lnTo>
                    <a:lnTo>
                      <a:pt x="35" y="575"/>
                    </a:lnTo>
                    <a:lnTo>
                      <a:pt x="41" y="519"/>
                    </a:lnTo>
                    <a:lnTo>
                      <a:pt x="58" y="455"/>
                    </a:lnTo>
                    <a:lnTo>
                      <a:pt x="86" y="386"/>
                    </a:lnTo>
                    <a:lnTo>
                      <a:pt x="129" y="313"/>
                    </a:lnTo>
                    <a:lnTo>
                      <a:pt x="143" y="279"/>
                    </a:lnTo>
                    <a:lnTo>
                      <a:pt x="149" y="235"/>
                    </a:lnTo>
                    <a:lnTo>
                      <a:pt x="144" y="184"/>
                    </a:lnTo>
                    <a:lnTo>
                      <a:pt x="131" y="134"/>
                    </a:lnTo>
                    <a:lnTo>
                      <a:pt x="109" y="85"/>
                    </a:lnTo>
                    <a:lnTo>
                      <a:pt x="81" y="44"/>
                    </a:lnTo>
                    <a:lnTo>
                      <a:pt x="44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  <p:sp>
          <p:nvSpPr>
            <p:cNvPr id="6" name="Freeform 11"/>
            <p:cNvSpPr>
              <a:spLocks/>
            </p:cNvSpPr>
            <p:nvPr userDrawn="1"/>
          </p:nvSpPr>
          <p:spPr bwMode="ltGray">
            <a:xfrm rot="373331" flipH="1">
              <a:off x="22" y="1957"/>
              <a:ext cx="323" cy="649"/>
            </a:xfrm>
            <a:custGeom>
              <a:avLst/>
              <a:gdLst/>
              <a:ahLst/>
              <a:cxnLst>
                <a:cxn ang="0">
                  <a:pos x="94" y="0"/>
                </a:cxn>
                <a:cxn ang="0">
                  <a:pos x="105" y="9"/>
                </a:cxn>
                <a:cxn ang="0">
                  <a:pos x="115" y="27"/>
                </a:cxn>
                <a:cxn ang="0">
                  <a:pos x="123" y="50"/>
                </a:cxn>
                <a:cxn ang="0">
                  <a:pos x="128" y="78"/>
                </a:cxn>
                <a:cxn ang="0">
                  <a:pos x="127" y="111"/>
                </a:cxn>
                <a:cxn ang="0">
                  <a:pos x="116" y="145"/>
                </a:cxn>
                <a:cxn ang="0">
                  <a:pos x="94" y="181"/>
                </a:cxn>
                <a:cxn ang="0">
                  <a:pos x="60" y="217"/>
                </a:cxn>
                <a:cxn ang="0">
                  <a:pos x="49" y="213"/>
                </a:cxn>
                <a:cxn ang="0">
                  <a:pos x="38" y="210"/>
                </a:cxn>
                <a:cxn ang="0">
                  <a:pos x="26" y="205"/>
                </a:cxn>
                <a:cxn ang="0">
                  <a:pos x="16" y="201"/>
                </a:cxn>
                <a:cxn ang="0">
                  <a:pos x="8" y="196"/>
                </a:cxn>
                <a:cxn ang="0">
                  <a:pos x="2" y="190"/>
                </a:cxn>
                <a:cxn ang="0">
                  <a:pos x="0" y="183"/>
                </a:cxn>
                <a:cxn ang="0">
                  <a:pos x="1" y="178"/>
                </a:cxn>
                <a:cxn ang="0">
                  <a:pos x="13" y="171"/>
                </a:cxn>
                <a:cxn ang="0">
                  <a:pos x="29" y="161"/>
                </a:cxn>
                <a:cxn ang="0">
                  <a:pos x="46" y="150"/>
                </a:cxn>
                <a:cxn ang="0">
                  <a:pos x="63" y="134"/>
                </a:cxn>
                <a:cxn ang="0">
                  <a:pos x="79" y="112"/>
                </a:cxn>
                <a:cxn ang="0">
                  <a:pos x="91" y="83"/>
                </a:cxn>
                <a:cxn ang="0">
                  <a:pos x="97" y="46"/>
                </a:cxn>
                <a:cxn ang="0">
                  <a:pos x="94" y="0"/>
                </a:cxn>
              </a:cxnLst>
              <a:rect l="0" t="0" r="r" b="b"/>
              <a:pathLst>
                <a:path w="128" h="217">
                  <a:moveTo>
                    <a:pt x="94" y="0"/>
                  </a:moveTo>
                  <a:lnTo>
                    <a:pt x="105" y="9"/>
                  </a:lnTo>
                  <a:lnTo>
                    <a:pt x="115" y="27"/>
                  </a:lnTo>
                  <a:lnTo>
                    <a:pt x="123" y="50"/>
                  </a:lnTo>
                  <a:lnTo>
                    <a:pt x="128" y="78"/>
                  </a:lnTo>
                  <a:lnTo>
                    <a:pt x="127" y="111"/>
                  </a:lnTo>
                  <a:lnTo>
                    <a:pt x="116" y="145"/>
                  </a:lnTo>
                  <a:lnTo>
                    <a:pt x="94" y="181"/>
                  </a:lnTo>
                  <a:lnTo>
                    <a:pt x="60" y="217"/>
                  </a:lnTo>
                  <a:lnTo>
                    <a:pt x="49" y="213"/>
                  </a:lnTo>
                  <a:lnTo>
                    <a:pt x="38" y="210"/>
                  </a:lnTo>
                  <a:lnTo>
                    <a:pt x="26" y="205"/>
                  </a:lnTo>
                  <a:lnTo>
                    <a:pt x="16" y="201"/>
                  </a:lnTo>
                  <a:lnTo>
                    <a:pt x="8" y="196"/>
                  </a:lnTo>
                  <a:lnTo>
                    <a:pt x="2" y="190"/>
                  </a:lnTo>
                  <a:lnTo>
                    <a:pt x="0" y="183"/>
                  </a:lnTo>
                  <a:lnTo>
                    <a:pt x="1" y="178"/>
                  </a:lnTo>
                  <a:lnTo>
                    <a:pt x="13" y="171"/>
                  </a:lnTo>
                  <a:lnTo>
                    <a:pt x="29" y="161"/>
                  </a:lnTo>
                  <a:lnTo>
                    <a:pt x="46" y="150"/>
                  </a:lnTo>
                  <a:lnTo>
                    <a:pt x="63" y="134"/>
                  </a:lnTo>
                  <a:lnTo>
                    <a:pt x="79" y="112"/>
                  </a:lnTo>
                  <a:lnTo>
                    <a:pt x="91" y="83"/>
                  </a:lnTo>
                  <a:lnTo>
                    <a:pt x="97" y="46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7" name="Freeform 12"/>
            <p:cNvSpPr>
              <a:spLocks/>
            </p:cNvSpPr>
            <p:nvPr userDrawn="1"/>
          </p:nvSpPr>
          <p:spPr bwMode="ltGray">
            <a:xfrm>
              <a:off x="168" y="1260"/>
              <a:ext cx="1259" cy="1532"/>
            </a:xfrm>
            <a:custGeom>
              <a:avLst/>
              <a:gdLst/>
              <a:ahLst/>
              <a:cxnLst>
                <a:cxn ang="0">
                  <a:pos x="891" y="1532"/>
                </a:cxn>
                <a:cxn ang="0">
                  <a:pos x="954" y="1452"/>
                </a:cxn>
                <a:cxn ang="0">
                  <a:pos x="1032" y="1338"/>
                </a:cxn>
                <a:cxn ang="0">
                  <a:pos x="1115" y="1188"/>
                </a:cxn>
                <a:cxn ang="0">
                  <a:pos x="1194" y="1023"/>
                </a:cxn>
                <a:cxn ang="0">
                  <a:pos x="1244" y="841"/>
                </a:cxn>
                <a:cxn ang="0">
                  <a:pos x="1259" y="647"/>
                </a:cxn>
                <a:cxn ang="0">
                  <a:pos x="1230" y="463"/>
                </a:cxn>
                <a:cxn ang="0">
                  <a:pos x="1140" y="294"/>
                </a:cxn>
                <a:cxn ang="0">
                  <a:pos x="1043" y="190"/>
                </a:cxn>
                <a:cxn ang="0">
                  <a:pos x="961" y="109"/>
                </a:cxn>
                <a:cxn ang="0">
                  <a:pos x="894" y="65"/>
                </a:cxn>
                <a:cxn ang="0">
                  <a:pos x="786" y="18"/>
                </a:cxn>
                <a:cxn ang="0">
                  <a:pos x="642" y="0"/>
                </a:cxn>
                <a:cxn ang="0">
                  <a:pos x="440" y="23"/>
                </a:cxn>
                <a:cxn ang="0">
                  <a:pos x="366" y="44"/>
                </a:cxn>
                <a:cxn ang="0">
                  <a:pos x="292" y="58"/>
                </a:cxn>
                <a:cxn ang="0">
                  <a:pos x="229" y="79"/>
                </a:cxn>
                <a:cxn ang="0">
                  <a:pos x="178" y="103"/>
                </a:cxn>
                <a:cxn ang="0">
                  <a:pos x="127" y="127"/>
                </a:cxn>
                <a:cxn ang="0">
                  <a:pos x="82" y="158"/>
                </a:cxn>
                <a:cxn ang="0">
                  <a:pos x="41" y="197"/>
                </a:cxn>
                <a:cxn ang="0">
                  <a:pos x="0" y="243"/>
                </a:cxn>
                <a:cxn ang="0">
                  <a:pos x="76" y="215"/>
                </a:cxn>
                <a:cxn ang="0">
                  <a:pos x="144" y="194"/>
                </a:cxn>
                <a:cxn ang="0">
                  <a:pos x="212" y="179"/>
                </a:cxn>
                <a:cxn ang="0">
                  <a:pos x="280" y="164"/>
                </a:cxn>
                <a:cxn ang="0">
                  <a:pos x="336" y="149"/>
                </a:cxn>
                <a:cxn ang="0">
                  <a:pos x="397" y="149"/>
                </a:cxn>
                <a:cxn ang="0">
                  <a:pos x="458" y="141"/>
                </a:cxn>
                <a:cxn ang="0">
                  <a:pos x="511" y="146"/>
                </a:cxn>
                <a:cxn ang="0">
                  <a:pos x="565" y="152"/>
                </a:cxn>
                <a:cxn ang="0">
                  <a:pos x="618" y="166"/>
                </a:cxn>
                <a:cxn ang="0">
                  <a:pos x="669" y="186"/>
                </a:cxn>
                <a:cxn ang="0">
                  <a:pos x="715" y="205"/>
                </a:cxn>
                <a:cxn ang="0">
                  <a:pos x="760" y="239"/>
                </a:cxn>
                <a:cxn ang="0">
                  <a:pos x="811" y="267"/>
                </a:cxn>
                <a:cxn ang="0">
                  <a:pos x="855" y="307"/>
                </a:cxn>
                <a:cxn ang="0">
                  <a:pos x="899" y="348"/>
                </a:cxn>
                <a:cxn ang="0">
                  <a:pos x="971" y="464"/>
                </a:cxn>
                <a:cxn ang="0">
                  <a:pos x="1016" y="606"/>
                </a:cxn>
                <a:cxn ang="0">
                  <a:pos x="1027" y="774"/>
                </a:cxn>
                <a:cxn ang="0">
                  <a:pos x="1022" y="939"/>
                </a:cxn>
                <a:cxn ang="0">
                  <a:pos x="1002" y="1117"/>
                </a:cxn>
                <a:cxn ang="0">
                  <a:pos x="966" y="1279"/>
                </a:cxn>
                <a:cxn ang="0">
                  <a:pos x="933" y="1421"/>
                </a:cxn>
                <a:cxn ang="0">
                  <a:pos x="891" y="1532"/>
                </a:cxn>
              </a:cxnLst>
              <a:rect l="0" t="0" r="r" b="b"/>
              <a:pathLst>
                <a:path w="1259" h="1532">
                  <a:moveTo>
                    <a:pt x="891" y="1532"/>
                  </a:moveTo>
                  <a:lnTo>
                    <a:pt x="954" y="1452"/>
                  </a:lnTo>
                  <a:lnTo>
                    <a:pt x="1032" y="1338"/>
                  </a:lnTo>
                  <a:lnTo>
                    <a:pt x="1115" y="1188"/>
                  </a:lnTo>
                  <a:lnTo>
                    <a:pt x="1194" y="1023"/>
                  </a:lnTo>
                  <a:lnTo>
                    <a:pt x="1244" y="841"/>
                  </a:lnTo>
                  <a:lnTo>
                    <a:pt x="1259" y="647"/>
                  </a:lnTo>
                  <a:lnTo>
                    <a:pt x="1230" y="463"/>
                  </a:lnTo>
                  <a:lnTo>
                    <a:pt x="1140" y="294"/>
                  </a:lnTo>
                  <a:lnTo>
                    <a:pt x="1043" y="190"/>
                  </a:lnTo>
                  <a:lnTo>
                    <a:pt x="961" y="109"/>
                  </a:lnTo>
                  <a:lnTo>
                    <a:pt x="894" y="65"/>
                  </a:lnTo>
                  <a:lnTo>
                    <a:pt x="786" y="18"/>
                  </a:lnTo>
                  <a:lnTo>
                    <a:pt x="642" y="0"/>
                  </a:lnTo>
                  <a:lnTo>
                    <a:pt x="440" y="23"/>
                  </a:lnTo>
                  <a:lnTo>
                    <a:pt x="366" y="44"/>
                  </a:lnTo>
                  <a:lnTo>
                    <a:pt x="292" y="58"/>
                  </a:lnTo>
                  <a:lnTo>
                    <a:pt x="229" y="79"/>
                  </a:lnTo>
                  <a:lnTo>
                    <a:pt x="178" y="103"/>
                  </a:lnTo>
                  <a:lnTo>
                    <a:pt x="127" y="127"/>
                  </a:lnTo>
                  <a:lnTo>
                    <a:pt x="82" y="158"/>
                  </a:lnTo>
                  <a:lnTo>
                    <a:pt x="41" y="197"/>
                  </a:lnTo>
                  <a:lnTo>
                    <a:pt x="0" y="243"/>
                  </a:lnTo>
                  <a:lnTo>
                    <a:pt x="76" y="215"/>
                  </a:lnTo>
                  <a:lnTo>
                    <a:pt x="144" y="194"/>
                  </a:lnTo>
                  <a:lnTo>
                    <a:pt x="212" y="179"/>
                  </a:lnTo>
                  <a:lnTo>
                    <a:pt x="280" y="164"/>
                  </a:lnTo>
                  <a:lnTo>
                    <a:pt x="336" y="149"/>
                  </a:lnTo>
                  <a:lnTo>
                    <a:pt x="397" y="149"/>
                  </a:lnTo>
                  <a:lnTo>
                    <a:pt x="458" y="141"/>
                  </a:lnTo>
                  <a:lnTo>
                    <a:pt x="511" y="146"/>
                  </a:lnTo>
                  <a:lnTo>
                    <a:pt x="565" y="152"/>
                  </a:lnTo>
                  <a:lnTo>
                    <a:pt x="618" y="166"/>
                  </a:lnTo>
                  <a:lnTo>
                    <a:pt x="669" y="186"/>
                  </a:lnTo>
                  <a:lnTo>
                    <a:pt x="715" y="205"/>
                  </a:lnTo>
                  <a:lnTo>
                    <a:pt x="760" y="239"/>
                  </a:lnTo>
                  <a:lnTo>
                    <a:pt x="811" y="267"/>
                  </a:lnTo>
                  <a:lnTo>
                    <a:pt x="855" y="307"/>
                  </a:lnTo>
                  <a:lnTo>
                    <a:pt x="899" y="348"/>
                  </a:lnTo>
                  <a:lnTo>
                    <a:pt x="971" y="464"/>
                  </a:lnTo>
                  <a:lnTo>
                    <a:pt x="1016" y="606"/>
                  </a:lnTo>
                  <a:lnTo>
                    <a:pt x="1027" y="774"/>
                  </a:lnTo>
                  <a:lnTo>
                    <a:pt x="1022" y="939"/>
                  </a:lnTo>
                  <a:lnTo>
                    <a:pt x="1002" y="1117"/>
                  </a:lnTo>
                  <a:lnTo>
                    <a:pt x="966" y="1279"/>
                  </a:lnTo>
                  <a:lnTo>
                    <a:pt x="933" y="1421"/>
                  </a:lnTo>
                  <a:lnTo>
                    <a:pt x="891" y="1532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8" name="Freeform 13"/>
            <p:cNvSpPr>
              <a:spLocks/>
            </p:cNvSpPr>
            <p:nvPr userDrawn="1"/>
          </p:nvSpPr>
          <p:spPr bwMode="ltGray">
            <a:xfrm>
              <a:off x="0" y="2610"/>
              <a:ext cx="801" cy="4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7" y="69"/>
                </a:cxn>
                <a:cxn ang="0">
                  <a:pos x="68" y="132"/>
                </a:cxn>
                <a:cxn ang="0">
                  <a:pos x="110" y="188"/>
                </a:cxn>
                <a:cxn ang="0">
                  <a:pos x="149" y="229"/>
                </a:cxn>
                <a:cxn ang="0">
                  <a:pos x="192" y="278"/>
                </a:cxn>
                <a:cxn ang="0">
                  <a:pos x="250" y="314"/>
                </a:cxn>
                <a:cxn ang="0">
                  <a:pos x="308" y="336"/>
                </a:cxn>
                <a:cxn ang="0">
                  <a:pos x="365" y="365"/>
                </a:cxn>
                <a:cxn ang="0">
                  <a:pos x="430" y="381"/>
                </a:cxn>
                <a:cxn ang="0">
                  <a:pos x="501" y="390"/>
                </a:cxn>
                <a:cxn ang="0">
                  <a:pos x="573" y="392"/>
                </a:cxn>
                <a:cxn ang="0">
                  <a:pos x="646" y="381"/>
                </a:cxn>
                <a:cxn ang="0">
                  <a:pos x="726" y="362"/>
                </a:cxn>
                <a:cxn ang="0">
                  <a:pos x="801" y="335"/>
                </a:cxn>
                <a:cxn ang="0">
                  <a:pos x="731" y="377"/>
                </a:cxn>
                <a:cxn ang="0">
                  <a:pos x="662" y="404"/>
                </a:cxn>
                <a:cxn ang="0">
                  <a:pos x="594" y="432"/>
                </a:cxn>
                <a:cxn ang="0">
                  <a:pos x="532" y="445"/>
                </a:cxn>
                <a:cxn ang="0">
                  <a:pos x="471" y="459"/>
                </a:cxn>
                <a:cxn ang="0">
                  <a:pos x="411" y="458"/>
                </a:cxn>
                <a:cxn ang="0">
                  <a:pos x="350" y="458"/>
                </a:cxn>
                <a:cxn ang="0">
                  <a:pos x="291" y="450"/>
                </a:cxn>
                <a:cxn ang="0">
                  <a:pos x="244" y="436"/>
                </a:cxn>
                <a:cxn ang="0">
                  <a:pos x="192" y="415"/>
                </a:cxn>
                <a:cxn ang="0">
                  <a:pos x="145" y="394"/>
                </a:cxn>
                <a:cxn ang="0">
                  <a:pos x="100" y="373"/>
                </a:cxn>
                <a:cxn ang="0">
                  <a:pos x="60" y="347"/>
                </a:cxn>
                <a:cxn ang="0">
                  <a:pos x="0" y="294"/>
                </a:cxn>
                <a:cxn ang="0">
                  <a:pos x="0" y="0"/>
                </a:cxn>
              </a:cxnLst>
              <a:rect l="0" t="0" r="r" b="b"/>
              <a:pathLst>
                <a:path w="801" h="459">
                  <a:moveTo>
                    <a:pt x="0" y="0"/>
                  </a:moveTo>
                  <a:lnTo>
                    <a:pt x="37" y="69"/>
                  </a:lnTo>
                  <a:lnTo>
                    <a:pt x="68" y="132"/>
                  </a:lnTo>
                  <a:lnTo>
                    <a:pt x="110" y="188"/>
                  </a:lnTo>
                  <a:lnTo>
                    <a:pt x="149" y="229"/>
                  </a:lnTo>
                  <a:lnTo>
                    <a:pt x="192" y="278"/>
                  </a:lnTo>
                  <a:lnTo>
                    <a:pt x="250" y="314"/>
                  </a:lnTo>
                  <a:lnTo>
                    <a:pt x="308" y="336"/>
                  </a:lnTo>
                  <a:lnTo>
                    <a:pt x="365" y="365"/>
                  </a:lnTo>
                  <a:lnTo>
                    <a:pt x="430" y="381"/>
                  </a:lnTo>
                  <a:lnTo>
                    <a:pt x="501" y="390"/>
                  </a:lnTo>
                  <a:lnTo>
                    <a:pt x="573" y="392"/>
                  </a:lnTo>
                  <a:lnTo>
                    <a:pt x="646" y="381"/>
                  </a:lnTo>
                  <a:lnTo>
                    <a:pt x="726" y="362"/>
                  </a:lnTo>
                  <a:lnTo>
                    <a:pt x="801" y="335"/>
                  </a:lnTo>
                  <a:lnTo>
                    <a:pt x="731" y="377"/>
                  </a:lnTo>
                  <a:lnTo>
                    <a:pt x="662" y="404"/>
                  </a:lnTo>
                  <a:lnTo>
                    <a:pt x="594" y="432"/>
                  </a:lnTo>
                  <a:lnTo>
                    <a:pt x="532" y="445"/>
                  </a:lnTo>
                  <a:lnTo>
                    <a:pt x="471" y="459"/>
                  </a:lnTo>
                  <a:lnTo>
                    <a:pt x="411" y="458"/>
                  </a:lnTo>
                  <a:lnTo>
                    <a:pt x="350" y="458"/>
                  </a:lnTo>
                  <a:lnTo>
                    <a:pt x="291" y="450"/>
                  </a:lnTo>
                  <a:lnTo>
                    <a:pt x="244" y="436"/>
                  </a:lnTo>
                  <a:lnTo>
                    <a:pt x="192" y="415"/>
                  </a:lnTo>
                  <a:lnTo>
                    <a:pt x="145" y="394"/>
                  </a:lnTo>
                  <a:lnTo>
                    <a:pt x="100" y="373"/>
                  </a:lnTo>
                  <a:lnTo>
                    <a:pt x="60" y="347"/>
                  </a:lnTo>
                  <a:lnTo>
                    <a:pt x="0" y="2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9" name="Freeform 14"/>
            <p:cNvSpPr>
              <a:spLocks/>
            </p:cNvSpPr>
            <p:nvPr userDrawn="1"/>
          </p:nvSpPr>
          <p:spPr bwMode="ltGray">
            <a:xfrm rot="373331" flipH="1">
              <a:off x="898" y="2855"/>
              <a:ext cx="354" cy="464"/>
            </a:xfrm>
            <a:custGeom>
              <a:avLst/>
              <a:gdLst/>
              <a:ahLst/>
              <a:cxnLst>
                <a:cxn ang="0">
                  <a:pos x="75" y="0"/>
                </a:cxn>
                <a:cxn ang="0">
                  <a:pos x="0" y="25"/>
                </a:cxn>
                <a:cxn ang="0">
                  <a:pos x="3" y="26"/>
                </a:cxn>
                <a:cxn ang="0">
                  <a:pos x="14" y="29"/>
                </a:cxn>
                <a:cxn ang="0">
                  <a:pos x="29" y="36"/>
                </a:cxn>
                <a:cxn ang="0">
                  <a:pos x="46" y="47"/>
                </a:cxn>
                <a:cxn ang="0">
                  <a:pos x="66" y="62"/>
                </a:cxn>
                <a:cxn ang="0">
                  <a:pos x="84" y="80"/>
                </a:cxn>
                <a:cxn ang="0">
                  <a:pos x="102" y="103"/>
                </a:cxn>
                <a:cxn ang="0">
                  <a:pos x="116" y="132"/>
                </a:cxn>
                <a:cxn ang="0">
                  <a:pos x="117" y="120"/>
                </a:cxn>
                <a:cxn ang="0">
                  <a:pos x="115" y="107"/>
                </a:cxn>
                <a:cxn ang="0">
                  <a:pos x="108" y="90"/>
                </a:cxn>
                <a:cxn ang="0">
                  <a:pos x="99" y="74"/>
                </a:cxn>
                <a:cxn ang="0">
                  <a:pos x="89" y="58"/>
                </a:cxn>
                <a:cxn ang="0">
                  <a:pos x="78" y="45"/>
                </a:cxn>
                <a:cxn ang="0">
                  <a:pos x="67" y="36"/>
                </a:cxn>
                <a:cxn ang="0">
                  <a:pos x="58" y="32"/>
                </a:cxn>
                <a:cxn ang="0">
                  <a:pos x="69" y="29"/>
                </a:cxn>
                <a:cxn ang="0">
                  <a:pos x="79" y="28"/>
                </a:cxn>
                <a:cxn ang="0">
                  <a:pos x="89" y="26"/>
                </a:cxn>
                <a:cxn ang="0">
                  <a:pos x="98" y="25"/>
                </a:cxn>
                <a:cxn ang="0">
                  <a:pos x="105" y="24"/>
                </a:cxn>
                <a:cxn ang="0">
                  <a:pos x="109" y="22"/>
                </a:cxn>
                <a:cxn ang="0">
                  <a:pos x="113" y="21"/>
                </a:cxn>
                <a:cxn ang="0">
                  <a:pos x="114" y="21"/>
                </a:cxn>
                <a:cxn ang="0">
                  <a:pos x="75" y="0"/>
                </a:cxn>
              </a:cxnLst>
              <a:rect l="0" t="0" r="r" b="b"/>
              <a:pathLst>
                <a:path w="117" h="132">
                  <a:moveTo>
                    <a:pt x="75" y="0"/>
                  </a:moveTo>
                  <a:lnTo>
                    <a:pt x="0" y="25"/>
                  </a:lnTo>
                  <a:lnTo>
                    <a:pt x="3" y="26"/>
                  </a:lnTo>
                  <a:lnTo>
                    <a:pt x="14" y="29"/>
                  </a:lnTo>
                  <a:lnTo>
                    <a:pt x="29" y="36"/>
                  </a:lnTo>
                  <a:lnTo>
                    <a:pt x="46" y="47"/>
                  </a:lnTo>
                  <a:lnTo>
                    <a:pt x="66" y="62"/>
                  </a:lnTo>
                  <a:lnTo>
                    <a:pt x="84" y="80"/>
                  </a:lnTo>
                  <a:lnTo>
                    <a:pt x="102" y="103"/>
                  </a:lnTo>
                  <a:lnTo>
                    <a:pt x="116" y="132"/>
                  </a:lnTo>
                  <a:lnTo>
                    <a:pt x="117" y="120"/>
                  </a:lnTo>
                  <a:lnTo>
                    <a:pt x="115" y="107"/>
                  </a:lnTo>
                  <a:lnTo>
                    <a:pt x="108" y="90"/>
                  </a:lnTo>
                  <a:lnTo>
                    <a:pt x="99" y="74"/>
                  </a:lnTo>
                  <a:lnTo>
                    <a:pt x="89" y="58"/>
                  </a:lnTo>
                  <a:lnTo>
                    <a:pt x="78" y="45"/>
                  </a:lnTo>
                  <a:lnTo>
                    <a:pt x="67" y="36"/>
                  </a:lnTo>
                  <a:lnTo>
                    <a:pt x="58" y="32"/>
                  </a:lnTo>
                  <a:lnTo>
                    <a:pt x="69" y="29"/>
                  </a:lnTo>
                  <a:lnTo>
                    <a:pt x="79" y="28"/>
                  </a:lnTo>
                  <a:lnTo>
                    <a:pt x="89" y="26"/>
                  </a:lnTo>
                  <a:lnTo>
                    <a:pt x="98" y="25"/>
                  </a:lnTo>
                  <a:lnTo>
                    <a:pt x="105" y="24"/>
                  </a:lnTo>
                  <a:lnTo>
                    <a:pt x="109" y="22"/>
                  </a:lnTo>
                  <a:lnTo>
                    <a:pt x="113" y="21"/>
                  </a:lnTo>
                  <a:lnTo>
                    <a:pt x="114" y="21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0" name="Freeform 15"/>
            <p:cNvSpPr>
              <a:spLocks/>
            </p:cNvSpPr>
            <p:nvPr userDrawn="1"/>
          </p:nvSpPr>
          <p:spPr bwMode="ltGray">
            <a:xfrm rot="373331" flipH="1">
              <a:off x="799" y="2979"/>
              <a:ext cx="87" cy="274"/>
            </a:xfrm>
            <a:custGeom>
              <a:avLst/>
              <a:gdLst/>
              <a:ahLst/>
              <a:cxnLst>
                <a:cxn ang="0">
                  <a:pos x="29" y="0"/>
                </a:cxn>
                <a:cxn ang="0">
                  <a:pos x="23" y="0"/>
                </a:cxn>
                <a:cxn ang="0">
                  <a:pos x="16" y="4"/>
                </a:cxn>
                <a:cxn ang="0">
                  <a:pos x="9" y="9"/>
                </a:cxn>
                <a:cxn ang="0">
                  <a:pos x="4" y="19"/>
                </a:cxn>
                <a:cxn ang="0">
                  <a:pos x="1" y="30"/>
                </a:cxn>
                <a:cxn ang="0">
                  <a:pos x="0" y="44"/>
                </a:cxn>
                <a:cxn ang="0">
                  <a:pos x="3" y="60"/>
                </a:cxn>
                <a:cxn ang="0">
                  <a:pos x="11" y="77"/>
                </a:cxn>
                <a:cxn ang="0">
                  <a:pos x="15" y="53"/>
                </a:cxn>
                <a:cxn ang="0">
                  <a:pos x="19" y="37"/>
                </a:cxn>
                <a:cxn ang="0">
                  <a:pos x="23" y="22"/>
                </a:cxn>
                <a:cxn ang="0">
                  <a:pos x="29" y="0"/>
                </a:cxn>
              </a:cxnLst>
              <a:rect l="0" t="0" r="r" b="b"/>
              <a:pathLst>
                <a:path w="29" h="77">
                  <a:moveTo>
                    <a:pt x="29" y="0"/>
                  </a:moveTo>
                  <a:lnTo>
                    <a:pt x="23" y="0"/>
                  </a:lnTo>
                  <a:lnTo>
                    <a:pt x="16" y="4"/>
                  </a:lnTo>
                  <a:lnTo>
                    <a:pt x="9" y="9"/>
                  </a:lnTo>
                  <a:lnTo>
                    <a:pt x="4" y="19"/>
                  </a:lnTo>
                  <a:lnTo>
                    <a:pt x="1" y="30"/>
                  </a:lnTo>
                  <a:lnTo>
                    <a:pt x="0" y="44"/>
                  </a:lnTo>
                  <a:lnTo>
                    <a:pt x="3" y="60"/>
                  </a:lnTo>
                  <a:lnTo>
                    <a:pt x="11" y="77"/>
                  </a:lnTo>
                  <a:lnTo>
                    <a:pt x="15" y="53"/>
                  </a:lnTo>
                  <a:lnTo>
                    <a:pt x="19" y="37"/>
                  </a:lnTo>
                  <a:lnTo>
                    <a:pt x="23" y="22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1" name="Freeform 16"/>
            <p:cNvSpPr>
              <a:spLocks/>
            </p:cNvSpPr>
            <p:nvPr userDrawn="1"/>
          </p:nvSpPr>
          <p:spPr bwMode="ltGray">
            <a:xfrm>
              <a:off x="1190" y="3273"/>
              <a:ext cx="1108" cy="1047"/>
            </a:xfrm>
            <a:custGeom>
              <a:avLst/>
              <a:gdLst/>
              <a:ahLst/>
              <a:cxnLst>
                <a:cxn ang="0">
                  <a:pos x="784" y="1047"/>
                </a:cxn>
                <a:cxn ang="0">
                  <a:pos x="692" y="1011"/>
                </a:cxn>
                <a:cxn ang="0">
                  <a:pos x="607" y="945"/>
                </a:cxn>
                <a:cxn ang="0">
                  <a:pos x="517" y="861"/>
                </a:cxn>
                <a:cxn ang="0">
                  <a:pos x="432" y="776"/>
                </a:cxn>
                <a:cxn ang="0">
                  <a:pos x="350" y="677"/>
                </a:cxn>
                <a:cxn ang="0">
                  <a:pos x="266" y="563"/>
                </a:cxn>
                <a:cxn ang="0">
                  <a:pos x="188" y="447"/>
                </a:cxn>
                <a:cxn ang="0">
                  <a:pos x="122" y="325"/>
                </a:cxn>
                <a:cxn ang="0">
                  <a:pos x="65" y="211"/>
                </a:cxn>
                <a:cxn ang="0">
                  <a:pos x="21" y="101"/>
                </a:cxn>
                <a:cxn ang="0">
                  <a:pos x="0" y="0"/>
                </a:cxn>
                <a:cxn ang="0">
                  <a:pos x="109" y="217"/>
                </a:cxn>
                <a:cxn ang="0">
                  <a:pos x="209" y="378"/>
                </a:cxn>
                <a:cxn ang="0">
                  <a:pos x="294" y="500"/>
                </a:cxn>
                <a:cxn ang="0">
                  <a:pos x="373" y="590"/>
                </a:cxn>
                <a:cxn ang="0">
                  <a:pos x="441" y="661"/>
                </a:cxn>
                <a:cxn ang="0">
                  <a:pos x="506" y="713"/>
                </a:cxn>
                <a:cxn ang="0">
                  <a:pos x="564" y="754"/>
                </a:cxn>
                <a:cxn ang="0">
                  <a:pos x="620" y="801"/>
                </a:cxn>
                <a:cxn ang="0">
                  <a:pos x="754" y="899"/>
                </a:cxn>
                <a:cxn ang="0">
                  <a:pos x="925" y="977"/>
                </a:cxn>
                <a:cxn ang="0">
                  <a:pos x="1108" y="1047"/>
                </a:cxn>
                <a:cxn ang="0">
                  <a:pos x="784" y="1047"/>
                </a:cxn>
              </a:cxnLst>
              <a:rect l="0" t="0" r="r" b="b"/>
              <a:pathLst>
                <a:path w="1108" h="1047">
                  <a:moveTo>
                    <a:pt x="784" y="1047"/>
                  </a:moveTo>
                  <a:lnTo>
                    <a:pt x="692" y="1011"/>
                  </a:lnTo>
                  <a:lnTo>
                    <a:pt x="607" y="945"/>
                  </a:lnTo>
                  <a:lnTo>
                    <a:pt x="517" y="861"/>
                  </a:lnTo>
                  <a:lnTo>
                    <a:pt x="432" y="776"/>
                  </a:lnTo>
                  <a:lnTo>
                    <a:pt x="350" y="677"/>
                  </a:lnTo>
                  <a:lnTo>
                    <a:pt x="266" y="563"/>
                  </a:lnTo>
                  <a:lnTo>
                    <a:pt x="188" y="447"/>
                  </a:lnTo>
                  <a:lnTo>
                    <a:pt x="122" y="325"/>
                  </a:lnTo>
                  <a:lnTo>
                    <a:pt x="65" y="211"/>
                  </a:lnTo>
                  <a:lnTo>
                    <a:pt x="21" y="101"/>
                  </a:lnTo>
                  <a:lnTo>
                    <a:pt x="0" y="0"/>
                  </a:lnTo>
                  <a:lnTo>
                    <a:pt x="109" y="217"/>
                  </a:lnTo>
                  <a:lnTo>
                    <a:pt x="209" y="378"/>
                  </a:lnTo>
                  <a:lnTo>
                    <a:pt x="294" y="500"/>
                  </a:lnTo>
                  <a:lnTo>
                    <a:pt x="373" y="590"/>
                  </a:lnTo>
                  <a:lnTo>
                    <a:pt x="441" y="661"/>
                  </a:lnTo>
                  <a:lnTo>
                    <a:pt x="506" y="713"/>
                  </a:lnTo>
                  <a:lnTo>
                    <a:pt x="564" y="754"/>
                  </a:lnTo>
                  <a:lnTo>
                    <a:pt x="620" y="801"/>
                  </a:lnTo>
                  <a:lnTo>
                    <a:pt x="754" y="899"/>
                  </a:lnTo>
                  <a:lnTo>
                    <a:pt x="925" y="977"/>
                  </a:lnTo>
                  <a:lnTo>
                    <a:pt x="1108" y="1047"/>
                  </a:lnTo>
                  <a:lnTo>
                    <a:pt x="784" y="1047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grpSp>
          <p:nvGrpSpPr>
            <p:cNvPr id="12" name="Group 17"/>
            <p:cNvGrpSpPr>
              <a:grpSpLocks/>
            </p:cNvGrpSpPr>
            <p:nvPr userDrawn="1"/>
          </p:nvGrpSpPr>
          <p:grpSpPr bwMode="auto">
            <a:xfrm rot="3220060">
              <a:off x="2631" y="754"/>
              <a:ext cx="569" cy="637"/>
              <a:chOff x="1727" y="866"/>
              <a:chExt cx="129" cy="157"/>
            </a:xfrm>
          </p:grpSpPr>
          <p:sp>
            <p:nvSpPr>
              <p:cNvPr id="36" name="Freeform 1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37" name="Freeform 1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38" name="Freeform 2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  <p:grpSp>
          <p:nvGrpSpPr>
            <p:cNvPr id="13" name="Group 21"/>
            <p:cNvGrpSpPr>
              <a:grpSpLocks/>
            </p:cNvGrpSpPr>
            <p:nvPr userDrawn="1"/>
          </p:nvGrpSpPr>
          <p:grpSpPr bwMode="auto">
            <a:xfrm rot="-6691250">
              <a:off x="3637" y="132"/>
              <a:ext cx="356" cy="607"/>
              <a:chOff x="1727" y="866"/>
              <a:chExt cx="129" cy="157"/>
            </a:xfrm>
          </p:grpSpPr>
          <p:sp>
            <p:nvSpPr>
              <p:cNvPr id="33" name="Freeform 22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34" name="Freeform 23"/>
              <p:cNvSpPr>
                <a:spLocks/>
              </p:cNvSpPr>
              <p:nvPr userDrawn="1"/>
            </p:nvSpPr>
            <p:spPr bwMode="ltGray">
              <a:xfrm>
                <a:off x="1788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35" name="Freeform 24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  <p:grpSp>
          <p:nvGrpSpPr>
            <p:cNvPr id="14" name="Group 25"/>
            <p:cNvGrpSpPr>
              <a:grpSpLocks/>
            </p:cNvGrpSpPr>
            <p:nvPr userDrawn="1"/>
          </p:nvGrpSpPr>
          <p:grpSpPr bwMode="auto">
            <a:xfrm rot="8524840">
              <a:off x="668" y="3321"/>
              <a:ext cx="501" cy="502"/>
              <a:chOff x="1727" y="866"/>
              <a:chExt cx="129" cy="157"/>
            </a:xfrm>
          </p:grpSpPr>
          <p:sp>
            <p:nvSpPr>
              <p:cNvPr id="30" name="Freeform 26"/>
              <p:cNvSpPr>
                <a:spLocks/>
              </p:cNvSpPr>
              <p:nvPr userDrawn="1"/>
            </p:nvSpPr>
            <p:spPr bwMode="ltGray">
              <a:xfrm>
                <a:off x="1727" y="868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31" name="Freeform 27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32" name="Freeform 28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  <p:grpSp>
          <p:nvGrpSpPr>
            <p:cNvPr id="15" name="Group 29"/>
            <p:cNvGrpSpPr>
              <a:grpSpLocks/>
            </p:cNvGrpSpPr>
            <p:nvPr userDrawn="1"/>
          </p:nvGrpSpPr>
          <p:grpSpPr bwMode="auto">
            <a:xfrm rot="4106450" flipH="1">
              <a:off x="393" y="262"/>
              <a:ext cx="709" cy="892"/>
              <a:chOff x="1727" y="866"/>
              <a:chExt cx="129" cy="157"/>
            </a:xfrm>
          </p:grpSpPr>
          <p:sp>
            <p:nvSpPr>
              <p:cNvPr id="27" name="Freeform 30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8" name="Freeform 31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9" name="Freeform 3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  <p:grpSp>
          <p:nvGrpSpPr>
            <p:cNvPr id="16" name="Group 33"/>
            <p:cNvGrpSpPr>
              <a:grpSpLocks/>
            </p:cNvGrpSpPr>
            <p:nvPr userDrawn="1"/>
          </p:nvGrpSpPr>
          <p:grpSpPr bwMode="auto">
            <a:xfrm rot="10015322" flipH="1">
              <a:off x="4625" y="2382"/>
              <a:ext cx="709" cy="892"/>
              <a:chOff x="1727" y="866"/>
              <a:chExt cx="129" cy="157"/>
            </a:xfrm>
          </p:grpSpPr>
          <p:sp>
            <p:nvSpPr>
              <p:cNvPr id="24" name="Freeform 3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5" name="Freeform 3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6" name="Freeform 3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  <p:sp>
          <p:nvSpPr>
            <p:cNvPr id="17" name="Freeform 37"/>
            <p:cNvSpPr>
              <a:spLocks/>
            </p:cNvSpPr>
            <p:nvPr userDrawn="1"/>
          </p:nvSpPr>
          <p:spPr bwMode="ltGray">
            <a:xfrm>
              <a:off x="1217" y="2"/>
              <a:ext cx="862" cy="88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107"/>
                </a:cxn>
                <a:cxn ang="0">
                  <a:pos x="37" y="262"/>
                </a:cxn>
                <a:cxn ang="0">
                  <a:pos x="83" y="410"/>
                </a:cxn>
                <a:cxn ang="0">
                  <a:pos x="149" y="546"/>
                </a:cxn>
                <a:cxn ang="0">
                  <a:pos x="237" y="666"/>
                </a:cxn>
                <a:cxn ang="0">
                  <a:pos x="338" y="764"/>
                </a:cxn>
                <a:cxn ang="0">
                  <a:pos x="450" y="838"/>
                </a:cxn>
                <a:cxn ang="0">
                  <a:pos x="579" y="879"/>
                </a:cxn>
                <a:cxn ang="0">
                  <a:pos x="714" y="886"/>
                </a:cxn>
                <a:cxn ang="0">
                  <a:pos x="862" y="851"/>
                </a:cxn>
                <a:cxn ang="0">
                  <a:pos x="784" y="856"/>
                </a:cxn>
                <a:cxn ang="0">
                  <a:pos x="700" y="835"/>
                </a:cxn>
                <a:cxn ang="0">
                  <a:pos x="621" y="794"/>
                </a:cxn>
                <a:cxn ang="0">
                  <a:pos x="542" y="728"/>
                </a:cxn>
                <a:cxn ang="0">
                  <a:pos x="466" y="649"/>
                </a:cxn>
                <a:cxn ang="0">
                  <a:pos x="397" y="557"/>
                </a:cxn>
                <a:cxn ang="0">
                  <a:pos x="334" y="454"/>
                </a:cxn>
                <a:cxn ang="0">
                  <a:pos x="279" y="339"/>
                </a:cxn>
                <a:cxn ang="0">
                  <a:pos x="238" y="225"/>
                </a:cxn>
                <a:cxn ang="0">
                  <a:pos x="205" y="105"/>
                </a:cxn>
                <a:cxn ang="0">
                  <a:pos x="184" y="3"/>
                </a:cxn>
              </a:cxnLst>
              <a:rect l="0" t="0" r="r" b="b"/>
              <a:pathLst>
                <a:path w="862" h="886">
                  <a:moveTo>
                    <a:pt x="0" y="0"/>
                  </a:moveTo>
                  <a:lnTo>
                    <a:pt x="6" y="107"/>
                  </a:lnTo>
                  <a:lnTo>
                    <a:pt x="37" y="262"/>
                  </a:lnTo>
                  <a:lnTo>
                    <a:pt x="83" y="410"/>
                  </a:lnTo>
                  <a:lnTo>
                    <a:pt x="149" y="546"/>
                  </a:lnTo>
                  <a:lnTo>
                    <a:pt x="237" y="666"/>
                  </a:lnTo>
                  <a:lnTo>
                    <a:pt x="338" y="764"/>
                  </a:lnTo>
                  <a:lnTo>
                    <a:pt x="450" y="838"/>
                  </a:lnTo>
                  <a:lnTo>
                    <a:pt x="579" y="879"/>
                  </a:lnTo>
                  <a:lnTo>
                    <a:pt x="714" y="886"/>
                  </a:lnTo>
                  <a:lnTo>
                    <a:pt x="862" y="851"/>
                  </a:lnTo>
                  <a:lnTo>
                    <a:pt x="784" y="856"/>
                  </a:lnTo>
                  <a:lnTo>
                    <a:pt x="700" y="835"/>
                  </a:lnTo>
                  <a:lnTo>
                    <a:pt x="621" y="794"/>
                  </a:lnTo>
                  <a:lnTo>
                    <a:pt x="542" y="728"/>
                  </a:lnTo>
                  <a:lnTo>
                    <a:pt x="466" y="649"/>
                  </a:lnTo>
                  <a:lnTo>
                    <a:pt x="397" y="557"/>
                  </a:lnTo>
                  <a:lnTo>
                    <a:pt x="334" y="454"/>
                  </a:lnTo>
                  <a:lnTo>
                    <a:pt x="279" y="339"/>
                  </a:lnTo>
                  <a:lnTo>
                    <a:pt x="238" y="225"/>
                  </a:lnTo>
                  <a:lnTo>
                    <a:pt x="205" y="105"/>
                  </a:lnTo>
                  <a:lnTo>
                    <a:pt x="184" y="3"/>
                  </a:lnTo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8" name="Freeform 38"/>
            <p:cNvSpPr>
              <a:spLocks/>
            </p:cNvSpPr>
            <p:nvPr userDrawn="1"/>
          </p:nvSpPr>
          <p:spPr bwMode="ltGray">
            <a:xfrm rot="9832527" flipV="1">
              <a:off x="2158" y="102"/>
              <a:ext cx="681" cy="59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5"/>
                </a:cxn>
                <a:cxn ang="0">
                  <a:pos x="3" y="50"/>
                </a:cxn>
                <a:cxn ang="0">
                  <a:pos x="6" y="75"/>
                </a:cxn>
                <a:cxn ang="0">
                  <a:pos x="11" y="98"/>
                </a:cxn>
                <a:cxn ang="0">
                  <a:pos x="18" y="119"/>
                </a:cxn>
                <a:cxn ang="0">
                  <a:pos x="27" y="141"/>
                </a:cxn>
                <a:cxn ang="0">
                  <a:pos x="38" y="161"/>
                </a:cxn>
                <a:cxn ang="0">
                  <a:pos x="51" y="178"/>
                </a:cxn>
                <a:cxn ang="0">
                  <a:pos x="67" y="194"/>
                </a:cxn>
                <a:cxn ang="0">
                  <a:pos x="86" y="208"/>
                </a:cxn>
                <a:cxn ang="0">
                  <a:pos x="106" y="219"/>
                </a:cxn>
                <a:cxn ang="0">
                  <a:pos x="131" y="228"/>
                </a:cxn>
                <a:cxn ang="0">
                  <a:pos x="158" y="234"/>
                </a:cxn>
                <a:cxn ang="0">
                  <a:pos x="188" y="237"/>
                </a:cxn>
                <a:cxn ang="0">
                  <a:pos x="220" y="236"/>
                </a:cxn>
                <a:cxn ang="0">
                  <a:pos x="257" y="232"/>
                </a:cxn>
                <a:cxn ang="0">
                  <a:pos x="224" y="227"/>
                </a:cxn>
                <a:cxn ang="0">
                  <a:pos x="195" y="220"/>
                </a:cxn>
                <a:cxn ang="0">
                  <a:pos x="170" y="212"/>
                </a:cxn>
                <a:cxn ang="0">
                  <a:pos x="148" y="204"/>
                </a:cxn>
                <a:cxn ang="0">
                  <a:pos x="128" y="193"/>
                </a:cxn>
                <a:cxn ang="0">
                  <a:pos x="112" y="182"/>
                </a:cxn>
                <a:cxn ang="0">
                  <a:pos x="97" y="169"/>
                </a:cxn>
                <a:cxn ang="0">
                  <a:pos x="84" y="155"/>
                </a:cxn>
                <a:cxn ang="0">
                  <a:pos x="72" y="141"/>
                </a:cxn>
                <a:cxn ang="0">
                  <a:pos x="61" y="125"/>
                </a:cxn>
                <a:cxn ang="0">
                  <a:pos x="52" y="107"/>
                </a:cxn>
                <a:cxn ang="0">
                  <a:pos x="43" y="88"/>
                </a:cxn>
                <a:cxn ang="0">
                  <a:pos x="33" y="69"/>
                </a:cxn>
                <a:cxn ang="0">
                  <a:pos x="23" y="47"/>
                </a:cxn>
                <a:cxn ang="0">
                  <a:pos x="12" y="24"/>
                </a:cxn>
                <a:cxn ang="0">
                  <a:pos x="0" y="0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9" name="Freeform 39"/>
            <p:cNvSpPr>
              <a:spLocks/>
            </p:cNvSpPr>
            <p:nvPr userDrawn="1"/>
          </p:nvSpPr>
          <p:spPr bwMode="ltGray">
            <a:xfrm rot="9832527" flipV="1">
              <a:off x="1997" y="858"/>
              <a:ext cx="330" cy="278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124" y="108"/>
                </a:cxn>
                <a:cxn ang="0">
                  <a:pos x="120" y="107"/>
                </a:cxn>
                <a:cxn ang="0">
                  <a:pos x="107" y="105"/>
                </a:cxn>
                <a:cxn ang="0">
                  <a:pos x="89" y="101"/>
                </a:cxn>
                <a:cxn ang="0">
                  <a:pos x="68" y="99"/>
                </a:cxn>
                <a:cxn ang="0">
                  <a:pos x="45" y="97"/>
                </a:cxn>
                <a:cxn ang="0">
                  <a:pos x="25" y="98"/>
                </a:cxn>
                <a:cxn ang="0">
                  <a:pos x="9" y="102"/>
                </a:cxn>
                <a:cxn ang="0">
                  <a:pos x="0" y="110"/>
                </a:cxn>
                <a:cxn ang="0">
                  <a:pos x="4" y="98"/>
                </a:cxn>
                <a:cxn ang="0">
                  <a:pos x="8" y="89"/>
                </a:cxn>
                <a:cxn ang="0">
                  <a:pos x="16" y="82"/>
                </a:cxn>
                <a:cxn ang="0">
                  <a:pos x="25" y="76"/>
                </a:cxn>
                <a:cxn ang="0">
                  <a:pos x="36" y="72"/>
                </a:cxn>
                <a:cxn ang="0">
                  <a:pos x="47" y="71"/>
                </a:cxn>
                <a:cxn ang="0">
                  <a:pos x="59" y="71"/>
                </a:cxn>
                <a:cxn ang="0">
                  <a:pos x="72" y="74"/>
                </a:cxn>
                <a:cxn ang="0">
                  <a:pos x="73" y="71"/>
                </a:cxn>
                <a:cxn ang="0">
                  <a:pos x="70" y="56"/>
                </a:cxn>
                <a:cxn ang="0">
                  <a:pos x="67" y="38"/>
                </a:cxn>
                <a:cxn ang="0">
                  <a:pos x="65" y="30"/>
                </a:cxn>
                <a:cxn ang="0">
                  <a:pos x="63" y="30"/>
                </a:cxn>
                <a:cxn ang="0">
                  <a:pos x="61" y="29"/>
                </a:cxn>
                <a:cxn ang="0">
                  <a:pos x="59" y="26"/>
                </a:cxn>
                <a:cxn ang="0">
                  <a:pos x="57" y="23"/>
                </a:cxn>
                <a:cxn ang="0">
                  <a:pos x="57" y="19"/>
                </a:cxn>
                <a:cxn ang="0">
                  <a:pos x="59" y="14"/>
                </a:cxn>
                <a:cxn ang="0">
                  <a:pos x="66" y="8"/>
                </a:cxn>
                <a:cxn ang="0">
                  <a:pos x="77" y="0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0" name="Freeform 40"/>
            <p:cNvSpPr>
              <a:spLocks/>
            </p:cNvSpPr>
            <p:nvPr userDrawn="1"/>
          </p:nvSpPr>
          <p:spPr bwMode="ltGray">
            <a:xfrm rot="9832527" flipV="1">
              <a:off x="2224" y="808"/>
              <a:ext cx="123" cy="233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20" y="38"/>
                </a:cxn>
                <a:cxn ang="0">
                  <a:pos x="15" y="62"/>
                </a:cxn>
                <a:cxn ang="0">
                  <a:pos x="11" y="79"/>
                </a:cxn>
                <a:cxn ang="0">
                  <a:pos x="0" y="94"/>
                </a:cxn>
                <a:cxn ang="0">
                  <a:pos x="12" y="88"/>
                </a:cxn>
                <a:cxn ang="0">
                  <a:pos x="23" y="80"/>
                </a:cxn>
                <a:cxn ang="0">
                  <a:pos x="32" y="69"/>
                </a:cxn>
                <a:cxn ang="0">
                  <a:pos x="40" y="57"/>
                </a:cxn>
                <a:cxn ang="0">
                  <a:pos x="45" y="44"/>
                </a:cxn>
                <a:cxn ang="0">
                  <a:pos x="46" y="30"/>
                </a:cxn>
                <a:cxn ang="0">
                  <a:pos x="42" y="15"/>
                </a:cxn>
                <a:cxn ang="0">
                  <a:pos x="31" y="0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1" name="Freeform 41"/>
            <p:cNvSpPr>
              <a:spLocks/>
            </p:cNvSpPr>
            <p:nvPr userDrawn="1"/>
          </p:nvSpPr>
          <p:spPr bwMode="ltGray">
            <a:xfrm>
              <a:off x="1603" y="0"/>
              <a:ext cx="124" cy="121"/>
            </a:xfrm>
            <a:custGeom>
              <a:avLst/>
              <a:gdLst/>
              <a:ahLst/>
              <a:cxnLst>
                <a:cxn ang="0">
                  <a:pos x="124" y="0"/>
                </a:cxn>
                <a:cxn ang="0">
                  <a:pos x="113" y="9"/>
                </a:cxn>
                <a:cxn ang="0">
                  <a:pos x="99" y="25"/>
                </a:cxn>
                <a:cxn ang="0">
                  <a:pos x="81" y="41"/>
                </a:cxn>
                <a:cxn ang="0">
                  <a:pos x="63" y="54"/>
                </a:cxn>
                <a:cxn ang="0">
                  <a:pos x="41" y="66"/>
                </a:cxn>
                <a:cxn ang="0">
                  <a:pos x="22" y="74"/>
                </a:cxn>
                <a:cxn ang="0">
                  <a:pos x="0" y="75"/>
                </a:cxn>
                <a:cxn ang="0">
                  <a:pos x="10" y="96"/>
                </a:cxn>
                <a:cxn ang="0">
                  <a:pos x="23" y="113"/>
                </a:cxn>
                <a:cxn ang="0">
                  <a:pos x="41" y="121"/>
                </a:cxn>
                <a:cxn ang="0">
                  <a:pos x="60" y="121"/>
                </a:cxn>
                <a:cxn ang="0">
                  <a:pos x="83" y="111"/>
                </a:cxn>
                <a:cxn ang="0">
                  <a:pos x="101" y="88"/>
                </a:cxn>
                <a:cxn ang="0">
                  <a:pos x="116" y="53"/>
                </a:cxn>
                <a:cxn ang="0">
                  <a:pos x="124" y="0"/>
                </a:cxn>
              </a:cxnLst>
              <a:rect l="0" t="0" r="r" b="b"/>
              <a:pathLst>
                <a:path w="124" h="121">
                  <a:moveTo>
                    <a:pt x="124" y="0"/>
                  </a:moveTo>
                  <a:lnTo>
                    <a:pt x="113" y="9"/>
                  </a:lnTo>
                  <a:lnTo>
                    <a:pt x="99" y="25"/>
                  </a:lnTo>
                  <a:lnTo>
                    <a:pt x="81" y="41"/>
                  </a:lnTo>
                  <a:lnTo>
                    <a:pt x="63" y="54"/>
                  </a:lnTo>
                  <a:lnTo>
                    <a:pt x="41" y="66"/>
                  </a:lnTo>
                  <a:lnTo>
                    <a:pt x="22" y="74"/>
                  </a:lnTo>
                  <a:lnTo>
                    <a:pt x="0" y="75"/>
                  </a:lnTo>
                  <a:lnTo>
                    <a:pt x="10" y="96"/>
                  </a:lnTo>
                  <a:lnTo>
                    <a:pt x="23" y="113"/>
                  </a:lnTo>
                  <a:lnTo>
                    <a:pt x="41" y="121"/>
                  </a:lnTo>
                  <a:lnTo>
                    <a:pt x="60" y="121"/>
                  </a:lnTo>
                  <a:lnTo>
                    <a:pt x="83" y="111"/>
                  </a:lnTo>
                  <a:lnTo>
                    <a:pt x="101" y="88"/>
                  </a:lnTo>
                  <a:lnTo>
                    <a:pt x="116" y="53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" name="Freeform 42"/>
            <p:cNvSpPr>
              <a:spLocks/>
            </p:cNvSpPr>
            <p:nvPr userDrawn="1"/>
          </p:nvSpPr>
          <p:spPr bwMode="ltGray">
            <a:xfrm rot="9832527" flipV="1">
              <a:off x="2173" y="1238"/>
              <a:ext cx="393" cy="23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6"/>
                </a:cxn>
                <a:cxn ang="0">
                  <a:pos x="16" y="14"/>
                </a:cxn>
                <a:cxn ang="0">
                  <a:pos x="28" y="24"/>
                </a:cxn>
                <a:cxn ang="0">
                  <a:pos x="41" y="37"/>
                </a:cxn>
                <a:cxn ang="0">
                  <a:pos x="58" y="53"/>
                </a:cxn>
                <a:cxn ang="0">
                  <a:pos x="73" y="70"/>
                </a:cxn>
                <a:cxn ang="0">
                  <a:pos x="88" y="90"/>
                </a:cxn>
                <a:cxn ang="0">
                  <a:pos x="100" y="113"/>
                </a:cxn>
                <a:cxn ang="0">
                  <a:pos x="112" y="137"/>
                </a:cxn>
                <a:cxn ang="0">
                  <a:pos x="120" y="165"/>
                </a:cxn>
                <a:cxn ang="0">
                  <a:pos x="124" y="196"/>
                </a:cxn>
                <a:cxn ang="0">
                  <a:pos x="126" y="228"/>
                </a:cxn>
                <a:cxn ang="0">
                  <a:pos x="120" y="264"/>
                </a:cxn>
                <a:cxn ang="0">
                  <a:pos x="109" y="302"/>
                </a:cxn>
                <a:cxn ang="0">
                  <a:pos x="92" y="342"/>
                </a:cxn>
                <a:cxn ang="0">
                  <a:pos x="67" y="386"/>
                </a:cxn>
                <a:cxn ang="0">
                  <a:pos x="39" y="436"/>
                </a:cxn>
                <a:cxn ang="0">
                  <a:pos x="21" y="482"/>
                </a:cxn>
                <a:cxn ang="0">
                  <a:pos x="10" y="525"/>
                </a:cxn>
                <a:cxn ang="0">
                  <a:pos x="6" y="566"/>
                </a:cxn>
                <a:cxn ang="0">
                  <a:pos x="6" y="605"/>
                </a:cxn>
                <a:cxn ang="0">
                  <a:pos x="8" y="641"/>
                </a:cxn>
                <a:cxn ang="0">
                  <a:pos x="12" y="673"/>
                </a:cxn>
                <a:cxn ang="0">
                  <a:pos x="14" y="704"/>
                </a:cxn>
                <a:cxn ang="0">
                  <a:pos x="41" y="688"/>
                </a:cxn>
                <a:cxn ang="0">
                  <a:pos x="39" y="680"/>
                </a:cxn>
                <a:cxn ang="0">
                  <a:pos x="36" y="657"/>
                </a:cxn>
                <a:cxn ang="0">
                  <a:pos x="33" y="622"/>
                </a:cxn>
                <a:cxn ang="0">
                  <a:pos x="35" y="575"/>
                </a:cxn>
                <a:cxn ang="0">
                  <a:pos x="41" y="519"/>
                </a:cxn>
                <a:cxn ang="0">
                  <a:pos x="58" y="455"/>
                </a:cxn>
                <a:cxn ang="0">
                  <a:pos x="86" y="386"/>
                </a:cxn>
                <a:cxn ang="0">
                  <a:pos x="129" y="313"/>
                </a:cxn>
                <a:cxn ang="0">
                  <a:pos x="143" y="279"/>
                </a:cxn>
                <a:cxn ang="0">
                  <a:pos x="149" y="235"/>
                </a:cxn>
                <a:cxn ang="0">
                  <a:pos x="144" y="184"/>
                </a:cxn>
                <a:cxn ang="0">
                  <a:pos x="131" y="134"/>
                </a:cxn>
                <a:cxn ang="0">
                  <a:pos x="109" y="85"/>
                </a:cxn>
                <a:cxn ang="0">
                  <a:pos x="81" y="44"/>
                </a:cxn>
                <a:cxn ang="0">
                  <a:pos x="44" y="14"/>
                </a:cxn>
                <a:cxn ang="0">
                  <a:pos x="0" y="0"/>
                </a:cxn>
              </a:cxnLst>
              <a:rect l="0" t="0" r="r" b="b"/>
              <a:pathLst>
                <a:path w="149" h="704">
                  <a:moveTo>
                    <a:pt x="0" y="0"/>
                  </a:moveTo>
                  <a:lnTo>
                    <a:pt x="6" y="6"/>
                  </a:lnTo>
                  <a:lnTo>
                    <a:pt x="16" y="14"/>
                  </a:lnTo>
                  <a:lnTo>
                    <a:pt x="28" y="24"/>
                  </a:lnTo>
                  <a:lnTo>
                    <a:pt x="41" y="37"/>
                  </a:lnTo>
                  <a:lnTo>
                    <a:pt x="58" y="53"/>
                  </a:lnTo>
                  <a:lnTo>
                    <a:pt x="73" y="70"/>
                  </a:lnTo>
                  <a:lnTo>
                    <a:pt x="88" y="90"/>
                  </a:lnTo>
                  <a:lnTo>
                    <a:pt x="100" y="113"/>
                  </a:lnTo>
                  <a:lnTo>
                    <a:pt x="112" y="137"/>
                  </a:lnTo>
                  <a:lnTo>
                    <a:pt x="120" y="165"/>
                  </a:lnTo>
                  <a:lnTo>
                    <a:pt x="124" y="196"/>
                  </a:lnTo>
                  <a:lnTo>
                    <a:pt x="126" y="228"/>
                  </a:lnTo>
                  <a:lnTo>
                    <a:pt x="120" y="264"/>
                  </a:lnTo>
                  <a:lnTo>
                    <a:pt x="109" y="302"/>
                  </a:lnTo>
                  <a:lnTo>
                    <a:pt x="92" y="342"/>
                  </a:lnTo>
                  <a:lnTo>
                    <a:pt x="67" y="386"/>
                  </a:lnTo>
                  <a:lnTo>
                    <a:pt x="39" y="436"/>
                  </a:lnTo>
                  <a:lnTo>
                    <a:pt x="21" y="482"/>
                  </a:lnTo>
                  <a:lnTo>
                    <a:pt x="10" y="525"/>
                  </a:lnTo>
                  <a:lnTo>
                    <a:pt x="6" y="566"/>
                  </a:lnTo>
                  <a:lnTo>
                    <a:pt x="6" y="605"/>
                  </a:lnTo>
                  <a:lnTo>
                    <a:pt x="8" y="641"/>
                  </a:lnTo>
                  <a:lnTo>
                    <a:pt x="12" y="673"/>
                  </a:lnTo>
                  <a:lnTo>
                    <a:pt x="14" y="704"/>
                  </a:lnTo>
                  <a:lnTo>
                    <a:pt x="41" y="688"/>
                  </a:lnTo>
                  <a:lnTo>
                    <a:pt x="39" y="680"/>
                  </a:lnTo>
                  <a:lnTo>
                    <a:pt x="36" y="657"/>
                  </a:lnTo>
                  <a:lnTo>
                    <a:pt x="33" y="622"/>
                  </a:lnTo>
                  <a:lnTo>
                    <a:pt x="35" y="575"/>
                  </a:lnTo>
                  <a:lnTo>
                    <a:pt x="41" y="519"/>
                  </a:lnTo>
                  <a:lnTo>
                    <a:pt x="58" y="455"/>
                  </a:lnTo>
                  <a:lnTo>
                    <a:pt x="86" y="386"/>
                  </a:lnTo>
                  <a:lnTo>
                    <a:pt x="129" y="313"/>
                  </a:lnTo>
                  <a:lnTo>
                    <a:pt x="143" y="279"/>
                  </a:lnTo>
                  <a:lnTo>
                    <a:pt x="149" y="235"/>
                  </a:lnTo>
                  <a:lnTo>
                    <a:pt x="144" y="184"/>
                  </a:lnTo>
                  <a:lnTo>
                    <a:pt x="131" y="134"/>
                  </a:lnTo>
                  <a:lnTo>
                    <a:pt x="109" y="85"/>
                  </a:lnTo>
                  <a:lnTo>
                    <a:pt x="81" y="44"/>
                  </a:lnTo>
                  <a:lnTo>
                    <a:pt x="44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3" name="Freeform 43"/>
            <p:cNvSpPr>
              <a:spLocks/>
            </p:cNvSpPr>
            <p:nvPr userDrawn="1"/>
          </p:nvSpPr>
          <p:spPr bwMode="ltGray">
            <a:xfrm>
              <a:off x="0" y="1848"/>
              <a:ext cx="36" cy="1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" y="12"/>
                </a:cxn>
                <a:cxn ang="0">
                  <a:pos x="0" y="132"/>
                </a:cxn>
                <a:cxn ang="0">
                  <a:pos x="0" y="0"/>
                </a:cxn>
              </a:cxnLst>
              <a:rect l="0" t="0" r="r" b="b"/>
              <a:pathLst>
                <a:path w="36" h="132">
                  <a:moveTo>
                    <a:pt x="0" y="0"/>
                  </a:moveTo>
                  <a:lnTo>
                    <a:pt x="36" y="12"/>
                  </a:lnTo>
                  <a:lnTo>
                    <a:pt x="0" y="1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</p:grpSp>
      <p:sp>
        <p:nvSpPr>
          <p:cNvPr id="71727" name="Rectangle 47"/>
          <p:cNvSpPr>
            <a:spLocks noGrp="1" noChangeArrowheads="1"/>
          </p:cNvSpPr>
          <p:nvPr>
            <p:ph type="ctrTitle"/>
          </p:nvPr>
        </p:nvSpPr>
        <p:spPr>
          <a:xfrm>
            <a:off x="2455863" y="596900"/>
            <a:ext cx="6192837" cy="3581400"/>
          </a:xfrm>
        </p:spPr>
        <p:txBody>
          <a:bodyPr/>
          <a:lstStyle>
            <a:lvl1pPr>
              <a:defRPr sz="52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71728" name="Rectangle 48"/>
          <p:cNvSpPr>
            <a:spLocks noGrp="1" noChangeArrowheads="1"/>
          </p:cNvSpPr>
          <p:nvPr>
            <p:ph type="subTitle" idx="1"/>
          </p:nvPr>
        </p:nvSpPr>
        <p:spPr>
          <a:xfrm>
            <a:off x="2489200" y="4279900"/>
            <a:ext cx="6146800" cy="1485900"/>
          </a:xfrm>
        </p:spPr>
        <p:txBody>
          <a:bodyPr/>
          <a:lstStyle>
            <a:lvl1pPr marL="0" indent="0" algn="ctr">
              <a:buFontTx/>
              <a:buNone/>
              <a:defRPr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6" name="Rectangle 4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17256B-9583-439B-AAF0-1963DCE4A9B6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47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8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7386B7-CF44-42BA-9064-8DA09C9A19B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B5FC70-6CDD-4472-9495-635F99768F7D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0C5611-85CF-4F1A-BBD9-C7B3A60646D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2EAC2C-F7C0-4F64-A014-6852D24CFF98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0AA30D-7B0A-47FA-8EA1-E5517944969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444958-3B15-4CFB-8418-460177B5C8DA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F29EEB-A4A6-4AF5-B4A4-51609021062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099135-2622-4564-A796-69469C12E444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8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E5D825-457E-4D96-ACAB-24AD38D1FEF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1C6382-8AE5-49B7-8158-A422B21F43D5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3808FF-9F9F-4595-994C-4353AC6C619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13BA68-8505-40C9-950D-41C344BEFC05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4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1A3C62-39DD-4A89-81B3-4AA924958AB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A4072F-62E3-43CD-AFDF-5096302650BE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3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302B1E-5D1B-4326-BC1E-E40B56F2399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0DA474-B6B1-4FD9-B9B0-10B0FCE91ED5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573291-2553-4399-A228-8815EAAC9DA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0F4574-B430-49EF-9D58-3DB8320956BF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A83323-67D2-4C63-9942-BB9809833B8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A02814-F3E6-4EDD-BDCA-269E77AD5C17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7ABFC5-5140-4D9D-9C44-3F91F85DB1E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6225" y="103188"/>
            <a:ext cx="2060575" cy="59531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42913" y="103188"/>
            <a:ext cx="6030912" cy="59531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28F5C6-529E-4138-9FB6-E611B252EC49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05B108-C8D8-4400-8B01-6017C920B63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50E5C9-BF96-49A8-8FC3-825C82F4BFF1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4A83C6-E643-4E44-8A9E-0BEC732428C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169B48-E136-4311-AB49-D5531D2C195D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32CF0D-D976-4747-B91B-68C8143248F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2B582C-E3EB-4167-AE53-CC051C9D4700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C76983-9AC9-4493-B9EC-944AC5E9875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6BEA8A-A19F-4A39-B587-AB09EF7E543B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8DF326-0DC0-43FF-957D-A5CE750F983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CD995E-E530-4D86-9230-4BCAE66868ED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01F4B1-ACBE-491F-BB84-F9CF7194A6A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5D780B-70ED-431F-8084-6C6669302CE4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4F5086-6ABA-40C1-9FCF-75925840985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644653-5424-4063-847E-215A2AF4AA7B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169C95-0120-45A2-81AA-EA2288DC3B6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149A1E6-7737-4AF3-BC34-C9F6371BAEE6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8F6CC35-9B0F-4D21-AC7D-AAACB2DC246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3" r:id="rId2"/>
    <p:sldLayoutId id="2147483662" r:id="rId3"/>
    <p:sldLayoutId id="2147483661" r:id="rId4"/>
    <p:sldLayoutId id="2147483660" r:id="rId5"/>
    <p:sldLayoutId id="2147483659" r:id="rId6"/>
    <p:sldLayoutId id="2147483658" r:id="rId7"/>
    <p:sldLayoutId id="2147483657" r:id="rId8"/>
    <p:sldLayoutId id="2147483656" r:id="rId9"/>
    <p:sldLayoutId id="2147483655" r:id="rId10"/>
    <p:sldLayoutId id="2147483654" r:id="rId11"/>
    <p:sldLayoutId id="2147483653" r:id="rId12"/>
    <p:sldLayoutId id="2147483652" r:id="rId13"/>
    <p:sldLayoutId id="2147483651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Group 2"/>
          <p:cNvGrpSpPr>
            <a:grpSpLocks/>
          </p:cNvGrpSpPr>
          <p:nvPr/>
        </p:nvGrpSpPr>
        <p:grpSpPr bwMode="auto">
          <a:xfrm>
            <a:off x="-7938" y="0"/>
            <a:ext cx="2833688" cy="6856413"/>
            <a:chOff x="-5" y="0"/>
            <a:chExt cx="1785" cy="4319"/>
          </a:xfrm>
        </p:grpSpPr>
        <p:sp>
          <p:nvSpPr>
            <p:cNvPr id="70659" name="Freeform 3"/>
            <p:cNvSpPr>
              <a:spLocks/>
            </p:cNvSpPr>
            <p:nvPr/>
          </p:nvSpPr>
          <p:spPr bwMode="ltGray">
            <a:xfrm>
              <a:off x="-5" y="3262"/>
              <a:ext cx="472" cy="802"/>
            </a:xfrm>
            <a:custGeom>
              <a:avLst/>
              <a:gdLst/>
              <a:ahLst/>
              <a:cxnLst>
                <a:cxn ang="0">
                  <a:pos x="5" y="32"/>
                </a:cxn>
                <a:cxn ang="0">
                  <a:pos x="189" y="26"/>
                </a:cxn>
                <a:cxn ang="0">
                  <a:pos x="309" y="66"/>
                </a:cxn>
                <a:cxn ang="0">
                  <a:pos x="357" y="98"/>
                </a:cxn>
                <a:cxn ang="0">
                  <a:pos x="413" y="162"/>
                </a:cxn>
                <a:cxn ang="0">
                  <a:pos x="437" y="250"/>
                </a:cxn>
                <a:cxn ang="0">
                  <a:pos x="397" y="530"/>
                </a:cxn>
                <a:cxn ang="0">
                  <a:pos x="341" y="634"/>
                </a:cxn>
                <a:cxn ang="0">
                  <a:pos x="173" y="714"/>
                </a:cxn>
                <a:cxn ang="0">
                  <a:pos x="77" y="730"/>
                </a:cxn>
                <a:cxn ang="0">
                  <a:pos x="69" y="802"/>
                </a:cxn>
                <a:cxn ang="0">
                  <a:pos x="7" y="788"/>
                </a:cxn>
                <a:cxn ang="0">
                  <a:pos x="5" y="751"/>
                </a:cxn>
                <a:cxn ang="0">
                  <a:pos x="37" y="722"/>
                </a:cxn>
                <a:cxn ang="0">
                  <a:pos x="5" y="670"/>
                </a:cxn>
                <a:cxn ang="0">
                  <a:pos x="5" y="32"/>
                </a:cxn>
              </a:cxnLst>
              <a:rect l="0" t="0" r="r" b="b"/>
              <a:pathLst>
                <a:path w="472" h="802">
                  <a:moveTo>
                    <a:pt x="5" y="32"/>
                  </a:moveTo>
                  <a:cubicBezTo>
                    <a:pt x="101" y="0"/>
                    <a:pt x="20" y="17"/>
                    <a:pt x="189" y="26"/>
                  </a:cubicBezTo>
                  <a:cubicBezTo>
                    <a:pt x="221" y="37"/>
                    <a:pt x="280" y="47"/>
                    <a:pt x="309" y="66"/>
                  </a:cubicBezTo>
                  <a:cubicBezTo>
                    <a:pt x="325" y="77"/>
                    <a:pt x="357" y="98"/>
                    <a:pt x="357" y="98"/>
                  </a:cubicBezTo>
                  <a:cubicBezTo>
                    <a:pt x="394" y="154"/>
                    <a:pt x="373" y="135"/>
                    <a:pt x="413" y="162"/>
                  </a:cubicBezTo>
                  <a:cubicBezTo>
                    <a:pt x="433" y="223"/>
                    <a:pt x="426" y="193"/>
                    <a:pt x="437" y="250"/>
                  </a:cubicBezTo>
                  <a:cubicBezTo>
                    <a:pt x="433" y="370"/>
                    <a:pt x="472" y="455"/>
                    <a:pt x="397" y="530"/>
                  </a:cubicBezTo>
                  <a:cubicBezTo>
                    <a:pt x="385" y="567"/>
                    <a:pt x="368" y="607"/>
                    <a:pt x="341" y="634"/>
                  </a:cubicBezTo>
                  <a:cubicBezTo>
                    <a:pt x="319" y="701"/>
                    <a:pt x="233" y="707"/>
                    <a:pt x="173" y="714"/>
                  </a:cubicBezTo>
                  <a:cubicBezTo>
                    <a:pt x="142" y="724"/>
                    <a:pt x="100" y="707"/>
                    <a:pt x="77" y="730"/>
                  </a:cubicBezTo>
                  <a:cubicBezTo>
                    <a:pt x="60" y="747"/>
                    <a:pt x="72" y="778"/>
                    <a:pt x="69" y="802"/>
                  </a:cubicBezTo>
                  <a:cubicBezTo>
                    <a:pt x="53" y="799"/>
                    <a:pt x="23" y="792"/>
                    <a:pt x="7" y="788"/>
                  </a:cubicBezTo>
                  <a:cubicBezTo>
                    <a:pt x="5" y="788"/>
                    <a:pt x="0" y="762"/>
                    <a:pt x="5" y="751"/>
                  </a:cubicBezTo>
                  <a:cubicBezTo>
                    <a:pt x="10" y="740"/>
                    <a:pt x="37" y="735"/>
                    <a:pt x="37" y="722"/>
                  </a:cubicBezTo>
                  <a:cubicBezTo>
                    <a:pt x="26" y="682"/>
                    <a:pt x="22" y="685"/>
                    <a:pt x="5" y="670"/>
                  </a:cubicBezTo>
                  <a:cubicBezTo>
                    <a:pt x="5" y="541"/>
                    <a:pt x="5" y="233"/>
                    <a:pt x="5" y="32"/>
                  </a:cubicBezTo>
                  <a:close/>
                </a:path>
              </a:pathLst>
            </a:custGeom>
            <a:solidFill>
              <a:schemeClr val="folHlink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grpSp>
          <p:nvGrpSpPr>
            <p:cNvPr id="16393" name="Group 4"/>
            <p:cNvGrpSpPr>
              <a:grpSpLocks/>
            </p:cNvGrpSpPr>
            <p:nvPr/>
          </p:nvGrpSpPr>
          <p:grpSpPr bwMode="auto">
            <a:xfrm rot="14964908" flipH="1">
              <a:off x="104" y="2441"/>
              <a:ext cx="452" cy="444"/>
              <a:chOff x="1727" y="866"/>
              <a:chExt cx="129" cy="157"/>
            </a:xfrm>
          </p:grpSpPr>
          <p:sp>
            <p:nvSpPr>
              <p:cNvPr id="70661" name="Freeform 5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70662" name="Freeform 6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70663" name="Freeform 7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  <p:sp>
          <p:nvSpPr>
            <p:cNvPr id="70664" name="Freeform 8"/>
            <p:cNvSpPr>
              <a:spLocks/>
            </p:cNvSpPr>
            <p:nvPr/>
          </p:nvSpPr>
          <p:spPr bwMode="ltGray">
            <a:xfrm>
              <a:off x="90" y="1736"/>
              <a:ext cx="710" cy="768"/>
            </a:xfrm>
            <a:custGeom>
              <a:avLst/>
              <a:gdLst/>
              <a:ahLst/>
              <a:cxnLst>
                <a:cxn ang="0">
                  <a:pos x="14" y="416"/>
                </a:cxn>
                <a:cxn ang="0">
                  <a:pos x="14" y="272"/>
                </a:cxn>
                <a:cxn ang="0">
                  <a:pos x="102" y="144"/>
                </a:cxn>
                <a:cxn ang="0">
                  <a:pos x="150" y="96"/>
                </a:cxn>
                <a:cxn ang="0">
                  <a:pos x="198" y="64"/>
                </a:cxn>
                <a:cxn ang="0">
                  <a:pos x="350" y="0"/>
                </a:cxn>
                <a:cxn ang="0">
                  <a:pos x="534" y="8"/>
                </a:cxn>
                <a:cxn ang="0">
                  <a:pos x="662" y="96"/>
                </a:cxn>
                <a:cxn ang="0">
                  <a:pos x="710" y="200"/>
                </a:cxn>
                <a:cxn ang="0">
                  <a:pos x="702" y="400"/>
                </a:cxn>
                <a:cxn ang="0">
                  <a:pos x="678" y="448"/>
                </a:cxn>
                <a:cxn ang="0">
                  <a:pos x="550" y="632"/>
                </a:cxn>
                <a:cxn ang="0">
                  <a:pos x="518" y="656"/>
                </a:cxn>
                <a:cxn ang="0">
                  <a:pos x="470" y="664"/>
                </a:cxn>
                <a:cxn ang="0">
                  <a:pos x="518" y="680"/>
                </a:cxn>
                <a:cxn ang="0">
                  <a:pos x="566" y="696"/>
                </a:cxn>
                <a:cxn ang="0">
                  <a:pos x="574" y="720"/>
                </a:cxn>
                <a:cxn ang="0">
                  <a:pos x="526" y="736"/>
                </a:cxn>
                <a:cxn ang="0">
                  <a:pos x="502" y="752"/>
                </a:cxn>
                <a:cxn ang="0">
                  <a:pos x="454" y="768"/>
                </a:cxn>
                <a:cxn ang="0">
                  <a:pos x="438" y="712"/>
                </a:cxn>
                <a:cxn ang="0">
                  <a:pos x="246" y="688"/>
                </a:cxn>
                <a:cxn ang="0">
                  <a:pos x="134" y="648"/>
                </a:cxn>
                <a:cxn ang="0">
                  <a:pos x="110" y="624"/>
                </a:cxn>
                <a:cxn ang="0">
                  <a:pos x="78" y="576"/>
                </a:cxn>
                <a:cxn ang="0">
                  <a:pos x="54" y="464"/>
                </a:cxn>
                <a:cxn ang="0">
                  <a:pos x="30" y="408"/>
                </a:cxn>
                <a:cxn ang="0">
                  <a:pos x="22" y="384"/>
                </a:cxn>
                <a:cxn ang="0">
                  <a:pos x="14" y="416"/>
                </a:cxn>
              </a:cxnLst>
              <a:rect l="0" t="0" r="r" b="b"/>
              <a:pathLst>
                <a:path w="710" h="768">
                  <a:moveTo>
                    <a:pt x="14" y="416"/>
                  </a:moveTo>
                  <a:cubicBezTo>
                    <a:pt x="6" y="353"/>
                    <a:pt x="0" y="339"/>
                    <a:pt x="14" y="272"/>
                  </a:cubicBezTo>
                  <a:cubicBezTo>
                    <a:pt x="24" y="227"/>
                    <a:pt x="72" y="178"/>
                    <a:pt x="102" y="144"/>
                  </a:cubicBezTo>
                  <a:cubicBezTo>
                    <a:pt x="117" y="127"/>
                    <a:pt x="134" y="112"/>
                    <a:pt x="150" y="96"/>
                  </a:cubicBezTo>
                  <a:cubicBezTo>
                    <a:pt x="164" y="82"/>
                    <a:pt x="198" y="64"/>
                    <a:pt x="198" y="64"/>
                  </a:cubicBezTo>
                  <a:cubicBezTo>
                    <a:pt x="231" y="14"/>
                    <a:pt x="294" y="7"/>
                    <a:pt x="350" y="0"/>
                  </a:cubicBezTo>
                  <a:cubicBezTo>
                    <a:pt x="411" y="3"/>
                    <a:pt x="473" y="1"/>
                    <a:pt x="534" y="8"/>
                  </a:cubicBezTo>
                  <a:cubicBezTo>
                    <a:pt x="582" y="13"/>
                    <a:pt x="624" y="71"/>
                    <a:pt x="662" y="96"/>
                  </a:cubicBezTo>
                  <a:cubicBezTo>
                    <a:pt x="691" y="140"/>
                    <a:pt x="698" y="151"/>
                    <a:pt x="710" y="200"/>
                  </a:cubicBezTo>
                  <a:cubicBezTo>
                    <a:pt x="707" y="267"/>
                    <a:pt x="707" y="333"/>
                    <a:pt x="702" y="400"/>
                  </a:cubicBezTo>
                  <a:cubicBezTo>
                    <a:pt x="700" y="423"/>
                    <a:pt x="688" y="428"/>
                    <a:pt x="678" y="448"/>
                  </a:cubicBezTo>
                  <a:cubicBezTo>
                    <a:pt x="646" y="512"/>
                    <a:pt x="626" y="607"/>
                    <a:pt x="550" y="632"/>
                  </a:cubicBezTo>
                  <a:cubicBezTo>
                    <a:pt x="539" y="640"/>
                    <a:pt x="530" y="651"/>
                    <a:pt x="518" y="656"/>
                  </a:cubicBezTo>
                  <a:cubicBezTo>
                    <a:pt x="503" y="662"/>
                    <a:pt x="470" y="648"/>
                    <a:pt x="470" y="664"/>
                  </a:cubicBezTo>
                  <a:cubicBezTo>
                    <a:pt x="470" y="681"/>
                    <a:pt x="502" y="675"/>
                    <a:pt x="518" y="680"/>
                  </a:cubicBezTo>
                  <a:cubicBezTo>
                    <a:pt x="534" y="685"/>
                    <a:pt x="566" y="696"/>
                    <a:pt x="566" y="696"/>
                  </a:cubicBezTo>
                  <a:cubicBezTo>
                    <a:pt x="569" y="704"/>
                    <a:pt x="580" y="714"/>
                    <a:pt x="574" y="720"/>
                  </a:cubicBezTo>
                  <a:cubicBezTo>
                    <a:pt x="562" y="732"/>
                    <a:pt x="542" y="731"/>
                    <a:pt x="526" y="736"/>
                  </a:cubicBezTo>
                  <a:cubicBezTo>
                    <a:pt x="517" y="739"/>
                    <a:pt x="511" y="748"/>
                    <a:pt x="502" y="752"/>
                  </a:cubicBezTo>
                  <a:cubicBezTo>
                    <a:pt x="487" y="759"/>
                    <a:pt x="454" y="768"/>
                    <a:pt x="454" y="768"/>
                  </a:cubicBezTo>
                  <a:cubicBezTo>
                    <a:pt x="448" y="750"/>
                    <a:pt x="453" y="725"/>
                    <a:pt x="438" y="712"/>
                  </a:cubicBezTo>
                  <a:cubicBezTo>
                    <a:pt x="407" y="685"/>
                    <a:pt x="256" y="689"/>
                    <a:pt x="246" y="688"/>
                  </a:cubicBezTo>
                  <a:cubicBezTo>
                    <a:pt x="207" y="680"/>
                    <a:pt x="166" y="674"/>
                    <a:pt x="134" y="648"/>
                  </a:cubicBezTo>
                  <a:cubicBezTo>
                    <a:pt x="125" y="641"/>
                    <a:pt x="117" y="633"/>
                    <a:pt x="110" y="624"/>
                  </a:cubicBezTo>
                  <a:cubicBezTo>
                    <a:pt x="98" y="609"/>
                    <a:pt x="78" y="576"/>
                    <a:pt x="78" y="576"/>
                  </a:cubicBezTo>
                  <a:cubicBezTo>
                    <a:pt x="66" y="506"/>
                    <a:pt x="74" y="544"/>
                    <a:pt x="54" y="464"/>
                  </a:cubicBezTo>
                  <a:cubicBezTo>
                    <a:pt x="37" y="397"/>
                    <a:pt x="58" y="463"/>
                    <a:pt x="30" y="408"/>
                  </a:cubicBezTo>
                  <a:cubicBezTo>
                    <a:pt x="26" y="400"/>
                    <a:pt x="30" y="380"/>
                    <a:pt x="22" y="384"/>
                  </a:cubicBezTo>
                  <a:cubicBezTo>
                    <a:pt x="12" y="389"/>
                    <a:pt x="17" y="405"/>
                    <a:pt x="14" y="416"/>
                  </a:cubicBezTo>
                  <a:close/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grpSp>
          <p:nvGrpSpPr>
            <p:cNvPr id="16395" name="Group 9"/>
            <p:cNvGrpSpPr>
              <a:grpSpLocks/>
            </p:cNvGrpSpPr>
            <p:nvPr/>
          </p:nvGrpSpPr>
          <p:grpSpPr bwMode="auto">
            <a:xfrm rot="416244">
              <a:off x="9" y="1746"/>
              <a:ext cx="1771" cy="1741"/>
              <a:chOff x="41" y="2787"/>
              <a:chExt cx="902" cy="833"/>
            </a:xfrm>
          </p:grpSpPr>
          <p:sp>
            <p:nvSpPr>
              <p:cNvPr id="70666" name="Freeform 10"/>
              <p:cNvSpPr>
                <a:spLocks/>
              </p:cNvSpPr>
              <p:nvPr userDrawn="1"/>
            </p:nvSpPr>
            <p:spPr bwMode="ltGray">
              <a:xfrm rot="373331" flipH="1">
                <a:off x="125" y="2787"/>
                <a:ext cx="313" cy="303"/>
              </a:xfrm>
              <a:custGeom>
                <a:avLst/>
                <a:gdLst/>
                <a:ahLst/>
                <a:cxnLst>
                  <a:cxn ang="0">
                    <a:pos x="46" y="210"/>
                  </a:cxn>
                  <a:cxn ang="0">
                    <a:pos x="37" y="198"/>
                  </a:cxn>
                  <a:cxn ang="0">
                    <a:pos x="26" y="181"/>
                  </a:cxn>
                  <a:cxn ang="0">
                    <a:pos x="15" y="159"/>
                  </a:cxn>
                  <a:cxn ang="0">
                    <a:pos x="5" y="135"/>
                  </a:cxn>
                  <a:cxn ang="0">
                    <a:pos x="0" y="109"/>
                  </a:cxn>
                  <a:cxn ang="0">
                    <a:pos x="1" y="82"/>
                  </a:cxn>
                  <a:cxn ang="0">
                    <a:pos x="9" y="57"/>
                  </a:cxn>
                  <a:cxn ang="0">
                    <a:pos x="27" y="35"/>
                  </a:cxn>
                  <a:cxn ang="0">
                    <a:pos x="45" y="22"/>
                  </a:cxn>
                  <a:cxn ang="0">
                    <a:pos x="60" y="12"/>
                  </a:cxn>
                  <a:cxn ang="0">
                    <a:pos x="72" y="7"/>
                  </a:cxn>
                  <a:cxn ang="0">
                    <a:pos x="81" y="5"/>
                  </a:cxn>
                  <a:cxn ang="0">
                    <a:pos x="88" y="5"/>
                  </a:cxn>
                  <a:cxn ang="0">
                    <a:pos x="104" y="0"/>
                  </a:cxn>
                  <a:cxn ang="0">
                    <a:pos x="148" y="8"/>
                  </a:cxn>
                  <a:cxn ang="0">
                    <a:pos x="160" y="12"/>
                  </a:cxn>
                  <a:cxn ang="0">
                    <a:pos x="172" y="15"/>
                  </a:cxn>
                  <a:cxn ang="0">
                    <a:pos x="182" y="19"/>
                  </a:cxn>
                  <a:cxn ang="0">
                    <a:pos x="190" y="23"/>
                  </a:cxn>
                  <a:cxn ang="0">
                    <a:pos x="198" y="27"/>
                  </a:cxn>
                  <a:cxn ang="0">
                    <a:pos x="205" y="32"/>
                  </a:cxn>
                  <a:cxn ang="0">
                    <a:pos x="211" y="38"/>
                  </a:cxn>
                  <a:cxn ang="0">
                    <a:pos x="217" y="45"/>
                  </a:cxn>
                  <a:cxn ang="0">
                    <a:pos x="205" y="40"/>
                  </a:cxn>
                  <a:cxn ang="0">
                    <a:pos x="194" y="36"/>
                  </a:cxn>
                  <a:cxn ang="0">
                    <a:pos x="183" y="33"/>
                  </a:cxn>
                  <a:cxn ang="0">
                    <a:pos x="172" y="30"/>
                  </a:cxn>
                  <a:cxn ang="0">
                    <a:pos x="163" y="27"/>
                  </a:cxn>
                  <a:cxn ang="0">
                    <a:pos x="153" y="26"/>
                  </a:cxn>
                  <a:cxn ang="0">
                    <a:pos x="143" y="24"/>
                  </a:cxn>
                  <a:cxn ang="0">
                    <a:pos x="134" y="24"/>
                  </a:cxn>
                  <a:cxn ang="0">
                    <a:pos x="125" y="24"/>
                  </a:cxn>
                  <a:cxn ang="0">
                    <a:pos x="116" y="25"/>
                  </a:cxn>
                  <a:cxn ang="0">
                    <a:pos x="107" y="27"/>
                  </a:cxn>
                  <a:cxn ang="0">
                    <a:pos x="99" y="29"/>
                  </a:cxn>
                  <a:cxn ang="0">
                    <a:pos x="91" y="33"/>
                  </a:cxn>
                  <a:cxn ang="0">
                    <a:pos x="82" y="36"/>
                  </a:cxn>
                  <a:cxn ang="0">
                    <a:pos x="74" y="41"/>
                  </a:cxn>
                  <a:cxn ang="0">
                    <a:pos x="66" y="46"/>
                  </a:cxn>
                  <a:cxn ang="0">
                    <a:pos x="52" y="61"/>
                  </a:cxn>
                  <a:cxn ang="0">
                    <a:pos x="42" y="80"/>
                  </a:cxn>
                  <a:cxn ang="0">
                    <a:pos x="37" y="103"/>
                  </a:cxn>
                  <a:cxn ang="0">
                    <a:pos x="35" y="126"/>
                  </a:cxn>
                  <a:cxn ang="0">
                    <a:pos x="35" y="151"/>
                  </a:cxn>
                  <a:cxn ang="0">
                    <a:pos x="38" y="174"/>
                  </a:cxn>
                  <a:cxn ang="0">
                    <a:pos x="41" y="194"/>
                  </a:cxn>
                  <a:cxn ang="0">
                    <a:pos x="46" y="210"/>
                  </a:cxn>
                </a:cxnLst>
                <a:rect l="0" t="0" r="r" b="b"/>
                <a:pathLst>
                  <a:path w="217" h="210">
                    <a:moveTo>
                      <a:pt x="46" y="210"/>
                    </a:moveTo>
                    <a:lnTo>
                      <a:pt x="37" y="198"/>
                    </a:lnTo>
                    <a:lnTo>
                      <a:pt x="26" y="181"/>
                    </a:lnTo>
                    <a:lnTo>
                      <a:pt x="15" y="159"/>
                    </a:lnTo>
                    <a:lnTo>
                      <a:pt x="5" y="135"/>
                    </a:lnTo>
                    <a:lnTo>
                      <a:pt x="0" y="109"/>
                    </a:lnTo>
                    <a:lnTo>
                      <a:pt x="1" y="82"/>
                    </a:lnTo>
                    <a:lnTo>
                      <a:pt x="9" y="57"/>
                    </a:lnTo>
                    <a:lnTo>
                      <a:pt x="27" y="35"/>
                    </a:lnTo>
                    <a:lnTo>
                      <a:pt x="45" y="22"/>
                    </a:lnTo>
                    <a:lnTo>
                      <a:pt x="60" y="12"/>
                    </a:lnTo>
                    <a:lnTo>
                      <a:pt x="72" y="7"/>
                    </a:lnTo>
                    <a:lnTo>
                      <a:pt x="81" y="5"/>
                    </a:lnTo>
                    <a:lnTo>
                      <a:pt x="88" y="5"/>
                    </a:lnTo>
                    <a:lnTo>
                      <a:pt x="104" y="0"/>
                    </a:lnTo>
                    <a:lnTo>
                      <a:pt x="148" y="8"/>
                    </a:lnTo>
                    <a:lnTo>
                      <a:pt x="160" y="12"/>
                    </a:lnTo>
                    <a:lnTo>
                      <a:pt x="172" y="15"/>
                    </a:lnTo>
                    <a:lnTo>
                      <a:pt x="182" y="19"/>
                    </a:lnTo>
                    <a:lnTo>
                      <a:pt x="190" y="23"/>
                    </a:lnTo>
                    <a:lnTo>
                      <a:pt x="198" y="27"/>
                    </a:lnTo>
                    <a:lnTo>
                      <a:pt x="205" y="32"/>
                    </a:lnTo>
                    <a:lnTo>
                      <a:pt x="211" y="38"/>
                    </a:lnTo>
                    <a:lnTo>
                      <a:pt x="217" y="45"/>
                    </a:lnTo>
                    <a:lnTo>
                      <a:pt x="205" y="40"/>
                    </a:lnTo>
                    <a:lnTo>
                      <a:pt x="194" y="36"/>
                    </a:lnTo>
                    <a:lnTo>
                      <a:pt x="183" y="33"/>
                    </a:lnTo>
                    <a:lnTo>
                      <a:pt x="172" y="30"/>
                    </a:lnTo>
                    <a:lnTo>
                      <a:pt x="163" y="27"/>
                    </a:lnTo>
                    <a:lnTo>
                      <a:pt x="153" y="26"/>
                    </a:lnTo>
                    <a:lnTo>
                      <a:pt x="143" y="24"/>
                    </a:lnTo>
                    <a:lnTo>
                      <a:pt x="134" y="24"/>
                    </a:lnTo>
                    <a:lnTo>
                      <a:pt x="125" y="24"/>
                    </a:lnTo>
                    <a:lnTo>
                      <a:pt x="116" y="25"/>
                    </a:lnTo>
                    <a:lnTo>
                      <a:pt x="107" y="27"/>
                    </a:lnTo>
                    <a:lnTo>
                      <a:pt x="99" y="29"/>
                    </a:lnTo>
                    <a:lnTo>
                      <a:pt x="91" y="33"/>
                    </a:lnTo>
                    <a:lnTo>
                      <a:pt x="82" y="36"/>
                    </a:lnTo>
                    <a:lnTo>
                      <a:pt x="74" y="41"/>
                    </a:lnTo>
                    <a:lnTo>
                      <a:pt x="66" y="46"/>
                    </a:lnTo>
                    <a:lnTo>
                      <a:pt x="52" y="61"/>
                    </a:lnTo>
                    <a:lnTo>
                      <a:pt x="42" y="80"/>
                    </a:lnTo>
                    <a:lnTo>
                      <a:pt x="37" y="103"/>
                    </a:lnTo>
                    <a:lnTo>
                      <a:pt x="35" y="126"/>
                    </a:lnTo>
                    <a:lnTo>
                      <a:pt x="35" y="151"/>
                    </a:lnTo>
                    <a:lnTo>
                      <a:pt x="38" y="174"/>
                    </a:lnTo>
                    <a:lnTo>
                      <a:pt x="41" y="194"/>
                    </a:lnTo>
                    <a:lnTo>
                      <a:pt x="46" y="21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70667" name="Freeform 11"/>
              <p:cNvSpPr>
                <a:spLocks/>
              </p:cNvSpPr>
              <p:nvPr userDrawn="1"/>
            </p:nvSpPr>
            <p:spPr bwMode="ltGray">
              <a:xfrm rot="373331" flipH="1">
                <a:off x="41" y="2843"/>
                <a:ext cx="262" cy="308"/>
              </a:xfrm>
              <a:custGeom>
                <a:avLst/>
                <a:gdLst/>
                <a:ahLst/>
                <a:cxnLst>
                  <a:cxn ang="0">
                    <a:pos x="109" y="0"/>
                  </a:cxn>
                  <a:cxn ang="0">
                    <a:pos x="112" y="2"/>
                  </a:cxn>
                  <a:cxn ang="0">
                    <a:pos x="118" y="8"/>
                  </a:cxn>
                  <a:cxn ang="0">
                    <a:pos x="127" y="18"/>
                  </a:cxn>
                  <a:cxn ang="0">
                    <a:pos x="137" y="33"/>
                  </a:cxn>
                  <a:cxn ang="0">
                    <a:pos x="145" y="52"/>
                  </a:cxn>
                  <a:cxn ang="0">
                    <a:pos x="150" y="76"/>
                  </a:cxn>
                  <a:cxn ang="0">
                    <a:pos x="150" y="105"/>
                  </a:cxn>
                  <a:cxn ang="0">
                    <a:pos x="144" y="139"/>
                  </a:cxn>
                  <a:cxn ang="0">
                    <a:pos x="140" y="149"/>
                  </a:cxn>
                  <a:cxn ang="0">
                    <a:pos x="136" y="157"/>
                  </a:cxn>
                  <a:cxn ang="0">
                    <a:pos x="131" y="165"/>
                  </a:cxn>
                  <a:cxn ang="0">
                    <a:pos x="125" y="173"/>
                  </a:cxn>
                  <a:cxn ang="0">
                    <a:pos x="117" y="180"/>
                  </a:cxn>
                  <a:cxn ang="0">
                    <a:pos x="110" y="185"/>
                  </a:cxn>
                  <a:cxn ang="0">
                    <a:pos x="102" y="191"/>
                  </a:cxn>
                  <a:cxn ang="0">
                    <a:pos x="92" y="195"/>
                  </a:cxn>
                  <a:cxn ang="0">
                    <a:pos x="82" y="197"/>
                  </a:cxn>
                  <a:cxn ang="0">
                    <a:pos x="72" y="200"/>
                  </a:cxn>
                  <a:cxn ang="0">
                    <a:pos x="61" y="201"/>
                  </a:cxn>
                  <a:cxn ang="0">
                    <a:pos x="49" y="201"/>
                  </a:cxn>
                  <a:cxn ang="0">
                    <a:pos x="37" y="200"/>
                  </a:cxn>
                  <a:cxn ang="0">
                    <a:pos x="25" y="197"/>
                  </a:cxn>
                  <a:cxn ang="0">
                    <a:pos x="12" y="193"/>
                  </a:cxn>
                  <a:cxn ang="0">
                    <a:pos x="0" y="188"/>
                  </a:cxn>
                  <a:cxn ang="0">
                    <a:pos x="11" y="195"/>
                  </a:cxn>
                  <a:cxn ang="0">
                    <a:pos x="22" y="200"/>
                  </a:cxn>
                  <a:cxn ang="0">
                    <a:pos x="33" y="205"/>
                  </a:cxn>
                  <a:cxn ang="0">
                    <a:pos x="43" y="208"/>
                  </a:cxn>
                  <a:cxn ang="0">
                    <a:pos x="53" y="211"/>
                  </a:cxn>
                  <a:cxn ang="0">
                    <a:pos x="63" y="212"/>
                  </a:cxn>
                  <a:cxn ang="0">
                    <a:pos x="73" y="213"/>
                  </a:cxn>
                  <a:cxn ang="0">
                    <a:pos x="83" y="213"/>
                  </a:cxn>
                  <a:cxn ang="0">
                    <a:pos x="91" y="212"/>
                  </a:cxn>
                  <a:cxn ang="0">
                    <a:pos x="100" y="210"/>
                  </a:cxn>
                  <a:cxn ang="0">
                    <a:pos x="108" y="208"/>
                  </a:cxn>
                  <a:cxn ang="0">
                    <a:pos x="116" y="206"/>
                  </a:cxn>
                  <a:cxn ang="0">
                    <a:pos x="123" y="203"/>
                  </a:cxn>
                  <a:cxn ang="0">
                    <a:pos x="130" y="199"/>
                  </a:cxn>
                  <a:cxn ang="0">
                    <a:pos x="136" y="195"/>
                  </a:cxn>
                  <a:cxn ang="0">
                    <a:pos x="142" y="191"/>
                  </a:cxn>
                  <a:cxn ang="0">
                    <a:pos x="158" y="176"/>
                  </a:cxn>
                  <a:cxn ang="0">
                    <a:pos x="169" y="161"/>
                  </a:cxn>
                  <a:cxn ang="0">
                    <a:pos x="176" y="144"/>
                  </a:cxn>
                  <a:cxn ang="0">
                    <a:pos x="179" y="128"/>
                  </a:cxn>
                  <a:cxn ang="0">
                    <a:pos x="181" y="111"/>
                  </a:cxn>
                  <a:cxn ang="0">
                    <a:pos x="181" y="95"/>
                  </a:cxn>
                  <a:cxn ang="0">
                    <a:pos x="182" y="79"/>
                  </a:cxn>
                  <a:cxn ang="0">
                    <a:pos x="173" y="46"/>
                  </a:cxn>
                  <a:cxn ang="0">
                    <a:pos x="156" y="21"/>
                  </a:cxn>
                  <a:cxn ang="0">
                    <a:pos x="151" y="18"/>
                  </a:cxn>
                  <a:cxn ang="0">
                    <a:pos x="147" y="15"/>
                  </a:cxn>
                  <a:cxn ang="0">
                    <a:pos x="142" y="13"/>
                  </a:cxn>
                  <a:cxn ang="0">
                    <a:pos x="138" y="11"/>
                  </a:cxn>
                  <a:cxn ang="0">
                    <a:pos x="132" y="9"/>
                  </a:cxn>
                  <a:cxn ang="0">
                    <a:pos x="126" y="6"/>
                  </a:cxn>
                  <a:cxn ang="0">
                    <a:pos x="119" y="3"/>
                  </a:cxn>
                  <a:cxn ang="0">
                    <a:pos x="109" y="0"/>
                  </a:cxn>
                </a:cxnLst>
                <a:rect l="0" t="0" r="r" b="b"/>
                <a:pathLst>
                  <a:path w="182" h="213">
                    <a:moveTo>
                      <a:pt x="109" y="0"/>
                    </a:moveTo>
                    <a:lnTo>
                      <a:pt x="112" y="2"/>
                    </a:lnTo>
                    <a:lnTo>
                      <a:pt x="118" y="8"/>
                    </a:lnTo>
                    <a:lnTo>
                      <a:pt x="127" y="18"/>
                    </a:lnTo>
                    <a:lnTo>
                      <a:pt x="137" y="33"/>
                    </a:lnTo>
                    <a:lnTo>
                      <a:pt x="145" y="52"/>
                    </a:lnTo>
                    <a:lnTo>
                      <a:pt x="150" y="76"/>
                    </a:lnTo>
                    <a:lnTo>
                      <a:pt x="150" y="105"/>
                    </a:lnTo>
                    <a:lnTo>
                      <a:pt x="144" y="139"/>
                    </a:lnTo>
                    <a:lnTo>
                      <a:pt x="140" y="149"/>
                    </a:lnTo>
                    <a:lnTo>
                      <a:pt x="136" y="157"/>
                    </a:lnTo>
                    <a:lnTo>
                      <a:pt x="131" y="165"/>
                    </a:lnTo>
                    <a:lnTo>
                      <a:pt x="125" y="173"/>
                    </a:lnTo>
                    <a:lnTo>
                      <a:pt x="117" y="180"/>
                    </a:lnTo>
                    <a:lnTo>
                      <a:pt x="110" y="185"/>
                    </a:lnTo>
                    <a:lnTo>
                      <a:pt x="102" y="191"/>
                    </a:lnTo>
                    <a:lnTo>
                      <a:pt x="92" y="195"/>
                    </a:lnTo>
                    <a:lnTo>
                      <a:pt x="82" y="197"/>
                    </a:lnTo>
                    <a:lnTo>
                      <a:pt x="72" y="200"/>
                    </a:lnTo>
                    <a:lnTo>
                      <a:pt x="61" y="201"/>
                    </a:lnTo>
                    <a:lnTo>
                      <a:pt x="49" y="201"/>
                    </a:lnTo>
                    <a:lnTo>
                      <a:pt x="37" y="200"/>
                    </a:lnTo>
                    <a:lnTo>
                      <a:pt x="25" y="197"/>
                    </a:lnTo>
                    <a:lnTo>
                      <a:pt x="12" y="193"/>
                    </a:lnTo>
                    <a:lnTo>
                      <a:pt x="0" y="188"/>
                    </a:lnTo>
                    <a:lnTo>
                      <a:pt x="11" y="195"/>
                    </a:lnTo>
                    <a:lnTo>
                      <a:pt x="22" y="200"/>
                    </a:lnTo>
                    <a:lnTo>
                      <a:pt x="33" y="205"/>
                    </a:lnTo>
                    <a:lnTo>
                      <a:pt x="43" y="208"/>
                    </a:lnTo>
                    <a:lnTo>
                      <a:pt x="53" y="211"/>
                    </a:lnTo>
                    <a:lnTo>
                      <a:pt x="63" y="212"/>
                    </a:lnTo>
                    <a:lnTo>
                      <a:pt x="73" y="213"/>
                    </a:lnTo>
                    <a:lnTo>
                      <a:pt x="83" y="213"/>
                    </a:lnTo>
                    <a:lnTo>
                      <a:pt x="91" y="212"/>
                    </a:lnTo>
                    <a:lnTo>
                      <a:pt x="100" y="210"/>
                    </a:lnTo>
                    <a:lnTo>
                      <a:pt x="108" y="208"/>
                    </a:lnTo>
                    <a:lnTo>
                      <a:pt x="116" y="206"/>
                    </a:lnTo>
                    <a:lnTo>
                      <a:pt x="123" y="203"/>
                    </a:lnTo>
                    <a:lnTo>
                      <a:pt x="130" y="199"/>
                    </a:lnTo>
                    <a:lnTo>
                      <a:pt x="136" y="195"/>
                    </a:lnTo>
                    <a:lnTo>
                      <a:pt x="142" y="191"/>
                    </a:lnTo>
                    <a:lnTo>
                      <a:pt x="158" y="176"/>
                    </a:lnTo>
                    <a:lnTo>
                      <a:pt x="169" y="161"/>
                    </a:lnTo>
                    <a:lnTo>
                      <a:pt x="176" y="144"/>
                    </a:lnTo>
                    <a:lnTo>
                      <a:pt x="179" y="128"/>
                    </a:lnTo>
                    <a:lnTo>
                      <a:pt x="181" y="111"/>
                    </a:lnTo>
                    <a:lnTo>
                      <a:pt x="181" y="95"/>
                    </a:lnTo>
                    <a:lnTo>
                      <a:pt x="182" y="79"/>
                    </a:lnTo>
                    <a:lnTo>
                      <a:pt x="173" y="46"/>
                    </a:lnTo>
                    <a:lnTo>
                      <a:pt x="156" y="21"/>
                    </a:lnTo>
                    <a:lnTo>
                      <a:pt x="151" y="18"/>
                    </a:lnTo>
                    <a:lnTo>
                      <a:pt x="147" y="15"/>
                    </a:lnTo>
                    <a:lnTo>
                      <a:pt x="142" y="13"/>
                    </a:lnTo>
                    <a:lnTo>
                      <a:pt x="138" y="11"/>
                    </a:lnTo>
                    <a:lnTo>
                      <a:pt x="132" y="9"/>
                    </a:lnTo>
                    <a:lnTo>
                      <a:pt x="126" y="6"/>
                    </a:lnTo>
                    <a:lnTo>
                      <a:pt x="119" y="3"/>
                    </a:lnTo>
                    <a:lnTo>
                      <a:pt x="10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70668" name="Freeform 12"/>
              <p:cNvSpPr>
                <a:spLocks/>
              </p:cNvSpPr>
              <p:nvPr userDrawn="1"/>
            </p:nvSpPr>
            <p:spPr bwMode="ltGray">
              <a:xfrm rot="373331" flipH="1">
                <a:off x="121" y="2907"/>
                <a:ext cx="93" cy="156"/>
              </a:xfrm>
              <a:custGeom>
                <a:avLst/>
                <a:gdLst/>
                <a:ahLst/>
                <a:cxnLst>
                  <a:cxn ang="0">
                    <a:pos x="94" y="0"/>
                  </a:cxn>
                  <a:cxn ang="0">
                    <a:pos x="105" y="9"/>
                  </a:cxn>
                  <a:cxn ang="0">
                    <a:pos x="115" y="27"/>
                  </a:cxn>
                  <a:cxn ang="0">
                    <a:pos x="123" y="50"/>
                  </a:cxn>
                  <a:cxn ang="0">
                    <a:pos x="128" y="78"/>
                  </a:cxn>
                  <a:cxn ang="0">
                    <a:pos x="127" y="111"/>
                  </a:cxn>
                  <a:cxn ang="0">
                    <a:pos x="116" y="145"/>
                  </a:cxn>
                  <a:cxn ang="0">
                    <a:pos x="94" y="181"/>
                  </a:cxn>
                  <a:cxn ang="0">
                    <a:pos x="60" y="217"/>
                  </a:cxn>
                  <a:cxn ang="0">
                    <a:pos x="49" y="213"/>
                  </a:cxn>
                  <a:cxn ang="0">
                    <a:pos x="38" y="210"/>
                  </a:cxn>
                  <a:cxn ang="0">
                    <a:pos x="26" y="205"/>
                  </a:cxn>
                  <a:cxn ang="0">
                    <a:pos x="16" y="201"/>
                  </a:cxn>
                  <a:cxn ang="0">
                    <a:pos x="8" y="196"/>
                  </a:cxn>
                  <a:cxn ang="0">
                    <a:pos x="2" y="190"/>
                  </a:cxn>
                  <a:cxn ang="0">
                    <a:pos x="0" y="183"/>
                  </a:cxn>
                  <a:cxn ang="0">
                    <a:pos x="1" y="178"/>
                  </a:cxn>
                  <a:cxn ang="0">
                    <a:pos x="13" y="171"/>
                  </a:cxn>
                  <a:cxn ang="0">
                    <a:pos x="29" y="161"/>
                  </a:cxn>
                  <a:cxn ang="0">
                    <a:pos x="46" y="150"/>
                  </a:cxn>
                  <a:cxn ang="0">
                    <a:pos x="63" y="134"/>
                  </a:cxn>
                  <a:cxn ang="0">
                    <a:pos x="79" y="112"/>
                  </a:cxn>
                  <a:cxn ang="0">
                    <a:pos x="91" y="83"/>
                  </a:cxn>
                  <a:cxn ang="0">
                    <a:pos x="97" y="46"/>
                  </a:cxn>
                  <a:cxn ang="0">
                    <a:pos x="94" y="0"/>
                  </a:cxn>
                </a:cxnLst>
                <a:rect l="0" t="0" r="r" b="b"/>
                <a:pathLst>
                  <a:path w="128" h="217">
                    <a:moveTo>
                      <a:pt x="94" y="0"/>
                    </a:moveTo>
                    <a:lnTo>
                      <a:pt x="105" y="9"/>
                    </a:lnTo>
                    <a:lnTo>
                      <a:pt x="115" y="27"/>
                    </a:lnTo>
                    <a:lnTo>
                      <a:pt x="123" y="50"/>
                    </a:lnTo>
                    <a:lnTo>
                      <a:pt x="128" y="78"/>
                    </a:lnTo>
                    <a:lnTo>
                      <a:pt x="127" y="111"/>
                    </a:lnTo>
                    <a:lnTo>
                      <a:pt x="116" y="145"/>
                    </a:lnTo>
                    <a:lnTo>
                      <a:pt x="94" y="181"/>
                    </a:lnTo>
                    <a:lnTo>
                      <a:pt x="60" y="217"/>
                    </a:lnTo>
                    <a:lnTo>
                      <a:pt x="49" y="213"/>
                    </a:lnTo>
                    <a:lnTo>
                      <a:pt x="38" y="210"/>
                    </a:lnTo>
                    <a:lnTo>
                      <a:pt x="26" y="205"/>
                    </a:lnTo>
                    <a:lnTo>
                      <a:pt x="16" y="201"/>
                    </a:lnTo>
                    <a:lnTo>
                      <a:pt x="8" y="196"/>
                    </a:lnTo>
                    <a:lnTo>
                      <a:pt x="2" y="190"/>
                    </a:lnTo>
                    <a:lnTo>
                      <a:pt x="0" y="183"/>
                    </a:lnTo>
                    <a:lnTo>
                      <a:pt x="1" y="178"/>
                    </a:lnTo>
                    <a:lnTo>
                      <a:pt x="13" y="171"/>
                    </a:lnTo>
                    <a:lnTo>
                      <a:pt x="29" y="161"/>
                    </a:lnTo>
                    <a:lnTo>
                      <a:pt x="46" y="150"/>
                    </a:lnTo>
                    <a:lnTo>
                      <a:pt x="63" y="134"/>
                    </a:lnTo>
                    <a:lnTo>
                      <a:pt x="79" y="112"/>
                    </a:lnTo>
                    <a:lnTo>
                      <a:pt x="91" y="83"/>
                    </a:lnTo>
                    <a:lnTo>
                      <a:pt x="97" y="46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70669" name="Freeform 13"/>
              <p:cNvSpPr>
                <a:spLocks/>
              </p:cNvSpPr>
              <p:nvPr userDrawn="1"/>
            </p:nvSpPr>
            <p:spPr bwMode="ltGray">
              <a:xfrm rot="373331" flipH="1">
                <a:off x="313" y="3110"/>
                <a:ext cx="85" cy="93"/>
              </a:xfrm>
              <a:custGeom>
                <a:avLst/>
                <a:gdLst/>
                <a:ahLst/>
                <a:cxnLst>
                  <a:cxn ang="0">
                    <a:pos x="75" y="0"/>
                  </a:cxn>
                  <a:cxn ang="0">
                    <a:pos x="0" y="25"/>
                  </a:cxn>
                  <a:cxn ang="0">
                    <a:pos x="3" y="26"/>
                  </a:cxn>
                  <a:cxn ang="0">
                    <a:pos x="14" y="29"/>
                  </a:cxn>
                  <a:cxn ang="0">
                    <a:pos x="29" y="36"/>
                  </a:cxn>
                  <a:cxn ang="0">
                    <a:pos x="46" y="47"/>
                  </a:cxn>
                  <a:cxn ang="0">
                    <a:pos x="66" y="62"/>
                  </a:cxn>
                  <a:cxn ang="0">
                    <a:pos x="84" y="80"/>
                  </a:cxn>
                  <a:cxn ang="0">
                    <a:pos x="102" y="103"/>
                  </a:cxn>
                  <a:cxn ang="0">
                    <a:pos x="116" y="132"/>
                  </a:cxn>
                  <a:cxn ang="0">
                    <a:pos x="117" y="120"/>
                  </a:cxn>
                  <a:cxn ang="0">
                    <a:pos x="115" y="107"/>
                  </a:cxn>
                  <a:cxn ang="0">
                    <a:pos x="108" y="90"/>
                  </a:cxn>
                  <a:cxn ang="0">
                    <a:pos x="99" y="74"/>
                  </a:cxn>
                  <a:cxn ang="0">
                    <a:pos x="89" y="58"/>
                  </a:cxn>
                  <a:cxn ang="0">
                    <a:pos x="78" y="45"/>
                  </a:cxn>
                  <a:cxn ang="0">
                    <a:pos x="67" y="36"/>
                  </a:cxn>
                  <a:cxn ang="0">
                    <a:pos x="58" y="32"/>
                  </a:cxn>
                  <a:cxn ang="0">
                    <a:pos x="69" y="29"/>
                  </a:cxn>
                  <a:cxn ang="0">
                    <a:pos x="79" y="28"/>
                  </a:cxn>
                  <a:cxn ang="0">
                    <a:pos x="89" y="26"/>
                  </a:cxn>
                  <a:cxn ang="0">
                    <a:pos x="98" y="25"/>
                  </a:cxn>
                  <a:cxn ang="0">
                    <a:pos x="105" y="24"/>
                  </a:cxn>
                  <a:cxn ang="0">
                    <a:pos x="109" y="22"/>
                  </a:cxn>
                  <a:cxn ang="0">
                    <a:pos x="113" y="21"/>
                  </a:cxn>
                  <a:cxn ang="0">
                    <a:pos x="114" y="21"/>
                  </a:cxn>
                  <a:cxn ang="0">
                    <a:pos x="75" y="0"/>
                  </a:cxn>
                </a:cxnLst>
                <a:rect l="0" t="0" r="r" b="b"/>
                <a:pathLst>
                  <a:path w="117" h="132">
                    <a:moveTo>
                      <a:pt x="75" y="0"/>
                    </a:moveTo>
                    <a:lnTo>
                      <a:pt x="0" y="25"/>
                    </a:lnTo>
                    <a:lnTo>
                      <a:pt x="3" y="26"/>
                    </a:lnTo>
                    <a:lnTo>
                      <a:pt x="14" y="29"/>
                    </a:lnTo>
                    <a:lnTo>
                      <a:pt x="29" y="36"/>
                    </a:lnTo>
                    <a:lnTo>
                      <a:pt x="46" y="47"/>
                    </a:lnTo>
                    <a:lnTo>
                      <a:pt x="66" y="62"/>
                    </a:lnTo>
                    <a:lnTo>
                      <a:pt x="84" y="80"/>
                    </a:lnTo>
                    <a:lnTo>
                      <a:pt x="102" y="103"/>
                    </a:lnTo>
                    <a:lnTo>
                      <a:pt x="116" y="132"/>
                    </a:lnTo>
                    <a:lnTo>
                      <a:pt x="117" y="120"/>
                    </a:lnTo>
                    <a:lnTo>
                      <a:pt x="115" y="107"/>
                    </a:lnTo>
                    <a:lnTo>
                      <a:pt x="108" y="90"/>
                    </a:lnTo>
                    <a:lnTo>
                      <a:pt x="99" y="74"/>
                    </a:lnTo>
                    <a:lnTo>
                      <a:pt x="89" y="58"/>
                    </a:lnTo>
                    <a:lnTo>
                      <a:pt x="78" y="45"/>
                    </a:lnTo>
                    <a:lnTo>
                      <a:pt x="67" y="36"/>
                    </a:lnTo>
                    <a:lnTo>
                      <a:pt x="58" y="32"/>
                    </a:lnTo>
                    <a:lnTo>
                      <a:pt x="69" y="29"/>
                    </a:lnTo>
                    <a:lnTo>
                      <a:pt x="79" y="28"/>
                    </a:lnTo>
                    <a:lnTo>
                      <a:pt x="89" y="26"/>
                    </a:lnTo>
                    <a:lnTo>
                      <a:pt x="98" y="25"/>
                    </a:lnTo>
                    <a:lnTo>
                      <a:pt x="105" y="24"/>
                    </a:lnTo>
                    <a:lnTo>
                      <a:pt x="109" y="22"/>
                    </a:lnTo>
                    <a:lnTo>
                      <a:pt x="113" y="21"/>
                    </a:lnTo>
                    <a:lnTo>
                      <a:pt x="114" y="21"/>
                    </a:lnTo>
                    <a:lnTo>
                      <a:pt x="75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70670" name="Freeform 14"/>
              <p:cNvSpPr>
                <a:spLocks/>
              </p:cNvSpPr>
              <p:nvPr userDrawn="1"/>
            </p:nvSpPr>
            <p:spPr bwMode="ltGray">
              <a:xfrm rot="373331" flipH="1">
                <a:off x="289" y="3133"/>
                <a:ext cx="21" cy="55"/>
              </a:xfrm>
              <a:custGeom>
                <a:avLst/>
                <a:gdLst/>
                <a:ahLst/>
                <a:cxnLst>
                  <a:cxn ang="0">
                    <a:pos x="29" y="0"/>
                  </a:cxn>
                  <a:cxn ang="0">
                    <a:pos x="23" y="0"/>
                  </a:cxn>
                  <a:cxn ang="0">
                    <a:pos x="16" y="4"/>
                  </a:cxn>
                  <a:cxn ang="0">
                    <a:pos x="9" y="9"/>
                  </a:cxn>
                  <a:cxn ang="0">
                    <a:pos x="4" y="19"/>
                  </a:cxn>
                  <a:cxn ang="0">
                    <a:pos x="1" y="30"/>
                  </a:cxn>
                  <a:cxn ang="0">
                    <a:pos x="0" y="44"/>
                  </a:cxn>
                  <a:cxn ang="0">
                    <a:pos x="3" y="60"/>
                  </a:cxn>
                  <a:cxn ang="0">
                    <a:pos x="11" y="77"/>
                  </a:cxn>
                  <a:cxn ang="0">
                    <a:pos x="15" y="53"/>
                  </a:cxn>
                  <a:cxn ang="0">
                    <a:pos x="19" y="37"/>
                  </a:cxn>
                  <a:cxn ang="0">
                    <a:pos x="23" y="22"/>
                  </a:cxn>
                  <a:cxn ang="0">
                    <a:pos x="29" y="0"/>
                  </a:cxn>
                </a:cxnLst>
                <a:rect l="0" t="0" r="r" b="b"/>
                <a:pathLst>
                  <a:path w="29" h="77">
                    <a:moveTo>
                      <a:pt x="29" y="0"/>
                    </a:moveTo>
                    <a:lnTo>
                      <a:pt x="23" y="0"/>
                    </a:lnTo>
                    <a:lnTo>
                      <a:pt x="16" y="4"/>
                    </a:lnTo>
                    <a:lnTo>
                      <a:pt x="9" y="9"/>
                    </a:lnTo>
                    <a:lnTo>
                      <a:pt x="4" y="19"/>
                    </a:lnTo>
                    <a:lnTo>
                      <a:pt x="1" y="30"/>
                    </a:lnTo>
                    <a:lnTo>
                      <a:pt x="0" y="44"/>
                    </a:lnTo>
                    <a:lnTo>
                      <a:pt x="3" y="60"/>
                    </a:lnTo>
                    <a:lnTo>
                      <a:pt x="11" y="77"/>
                    </a:lnTo>
                    <a:lnTo>
                      <a:pt x="15" y="53"/>
                    </a:lnTo>
                    <a:lnTo>
                      <a:pt x="19" y="37"/>
                    </a:lnTo>
                    <a:lnTo>
                      <a:pt x="23" y="2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grpSp>
            <p:nvGrpSpPr>
              <p:cNvPr id="16427" name="Group 15"/>
              <p:cNvGrpSpPr>
                <a:grpSpLocks/>
              </p:cNvGrpSpPr>
              <p:nvPr userDrawn="1"/>
            </p:nvGrpSpPr>
            <p:grpSpPr bwMode="auto">
              <a:xfrm rot="10886446" flipH="1">
                <a:off x="335" y="3251"/>
                <a:ext cx="608" cy="369"/>
                <a:chOff x="-366" y="1704"/>
                <a:chExt cx="608" cy="369"/>
              </a:xfrm>
            </p:grpSpPr>
            <p:sp>
              <p:nvSpPr>
                <p:cNvPr id="70672" name="Freeform 16"/>
                <p:cNvSpPr>
                  <a:spLocks/>
                </p:cNvSpPr>
                <p:nvPr userDrawn="1"/>
              </p:nvSpPr>
              <p:spPr bwMode="ltGray">
                <a:xfrm rot="4200091">
                  <a:off x="-243" y="1807"/>
                  <a:ext cx="143" cy="390"/>
                </a:xfrm>
                <a:custGeom>
                  <a:avLst/>
                  <a:gdLst/>
                  <a:ahLst/>
                  <a:cxnLst>
                    <a:cxn ang="0">
                      <a:pos x="12" y="44"/>
                    </a:cxn>
                    <a:cxn ang="0">
                      <a:pos x="6" y="72"/>
                    </a:cxn>
                    <a:cxn ang="0">
                      <a:pos x="3" y="99"/>
                    </a:cxn>
                    <a:cxn ang="0">
                      <a:pos x="0" y="125"/>
                    </a:cxn>
                    <a:cxn ang="0">
                      <a:pos x="0" y="151"/>
                    </a:cxn>
                    <a:cxn ang="0">
                      <a:pos x="3" y="180"/>
                    </a:cxn>
                    <a:cxn ang="0">
                      <a:pos x="7" y="211"/>
                    </a:cxn>
                    <a:cxn ang="0">
                      <a:pos x="16" y="247"/>
                    </a:cxn>
                    <a:cxn ang="0">
                      <a:pos x="29" y="287"/>
                    </a:cxn>
                    <a:cxn ang="0">
                      <a:pos x="43" y="325"/>
                    </a:cxn>
                    <a:cxn ang="0">
                      <a:pos x="61" y="364"/>
                    </a:cxn>
                    <a:cxn ang="0">
                      <a:pos x="83" y="406"/>
                    </a:cxn>
                    <a:cxn ang="0">
                      <a:pos x="106" y="446"/>
                    </a:cxn>
                    <a:cxn ang="0">
                      <a:pos x="132" y="483"/>
                    </a:cxn>
                    <a:cxn ang="0">
                      <a:pos x="157" y="516"/>
                    </a:cxn>
                    <a:cxn ang="0">
                      <a:pos x="182" y="544"/>
                    </a:cxn>
                    <a:cxn ang="0">
                      <a:pos x="207" y="564"/>
                    </a:cxn>
                    <a:cxn ang="0">
                      <a:pos x="160" y="501"/>
                    </a:cxn>
                    <a:cxn ang="0">
                      <a:pos x="127" y="448"/>
                    </a:cxn>
                    <a:cxn ang="0">
                      <a:pos x="103" y="405"/>
                    </a:cxn>
                    <a:cxn ang="0">
                      <a:pos x="87" y="368"/>
                    </a:cxn>
                    <a:cxn ang="0">
                      <a:pos x="75" y="337"/>
                    </a:cxn>
                    <a:cxn ang="0">
                      <a:pos x="68" y="309"/>
                    </a:cxn>
                    <a:cxn ang="0">
                      <a:pos x="63" y="285"/>
                    </a:cxn>
                    <a:cxn ang="0">
                      <a:pos x="56" y="261"/>
                    </a:cxn>
                    <a:cxn ang="0">
                      <a:pos x="44" y="205"/>
                    </a:cxn>
                    <a:cxn ang="0">
                      <a:pos x="41" y="140"/>
                    </a:cxn>
                    <a:cxn ang="0">
                      <a:pos x="43" y="68"/>
                    </a:cxn>
                    <a:cxn ang="0">
                      <a:pos x="50" y="0"/>
                    </a:cxn>
                    <a:cxn ang="0">
                      <a:pos x="12" y="44"/>
                    </a:cxn>
                  </a:cxnLst>
                  <a:rect l="0" t="0" r="r" b="b"/>
                  <a:pathLst>
                    <a:path w="207" h="564">
                      <a:moveTo>
                        <a:pt x="12" y="44"/>
                      </a:moveTo>
                      <a:lnTo>
                        <a:pt x="6" y="72"/>
                      </a:lnTo>
                      <a:lnTo>
                        <a:pt x="3" y="99"/>
                      </a:lnTo>
                      <a:lnTo>
                        <a:pt x="0" y="125"/>
                      </a:lnTo>
                      <a:lnTo>
                        <a:pt x="0" y="151"/>
                      </a:lnTo>
                      <a:lnTo>
                        <a:pt x="3" y="180"/>
                      </a:lnTo>
                      <a:lnTo>
                        <a:pt x="7" y="211"/>
                      </a:lnTo>
                      <a:lnTo>
                        <a:pt x="16" y="247"/>
                      </a:lnTo>
                      <a:lnTo>
                        <a:pt x="29" y="287"/>
                      </a:lnTo>
                      <a:lnTo>
                        <a:pt x="43" y="325"/>
                      </a:lnTo>
                      <a:lnTo>
                        <a:pt x="61" y="364"/>
                      </a:lnTo>
                      <a:lnTo>
                        <a:pt x="83" y="406"/>
                      </a:lnTo>
                      <a:lnTo>
                        <a:pt x="106" y="446"/>
                      </a:lnTo>
                      <a:lnTo>
                        <a:pt x="132" y="483"/>
                      </a:lnTo>
                      <a:lnTo>
                        <a:pt x="157" y="516"/>
                      </a:lnTo>
                      <a:lnTo>
                        <a:pt x="182" y="544"/>
                      </a:lnTo>
                      <a:lnTo>
                        <a:pt x="207" y="564"/>
                      </a:lnTo>
                      <a:lnTo>
                        <a:pt x="160" y="501"/>
                      </a:lnTo>
                      <a:lnTo>
                        <a:pt x="127" y="448"/>
                      </a:lnTo>
                      <a:lnTo>
                        <a:pt x="103" y="405"/>
                      </a:lnTo>
                      <a:lnTo>
                        <a:pt x="87" y="368"/>
                      </a:lnTo>
                      <a:lnTo>
                        <a:pt x="75" y="337"/>
                      </a:lnTo>
                      <a:lnTo>
                        <a:pt x="68" y="309"/>
                      </a:lnTo>
                      <a:lnTo>
                        <a:pt x="63" y="285"/>
                      </a:lnTo>
                      <a:lnTo>
                        <a:pt x="56" y="261"/>
                      </a:lnTo>
                      <a:lnTo>
                        <a:pt x="44" y="205"/>
                      </a:lnTo>
                      <a:lnTo>
                        <a:pt x="41" y="140"/>
                      </a:lnTo>
                      <a:lnTo>
                        <a:pt x="43" y="68"/>
                      </a:lnTo>
                      <a:lnTo>
                        <a:pt x="50" y="0"/>
                      </a:lnTo>
                      <a:lnTo>
                        <a:pt x="12" y="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cs-CZ"/>
                </a:p>
              </p:txBody>
            </p:sp>
            <p:sp>
              <p:nvSpPr>
                <p:cNvPr id="70673" name="Freeform 17"/>
                <p:cNvSpPr>
                  <a:spLocks/>
                </p:cNvSpPr>
                <p:nvPr userDrawn="1"/>
              </p:nvSpPr>
              <p:spPr bwMode="ltGray">
                <a:xfrm rot="4200091">
                  <a:off x="124" y="1761"/>
                  <a:ext cx="33" cy="160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14" y="55"/>
                    </a:cxn>
                    <a:cxn ang="0">
                      <a:pos x="22" y="101"/>
                    </a:cxn>
                    <a:cxn ang="0">
                      <a:pos x="24" y="159"/>
                    </a:cxn>
                    <a:cxn ang="0">
                      <a:pos x="19" y="232"/>
                    </a:cxn>
                    <a:cxn ang="0">
                      <a:pos x="45" y="217"/>
                    </a:cxn>
                    <a:cxn ang="0">
                      <a:pos x="47" y="178"/>
                    </a:cxn>
                    <a:cxn ang="0">
                      <a:pos x="47" y="140"/>
                    </a:cxn>
                    <a:cxn ang="0">
                      <a:pos x="45" y="103"/>
                    </a:cxn>
                    <a:cxn ang="0">
                      <a:pos x="41" y="71"/>
                    </a:cxn>
                    <a:cxn ang="0">
                      <a:pos x="36" y="52"/>
                    </a:cxn>
                    <a:cxn ang="0">
                      <a:pos x="29" y="34"/>
                    </a:cxn>
                    <a:cxn ang="0">
                      <a:pos x="22" y="17"/>
                    </a:cxn>
                    <a:cxn ang="0">
                      <a:pos x="13" y="0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47" h="232">
                      <a:moveTo>
                        <a:pt x="0" y="19"/>
                      </a:moveTo>
                      <a:lnTo>
                        <a:pt x="14" y="55"/>
                      </a:lnTo>
                      <a:lnTo>
                        <a:pt x="22" y="101"/>
                      </a:lnTo>
                      <a:lnTo>
                        <a:pt x="24" y="159"/>
                      </a:lnTo>
                      <a:lnTo>
                        <a:pt x="19" y="232"/>
                      </a:lnTo>
                      <a:lnTo>
                        <a:pt x="45" y="217"/>
                      </a:lnTo>
                      <a:lnTo>
                        <a:pt x="47" y="178"/>
                      </a:lnTo>
                      <a:lnTo>
                        <a:pt x="47" y="140"/>
                      </a:lnTo>
                      <a:lnTo>
                        <a:pt x="45" y="103"/>
                      </a:lnTo>
                      <a:lnTo>
                        <a:pt x="41" y="71"/>
                      </a:lnTo>
                      <a:lnTo>
                        <a:pt x="36" y="52"/>
                      </a:lnTo>
                      <a:lnTo>
                        <a:pt x="29" y="34"/>
                      </a:lnTo>
                      <a:lnTo>
                        <a:pt x="22" y="17"/>
                      </a:lnTo>
                      <a:lnTo>
                        <a:pt x="13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cs-CZ"/>
                </a:p>
              </p:txBody>
            </p:sp>
            <p:sp>
              <p:nvSpPr>
                <p:cNvPr id="70674" name="Freeform 18"/>
                <p:cNvSpPr>
                  <a:spLocks/>
                </p:cNvSpPr>
                <p:nvPr userDrawn="1"/>
              </p:nvSpPr>
              <p:spPr bwMode="ltGray">
                <a:xfrm rot="4200091">
                  <a:off x="195" y="1722"/>
                  <a:ext cx="60" cy="27"/>
                </a:xfrm>
                <a:custGeom>
                  <a:avLst/>
                  <a:gdLst/>
                  <a:ahLst/>
                  <a:cxnLst>
                    <a:cxn ang="0">
                      <a:pos x="87" y="22"/>
                    </a:cxn>
                    <a:cxn ang="0">
                      <a:pos x="77" y="17"/>
                    </a:cxn>
                    <a:cxn ang="0">
                      <a:pos x="68" y="12"/>
                    </a:cxn>
                    <a:cxn ang="0">
                      <a:pos x="58" y="7"/>
                    </a:cxn>
                    <a:cxn ang="0">
                      <a:pos x="47" y="5"/>
                    </a:cxn>
                    <a:cxn ang="0">
                      <a:pos x="37" y="3"/>
                    </a:cxn>
                    <a:cxn ang="0">
                      <a:pos x="26" y="2"/>
                    </a:cxn>
                    <a:cxn ang="0">
                      <a:pos x="13" y="0"/>
                    </a:cxn>
                    <a:cxn ang="0">
                      <a:pos x="0" y="2"/>
                    </a:cxn>
                    <a:cxn ang="0">
                      <a:pos x="6" y="6"/>
                    </a:cxn>
                    <a:cxn ang="0">
                      <a:pos x="14" y="10"/>
                    </a:cxn>
                    <a:cxn ang="0">
                      <a:pos x="22" y="14"/>
                    </a:cxn>
                    <a:cxn ang="0">
                      <a:pos x="33" y="18"/>
                    </a:cxn>
                    <a:cxn ang="0">
                      <a:pos x="42" y="22"/>
                    </a:cxn>
                    <a:cxn ang="0">
                      <a:pos x="52" y="27"/>
                    </a:cxn>
                    <a:cxn ang="0">
                      <a:pos x="64" y="33"/>
                    </a:cxn>
                    <a:cxn ang="0">
                      <a:pos x="74" y="40"/>
                    </a:cxn>
                    <a:cxn ang="0">
                      <a:pos x="87" y="22"/>
                    </a:cxn>
                  </a:cxnLst>
                  <a:rect l="0" t="0" r="r" b="b"/>
                  <a:pathLst>
                    <a:path w="87" h="40">
                      <a:moveTo>
                        <a:pt x="87" y="22"/>
                      </a:moveTo>
                      <a:lnTo>
                        <a:pt x="77" y="17"/>
                      </a:lnTo>
                      <a:lnTo>
                        <a:pt x="68" y="12"/>
                      </a:lnTo>
                      <a:lnTo>
                        <a:pt x="58" y="7"/>
                      </a:lnTo>
                      <a:lnTo>
                        <a:pt x="47" y="5"/>
                      </a:lnTo>
                      <a:lnTo>
                        <a:pt x="37" y="3"/>
                      </a:lnTo>
                      <a:lnTo>
                        <a:pt x="26" y="2"/>
                      </a:lnTo>
                      <a:lnTo>
                        <a:pt x="13" y="0"/>
                      </a:lnTo>
                      <a:lnTo>
                        <a:pt x="0" y="2"/>
                      </a:lnTo>
                      <a:lnTo>
                        <a:pt x="6" y="6"/>
                      </a:lnTo>
                      <a:lnTo>
                        <a:pt x="14" y="10"/>
                      </a:lnTo>
                      <a:lnTo>
                        <a:pt x="22" y="14"/>
                      </a:lnTo>
                      <a:lnTo>
                        <a:pt x="33" y="18"/>
                      </a:lnTo>
                      <a:lnTo>
                        <a:pt x="42" y="22"/>
                      </a:lnTo>
                      <a:lnTo>
                        <a:pt x="52" y="27"/>
                      </a:lnTo>
                      <a:lnTo>
                        <a:pt x="64" y="33"/>
                      </a:lnTo>
                      <a:lnTo>
                        <a:pt x="74" y="40"/>
                      </a:lnTo>
                      <a:lnTo>
                        <a:pt x="87" y="2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cs-CZ"/>
                </a:p>
              </p:txBody>
            </p:sp>
          </p:grpSp>
        </p:grpSp>
        <p:grpSp>
          <p:nvGrpSpPr>
            <p:cNvPr id="16396" name="Group 19"/>
            <p:cNvGrpSpPr>
              <a:grpSpLocks/>
            </p:cNvGrpSpPr>
            <p:nvPr/>
          </p:nvGrpSpPr>
          <p:grpSpPr bwMode="auto">
            <a:xfrm rot="6248562">
              <a:off x="343" y="3854"/>
              <a:ext cx="392" cy="424"/>
              <a:chOff x="1727" y="866"/>
              <a:chExt cx="129" cy="157"/>
            </a:xfrm>
          </p:grpSpPr>
          <p:sp>
            <p:nvSpPr>
              <p:cNvPr id="70676" name="Freeform 20"/>
              <p:cNvSpPr>
                <a:spLocks/>
              </p:cNvSpPr>
              <p:nvPr userDrawn="1"/>
            </p:nvSpPr>
            <p:spPr bwMode="ltGray">
              <a:xfrm>
                <a:off x="1727" y="868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70677" name="Freeform 21"/>
              <p:cNvSpPr>
                <a:spLocks/>
              </p:cNvSpPr>
              <p:nvPr userDrawn="1"/>
            </p:nvSpPr>
            <p:spPr bwMode="ltGray">
              <a:xfrm>
                <a:off x="1786" y="896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70678" name="Freeform 2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  <p:grpSp>
          <p:nvGrpSpPr>
            <p:cNvPr id="16397" name="Group 23"/>
            <p:cNvGrpSpPr>
              <a:grpSpLocks/>
            </p:cNvGrpSpPr>
            <p:nvPr/>
          </p:nvGrpSpPr>
          <p:grpSpPr bwMode="auto">
            <a:xfrm rot="5003157">
              <a:off x="249" y="1102"/>
              <a:ext cx="412" cy="500"/>
              <a:chOff x="1727" y="866"/>
              <a:chExt cx="129" cy="157"/>
            </a:xfrm>
          </p:grpSpPr>
          <p:sp>
            <p:nvSpPr>
              <p:cNvPr id="70680" name="Freeform 2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70681" name="Freeform 2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70682" name="Freeform 2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  <p:grpSp>
          <p:nvGrpSpPr>
            <p:cNvPr id="16398" name="Group 27"/>
            <p:cNvGrpSpPr>
              <a:grpSpLocks/>
            </p:cNvGrpSpPr>
            <p:nvPr/>
          </p:nvGrpSpPr>
          <p:grpSpPr bwMode="auto">
            <a:xfrm>
              <a:off x="815" y="0"/>
              <a:ext cx="345" cy="367"/>
              <a:chOff x="1727" y="866"/>
              <a:chExt cx="129" cy="157"/>
            </a:xfrm>
          </p:grpSpPr>
          <p:sp>
            <p:nvSpPr>
              <p:cNvPr id="70684" name="Freeform 2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70685" name="Freeform 2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70686" name="Freeform 3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  <p:sp>
          <p:nvSpPr>
            <p:cNvPr id="70687" name="Freeform 31"/>
            <p:cNvSpPr>
              <a:spLocks/>
            </p:cNvSpPr>
            <p:nvPr/>
          </p:nvSpPr>
          <p:spPr bwMode="ltGray">
            <a:xfrm>
              <a:off x="87" y="94"/>
              <a:ext cx="699" cy="756"/>
            </a:xfrm>
            <a:custGeom>
              <a:avLst/>
              <a:gdLst/>
              <a:ahLst/>
              <a:cxnLst>
                <a:cxn ang="0">
                  <a:pos x="1" y="392"/>
                </a:cxn>
                <a:cxn ang="0">
                  <a:pos x="3" y="252"/>
                </a:cxn>
                <a:cxn ang="0">
                  <a:pos x="21" y="210"/>
                </a:cxn>
                <a:cxn ang="0">
                  <a:pos x="29" y="182"/>
                </a:cxn>
                <a:cxn ang="0">
                  <a:pos x="39" y="154"/>
                </a:cxn>
                <a:cxn ang="0">
                  <a:pos x="51" y="138"/>
                </a:cxn>
                <a:cxn ang="0">
                  <a:pos x="111" y="74"/>
                </a:cxn>
                <a:cxn ang="0">
                  <a:pos x="169" y="30"/>
                </a:cxn>
                <a:cxn ang="0">
                  <a:pos x="225" y="10"/>
                </a:cxn>
                <a:cxn ang="0">
                  <a:pos x="249" y="4"/>
                </a:cxn>
                <a:cxn ang="0">
                  <a:pos x="265" y="0"/>
                </a:cxn>
                <a:cxn ang="0">
                  <a:pos x="357" y="2"/>
                </a:cxn>
                <a:cxn ang="0">
                  <a:pos x="385" y="6"/>
                </a:cxn>
                <a:cxn ang="0">
                  <a:pos x="489" y="40"/>
                </a:cxn>
                <a:cxn ang="0">
                  <a:pos x="619" y="128"/>
                </a:cxn>
                <a:cxn ang="0">
                  <a:pos x="653" y="178"/>
                </a:cxn>
                <a:cxn ang="0">
                  <a:pos x="693" y="322"/>
                </a:cxn>
                <a:cxn ang="0">
                  <a:pos x="687" y="434"/>
                </a:cxn>
                <a:cxn ang="0">
                  <a:pos x="665" y="538"/>
                </a:cxn>
                <a:cxn ang="0">
                  <a:pos x="639" y="564"/>
                </a:cxn>
                <a:cxn ang="0">
                  <a:pos x="631" y="580"/>
                </a:cxn>
                <a:cxn ang="0">
                  <a:pos x="607" y="588"/>
                </a:cxn>
                <a:cxn ang="0">
                  <a:pos x="473" y="664"/>
                </a:cxn>
                <a:cxn ang="0">
                  <a:pos x="449" y="678"/>
                </a:cxn>
                <a:cxn ang="0">
                  <a:pos x="405" y="684"/>
                </a:cxn>
                <a:cxn ang="0">
                  <a:pos x="375" y="690"/>
                </a:cxn>
                <a:cxn ang="0">
                  <a:pos x="267" y="684"/>
                </a:cxn>
                <a:cxn ang="0">
                  <a:pos x="259" y="722"/>
                </a:cxn>
                <a:cxn ang="0">
                  <a:pos x="241" y="756"/>
                </a:cxn>
                <a:cxn ang="0">
                  <a:pos x="185" y="728"/>
                </a:cxn>
                <a:cxn ang="0">
                  <a:pos x="163" y="720"/>
                </a:cxn>
                <a:cxn ang="0">
                  <a:pos x="151" y="716"/>
                </a:cxn>
                <a:cxn ang="0">
                  <a:pos x="195" y="674"/>
                </a:cxn>
                <a:cxn ang="0">
                  <a:pos x="211" y="644"/>
                </a:cxn>
                <a:cxn ang="0">
                  <a:pos x="209" y="626"/>
                </a:cxn>
                <a:cxn ang="0">
                  <a:pos x="195" y="620"/>
                </a:cxn>
                <a:cxn ang="0">
                  <a:pos x="165" y="596"/>
                </a:cxn>
                <a:cxn ang="0">
                  <a:pos x="99" y="534"/>
                </a:cxn>
                <a:cxn ang="0">
                  <a:pos x="61" y="506"/>
                </a:cxn>
                <a:cxn ang="0">
                  <a:pos x="23" y="470"/>
                </a:cxn>
                <a:cxn ang="0">
                  <a:pos x="7" y="434"/>
                </a:cxn>
                <a:cxn ang="0">
                  <a:pos x="5" y="396"/>
                </a:cxn>
                <a:cxn ang="0">
                  <a:pos x="1" y="392"/>
                </a:cxn>
              </a:cxnLst>
              <a:rect l="0" t="0" r="r" b="b"/>
              <a:pathLst>
                <a:path w="699" h="756">
                  <a:moveTo>
                    <a:pt x="1" y="392"/>
                  </a:moveTo>
                  <a:cubicBezTo>
                    <a:pt x="2" y="345"/>
                    <a:pt x="2" y="299"/>
                    <a:pt x="3" y="252"/>
                  </a:cubicBezTo>
                  <a:cubicBezTo>
                    <a:pt x="3" y="238"/>
                    <a:pt x="16" y="224"/>
                    <a:pt x="21" y="210"/>
                  </a:cubicBezTo>
                  <a:cubicBezTo>
                    <a:pt x="24" y="202"/>
                    <a:pt x="29" y="182"/>
                    <a:pt x="29" y="182"/>
                  </a:cubicBezTo>
                  <a:cubicBezTo>
                    <a:pt x="32" y="173"/>
                    <a:pt x="34" y="163"/>
                    <a:pt x="39" y="154"/>
                  </a:cubicBezTo>
                  <a:cubicBezTo>
                    <a:pt x="42" y="148"/>
                    <a:pt x="51" y="138"/>
                    <a:pt x="51" y="138"/>
                  </a:cubicBezTo>
                  <a:cubicBezTo>
                    <a:pt x="58" y="116"/>
                    <a:pt x="88" y="82"/>
                    <a:pt x="111" y="74"/>
                  </a:cubicBezTo>
                  <a:cubicBezTo>
                    <a:pt x="128" y="61"/>
                    <a:pt x="149" y="37"/>
                    <a:pt x="169" y="30"/>
                  </a:cubicBezTo>
                  <a:cubicBezTo>
                    <a:pt x="182" y="17"/>
                    <a:pt x="207" y="15"/>
                    <a:pt x="225" y="10"/>
                  </a:cubicBezTo>
                  <a:cubicBezTo>
                    <a:pt x="233" y="8"/>
                    <a:pt x="241" y="6"/>
                    <a:pt x="249" y="4"/>
                  </a:cubicBezTo>
                  <a:cubicBezTo>
                    <a:pt x="254" y="3"/>
                    <a:pt x="265" y="0"/>
                    <a:pt x="265" y="0"/>
                  </a:cubicBezTo>
                  <a:cubicBezTo>
                    <a:pt x="296" y="1"/>
                    <a:pt x="326" y="0"/>
                    <a:pt x="357" y="2"/>
                  </a:cubicBezTo>
                  <a:cubicBezTo>
                    <a:pt x="366" y="2"/>
                    <a:pt x="385" y="6"/>
                    <a:pt x="385" y="6"/>
                  </a:cubicBezTo>
                  <a:cubicBezTo>
                    <a:pt x="417" y="17"/>
                    <a:pt x="463" y="14"/>
                    <a:pt x="489" y="40"/>
                  </a:cubicBezTo>
                  <a:cubicBezTo>
                    <a:pt x="528" y="60"/>
                    <a:pt x="592" y="105"/>
                    <a:pt x="619" y="128"/>
                  </a:cubicBezTo>
                  <a:cubicBezTo>
                    <a:pt x="635" y="134"/>
                    <a:pt x="643" y="164"/>
                    <a:pt x="653" y="178"/>
                  </a:cubicBezTo>
                  <a:cubicBezTo>
                    <a:pt x="667" y="234"/>
                    <a:pt x="687" y="265"/>
                    <a:pt x="693" y="322"/>
                  </a:cubicBezTo>
                  <a:cubicBezTo>
                    <a:pt x="699" y="365"/>
                    <a:pt x="692" y="398"/>
                    <a:pt x="687" y="434"/>
                  </a:cubicBezTo>
                  <a:cubicBezTo>
                    <a:pt x="686" y="469"/>
                    <a:pt x="691" y="510"/>
                    <a:pt x="665" y="538"/>
                  </a:cubicBezTo>
                  <a:cubicBezTo>
                    <a:pt x="657" y="547"/>
                    <a:pt x="644" y="553"/>
                    <a:pt x="639" y="564"/>
                  </a:cubicBezTo>
                  <a:cubicBezTo>
                    <a:pt x="636" y="569"/>
                    <a:pt x="636" y="576"/>
                    <a:pt x="631" y="580"/>
                  </a:cubicBezTo>
                  <a:cubicBezTo>
                    <a:pt x="624" y="585"/>
                    <a:pt x="607" y="588"/>
                    <a:pt x="607" y="588"/>
                  </a:cubicBezTo>
                  <a:cubicBezTo>
                    <a:pt x="581" y="602"/>
                    <a:pt x="499" y="649"/>
                    <a:pt x="473" y="664"/>
                  </a:cubicBezTo>
                  <a:cubicBezTo>
                    <a:pt x="465" y="666"/>
                    <a:pt x="449" y="678"/>
                    <a:pt x="449" y="678"/>
                  </a:cubicBezTo>
                  <a:cubicBezTo>
                    <a:pt x="438" y="685"/>
                    <a:pt x="417" y="679"/>
                    <a:pt x="405" y="684"/>
                  </a:cubicBezTo>
                  <a:cubicBezTo>
                    <a:pt x="396" y="687"/>
                    <a:pt x="385" y="688"/>
                    <a:pt x="375" y="690"/>
                  </a:cubicBezTo>
                  <a:cubicBezTo>
                    <a:pt x="328" y="689"/>
                    <a:pt x="307" y="687"/>
                    <a:pt x="267" y="684"/>
                  </a:cubicBezTo>
                  <a:cubicBezTo>
                    <a:pt x="249" y="690"/>
                    <a:pt x="264" y="683"/>
                    <a:pt x="259" y="722"/>
                  </a:cubicBezTo>
                  <a:cubicBezTo>
                    <a:pt x="258" y="733"/>
                    <a:pt x="250" y="750"/>
                    <a:pt x="241" y="756"/>
                  </a:cubicBezTo>
                  <a:cubicBezTo>
                    <a:pt x="218" y="752"/>
                    <a:pt x="207" y="735"/>
                    <a:pt x="185" y="728"/>
                  </a:cubicBezTo>
                  <a:cubicBezTo>
                    <a:pt x="176" y="725"/>
                    <a:pt x="171" y="724"/>
                    <a:pt x="163" y="720"/>
                  </a:cubicBezTo>
                  <a:cubicBezTo>
                    <a:pt x="159" y="718"/>
                    <a:pt x="151" y="716"/>
                    <a:pt x="151" y="716"/>
                  </a:cubicBezTo>
                  <a:cubicBezTo>
                    <a:pt x="157" y="695"/>
                    <a:pt x="180" y="689"/>
                    <a:pt x="195" y="674"/>
                  </a:cubicBezTo>
                  <a:cubicBezTo>
                    <a:pt x="198" y="665"/>
                    <a:pt x="205" y="652"/>
                    <a:pt x="211" y="644"/>
                  </a:cubicBezTo>
                  <a:cubicBezTo>
                    <a:pt x="210" y="638"/>
                    <a:pt x="212" y="631"/>
                    <a:pt x="209" y="626"/>
                  </a:cubicBezTo>
                  <a:cubicBezTo>
                    <a:pt x="207" y="621"/>
                    <a:pt x="199" y="623"/>
                    <a:pt x="195" y="620"/>
                  </a:cubicBezTo>
                  <a:cubicBezTo>
                    <a:pt x="185" y="612"/>
                    <a:pt x="173" y="606"/>
                    <a:pt x="165" y="596"/>
                  </a:cubicBezTo>
                  <a:cubicBezTo>
                    <a:pt x="146" y="573"/>
                    <a:pt x="123" y="552"/>
                    <a:pt x="99" y="534"/>
                  </a:cubicBezTo>
                  <a:cubicBezTo>
                    <a:pt x="87" y="525"/>
                    <a:pt x="72" y="517"/>
                    <a:pt x="61" y="506"/>
                  </a:cubicBezTo>
                  <a:cubicBezTo>
                    <a:pt x="49" y="494"/>
                    <a:pt x="37" y="480"/>
                    <a:pt x="23" y="470"/>
                  </a:cubicBezTo>
                  <a:cubicBezTo>
                    <a:pt x="13" y="456"/>
                    <a:pt x="10" y="451"/>
                    <a:pt x="7" y="434"/>
                  </a:cubicBezTo>
                  <a:cubicBezTo>
                    <a:pt x="6" y="421"/>
                    <a:pt x="7" y="408"/>
                    <a:pt x="5" y="396"/>
                  </a:cubicBezTo>
                  <a:cubicBezTo>
                    <a:pt x="5" y="394"/>
                    <a:pt x="0" y="391"/>
                    <a:pt x="1" y="392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70688" name="Freeform 32"/>
            <p:cNvSpPr>
              <a:spLocks/>
            </p:cNvSpPr>
            <p:nvPr/>
          </p:nvSpPr>
          <p:spPr bwMode="ltGray">
            <a:xfrm rot="828663">
              <a:off x="242" y="3404"/>
              <a:ext cx="132" cy="16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"/>
                </a:cxn>
                <a:cxn ang="0">
                  <a:pos x="18" y="5"/>
                </a:cxn>
                <a:cxn ang="0">
                  <a:pos x="37" y="12"/>
                </a:cxn>
                <a:cxn ang="0">
                  <a:pos x="58" y="24"/>
                </a:cxn>
                <a:cxn ang="0">
                  <a:pos x="78" y="44"/>
                </a:cxn>
                <a:cxn ang="0">
                  <a:pos x="96" y="71"/>
                </a:cxn>
                <a:cxn ang="0">
                  <a:pos x="107" y="108"/>
                </a:cxn>
                <a:cxn ang="0">
                  <a:pos x="109" y="156"/>
                </a:cxn>
                <a:cxn ang="0">
                  <a:pos x="105" y="156"/>
                </a:cxn>
                <a:cxn ang="0">
                  <a:pos x="99" y="156"/>
                </a:cxn>
                <a:cxn ang="0">
                  <a:pos x="93" y="156"/>
                </a:cxn>
                <a:cxn ang="0">
                  <a:pos x="87" y="154"/>
                </a:cxn>
                <a:cxn ang="0">
                  <a:pos x="81" y="153"/>
                </a:cxn>
                <a:cxn ang="0">
                  <a:pos x="74" y="150"/>
                </a:cxn>
                <a:cxn ang="0">
                  <a:pos x="66" y="145"/>
                </a:cxn>
                <a:cxn ang="0">
                  <a:pos x="58" y="139"/>
                </a:cxn>
                <a:cxn ang="0">
                  <a:pos x="53" y="126"/>
                </a:cxn>
                <a:cxn ang="0">
                  <a:pos x="53" y="111"/>
                </a:cxn>
                <a:cxn ang="0">
                  <a:pos x="56" y="96"/>
                </a:cxn>
                <a:cxn ang="0">
                  <a:pos x="59" y="80"/>
                </a:cxn>
                <a:cxn ang="0">
                  <a:pos x="56" y="62"/>
                </a:cxn>
                <a:cxn ang="0">
                  <a:pos x="48" y="43"/>
                </a:cxn>
                <a:cxn ang="0">
                  <a:pos x="31" y="23"/>
                </a:cxn>
                <a:cxn ang="0">
                  <a:pos x="0" y="0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70689" name="Freeform 33"/>
            <p:cNvSpPr>
              <a:spLocks/>
            </p:cNvSpPr>
            <p:nvPr/>
          </p:nvSpPr>
          <p:spPr bwMode="ltGray">
            <a:xfrm rot="828663">
              <a:off x="266" y="3592"/>
              <a:ext cx="66" cy="4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6" y="3"/>
                </a:cxn>
                <a:cxn ang="0">
                  <a:pos x="13" y="8"/>
                </a:cxn>
                <a:cxn ang="0">
                  <a:pos x="21" y="12"/>
                </a:cxn>
                <a:cxn ang="0">
                  <a:pos x="29" y="15"/>
                </a:cxn>
                <a:cxn ang="0">
                  <a:pos x="38" y="17"/>
                </a:cxn>
                <a:cxn ang="0">
                  <a:pos x="46" y="18"/>
                </a:cxn>
                <a:cxn ang="0">
                  <a:pos x="54" y="16"/>
                </a:cxn>
                <a:cxn ang="0">
                  <a:pos x="53" y="25"/>
                </a:cxn>
                <a:cxn ang="0">
                  <a:pos x="50" y="33"/>
                </a:cxn>
                <a:cxn ang="0">
                  <a:pos x="44" y="38"/>
                </a:cxn>
                <a:cxn ang="0">
                  <a:pos x="37" y="40"/>
                </a:cxn>
                <a:cxn ang="0">
                  <a:pos x="28" y="39"/>
                </a:cxn>
                <a:cxn ang="0">
                  <a:pos x="19" y="32"/>
                </a:cxn>
                <a:cxn ang="0">
                  <a:pos x="10" y="20"/>
                </a:cxn>
                <a:cxn ang="0">
                  <a:pos x="0" y="0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70690" name="Freeform 34"/>
            <p:cNvSpPr>
              <a:spLocks/>
            </p:cNvSpPr>
            <p:nvPr/>
          </p:nvSpPr>
          <p:spPr bwMode="ltGray">
            <a:xfrm>
              <a:off x="11" y="4110"/>
              <a:ext cx="118" cy="20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8"/>
                </a:cxn>
                <a:cxn ang="0">
                  <a:pos x="15" y="19"/>
                </a:cxn>
                <a:cxn ang="0">
                  <a:pos x="26" y="33"/>
                </a:cxn>
                <a:cxn ang="0">
                  <a:pos x="38" y="51"/>
                </a:cxn>
                <a:cxn ang="0">
                  <a:pos x="54" y="72"/>
                </a:cxn>
                <a:cxn ang="0">
                  <a:pos x="67" y="94"/>
                </a:cxn>
                <a:cxn ang="0">
                  <a:pos x="79" y="119"/>
                </a:cxn>
                <a:cxn ang="0">
                  <a:pos x="87" y="146"/>
                </a:cxn>
                <a:cxn ang="0">
                  <a:pos x="94" y="175"/>
                </a:cxn>
                <a:cxn ang="0">
                  <a:pos x="91" y="209"/>
                </a:cxn>
                <a:cxn ang="0">
                  <a:pos x="118" y="209"/>
                </a:cxn>
                <a:cxn ang="0">
                  <a:pos x="117" y="177"/>
                </a:cxn>
                <a:cxn ang="0">
                  <a:pos x="104" y="119"/>
                </a:cxn>
                <a:cxn ang="0">
                  <a:pos x="82" y="69"/>
                </a:cxn>
                <a:cxn ang="0">
                  <a:pos x="47" y="27"/>
                </a:cxn>
                <a:cxn ang="0">
                  <a:pos x="0" y="0"/>
                </a:cxn>
              </a:cxnLst>
              <a:rect l="0" t="0" r="r" b="b"/>
              <a:pathLst>
                <a:path w="118" h="209">
                  <a:moveTo>
                    <a:pt x="0" y="0"/>
                  </a:moveTo>
                  <a:lnTo>
                    <a:pt x="6" y="8"/>
                  </a:lnTo>
                  <a:lnTo>
                    <a:pt x="15" y="19"/>
                  </a:lnTo>
                  <a:lnTo>
                    <a:pt x="26" y="33"/>
                  </a:lnTo>
                  <a:lnTo>
                    <a:pt x="38" y="51"/>
                  </a:lnTo>
                  <a:lnTo>
                    <a:pt x="54" y="72"/>
                  </a:lnTo>
                  <a:lnTo>
                    <a:pt x="67" y="94"/>
                  </a:lnTo>
                  <a:lnTo>
                    <a:pt x="79" y="119"/>
                  </a:lnTo>
                  <a:lnTo>
                    <a:pt x="87" y="146"/>
                  </a:lnTo>
                  <a:lnTo>
                    <a:pt x="94" y="175"/>
                  </a:lnTo>
                  <a:lnTo>
                    <a:pt x="91" y="209"/>
                  </a:lnTo>
                  <a:lnTo>
                    <a:pt x="118" y="209"/>
                  </a:lnTo>
                  <a:lnTo>
                    <a:pt x="117" y="177"/>
                  </a:lnTo>
                  <a:lnTo>
                    <a:pt x="104" y="119"/>
                  </a:lnTo>
                  <a:lnTo>
                    <a:pt x="82" y="69"/>
                  </a:lnTo>
                  <a:lnTo>
                    <a:pt x="47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70691" name="Freeform 35"/>
            <p:cNvSpPr>
              <a:spLocks/>
            </p:cNvSpPr>
            <p:nvPr/>
          </p:nvSpPr>
          <p:spPr bwMode="ltGray">
            <a:xfrm>
              <a:off x="0" y="3968"/>
              <a:ext cx="130" cy="128"/>
            </a:xfrm>
            <a:custGeom>
              <a:avLst/>
              <a:gdLst/>
              <a:ahLst/>
              <a:cxnLst>
                <a:cxn ang="0">
                  <a:pos x="103" y="0"/>
                </a:cxn>
                <a:cxn ang="0">
                  <a:pos x="130" y="128"/>
                </a:cxn>
                <a:cxn ang="0">
                  <a:pos x="125" y="126"/>
                </a:cxn>
                <a:cxn ang="0">
                  <a:pos x="111" y="121"/>
                </a:cxn>
                <a:cxn ang="0">
                  <a:pos x="92" y="111"/>
                </a:cxn>
                <a:cxn ang="0">
                  <a:pos x="68" y="103"/>
                </a:cxn>
                <a:cxn ang="0">
                  <a:pos x="41" y="94"/>
                </a:cxn>
                <a:cxn ang="0">
                  <a:pos x="19" y="90"/>
                </a:cxn>
                <a:cxn ang="0">
                  <a:pos x="0" y="93"/>
                </a:cxn>
                <a:cxn ang="0">
                  <a:pos x="0" y="72"/>
                </a:cxn>
                <a:cxn ang="0">
                  <a:pos x="12" y="70"/>
                </a:cxn>
                <a:cxn ang="0">
                  <a:pos x="24" y="66"/>
                </a:cxn>
                <a:cxn ang="0">
                  <a:pos x="38" y="66"/>
                </a:cxn>
                <a:cxn ang="0">
                  <a:pos x="51" y="67"/>
                </a:cxn>
                <a:cxn ang="0">
                  <a:pos x="65" y="70"/>
                </a:cxn>
                <a:cxn ang="0">
                  <a:pos x="78" y="78"/>
                </a:cxn>
                <a:cxn ang="0">
                  <a:pos x="81" y="74"/>
                </a:cxn>
                <a:cxn ang="0">
                  <a:pos x="81" y="58"/>
                </a:cxn>
                <a:cxn ang="0">
                  <a:pos x="82" y="37"/>
                </a:cxn>
                <a:cxn ang="0">
                  <a:pos x="82" y="29"/>
                </a:cxn>
                <a:cxn ang="0">
                  <a:pos x="80" y="29"/>
                </a:cxn>
                <a:cxn ang="0">
                  <a:pos x="77" y="27"/>
                </a:cxn>
                <a:cxn ang="0">
                  <a:pos x="76" y="22"/>
                </a:cxn>
                <a:cxn ang="0">
                  <a:pos x="75" y="19"/>
                </a:cxn>
                <a:cxn ang="0">
                  <a:pos x="76" y="15"/>
                </a:cxn>
                <a:cxn ang="0">
                  <a:pos x="79" y="10"/>
                </a:cxn>
                <a:cxn ang="0">
                  <a:pos x="89" y="6"/>
                </a:cxn>
                <a:cxn ang="0">
                  <a:pos x="103" y="0"/>
                </a:cxn>
              </a:cxnLst>
              <a:rect l="0" t="0" r="r" b="b"/>
              <a:pathLst>
                <a:path w="130" h="128">
                  <a:moveTo>
                    <a:pt x="103" y="0"/>
                  </a:moveTo>
                  <a:lnTo>
                    <a:pt x="130" y="128"/>
                  </a:lnTo>
                  <a:lnTo>
                    <a:pt x="125" y="126"/>
                  </a:lnTo>
                  <a:lnTo>
                    <a:pt x="111" y="121"/>
                  </a:lnTo>
                  <a:lnTo>
                    <a:pt x="92" y="111"/>
                  </a:lnTo>
                  <a:lnTo>
                    <a:pt x="68" y="103"/>
                  </a:lnTo>
                  <a:lnTo>
                    <a:pt x="41" y="94"/>
                  </a:lnTo>
                  <a:lnTo>
                    <a:pt x="19" y="90"/>
                  </a:lnTo>
                  <a:lnTo>
                    <a:pt x="0" y="93"/>
                  </a:lnTo>
                  <a:lnTo>
                    <a:pt x="0" y="72"/>
                  </a:lnTo>
                  <a:lnTo>
                    <a:pt x="12" y="70"/>
                  </a:lnTo>
                  <a:lnTo>
                    <a:pt x="24" y="66"/>
                  </a:lnTo>
                  <a:lnTo>
                    <a:pt x="38" y="66"/>
                  </a:lnTo>
                  <a:lnTo>
                    <a:pt x="51" y="67"/>
                  </a:lnTo>
                  <a:lnTo>
                    <a:pt x="65" y="70"/>
                  </a:lnTo>
                  <a:lnTo>
                    <a:pt x="78" y="78"/>
                  </a:lnTo>
                  <a:lnTo>
                    <a:pt x="81" y="74"/>
                  </a:lnTo>
                  <a:lnTo>
                    <a:pt x="81" y="58"/>
                  </a:lnTo>
                  <a:lnTo>
                    <a:pt x="82" y="37"/>
                  </a:lnTo>
                  <a:lnTo>
                    <a:pt x="82" y="29"/>
                  </a:lnTo>
                  <a:lnTo>
                    <a:pt x="80" y="29"/>
                  </a:lnTo>
                  <a:lnTo>
                    <a:pt x="77" y="27"/>
                  </a:lnTo>
                  <a:lnTo>
                    <a:pt x="76" y="22"/>
                  </a:lnTo>
                  <a:lnTo>
                    <a:pt x="75" y="19"/>
                  </a:lnTo>
                  <a:lnTo>
                    <a:pt x="76" y="15"/>
                  </a:lnTo>
                  <a:lnTo>
                    <a:pt x="79" y="10"/>
                  </a:lnTo>
                  <a:lnTo>
                    <a:pt x="89" y="6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70692" name="Freeform 36"/>
            <p:cNvSpPr>
              <a:spLocks/>
            </p:cNvSpPr>
            <p:nvPr/>
          </p:nvSpPr>
          <p:spPr bwMode="ltGray">
            <a:xfrm>
              <a:off x="0" y="3949"/>
              <a:ext cx="47" cy="86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15" y="37"/>
                </a:cxn>
                <a:cxn ang="0">
                  <a:pos x="0" y="59"/>
                </a:cxn>
                <a:cxn ang="0">
                  <a:pos x="0" y="86"/>
                </a:cxn>
                <a:cxn ang="0">
                  <a:pos x="8" y="82"/>
                </a:cxn>
                <a:cxn ang="0">
                  <a:pos x="20" y="73"/>
                </a:cxn>
                <a:cxn ang="0">
                  <a:pos x="33" y="63"/>
                </a:cxn>
                <a:cxn ang="0">
                  <a:pos x="42" y="51"/>
                </a:cxn>
                <a:cxn ang="0">
                  <a:pos x="47" y="36"/>
                </a:cxn>
                <a:cxn ang="0">
                  <a:pos x="46" y="19"/>
                </a:cxn>
                <a:cxn ang="0">
                  <a:pos x="37" y="0"/>
                </a:cxn>
              </a:cxnLst>
              <a:rect l="0" t="0" r="r" b="b"/>
              <a:pathLst>
                <a:path w="47" h="86">
                  <a:moveTo>
                    <a:pt x="37" y="0"/>
                  </a:moveTo>
                  <a:lnTo>
                    <a:pt x="15" y="37"/>
                  </a:lnTo>
                  <a:lnTo>
                    <a:pt x="0" y="59"/>
                  </a:lnTo>
                  <a:lnTo>
                    <a:pt x="0" y="86"/>
                  </a:lnTo>
                  <a:lnTo>
                    <a:pt x="8" y="82"/>
                  </a:lnTo>
                  <a:lnTo>
                    <a:pt x="20" y="73"/>
                  </a:lnTo>
                  <a:lnTo>
                    <a:pt x="33" y="63"/>
                  </a:lnTo>
                  <a:lnTo>
                    <a:pt x="42" y="51"/>
                  </a:lnTo>
                  <a:lnTo>
                    <a:pt x="47" y="36"/>
                  </a:lnTo>
                  <a:lnTo>
                    <a:pt x="46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70693" name="Freeform 37"/>
            <p:cNvSpPr>
              <a:spLocks/>
            </p:cNvSpPr>
            <p:nvPr/>
          </p:nvSpPr>
          <p:spPr bwMode="ltGray">
            <a:xfrm>
              <a:off x="0" y="3239"/>
              <a:ext cx="497" cy="740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41" y="4"/>
                </a:cxn>
                <a:cxn ang="0">
                  <a:pos x="101" y="0"/>
                </a:cxn>
                <a:cxn ang="0">
                  <a:pos x="170" y="4"/>
                </a:cxn>
                <a:cxn ang="0">
                  <a:pos x="248" y="21"/>
                </a:cxn>
                <a:cxn ang="0">
                  <a:pos x="323" y="50"/>
                </a:cxn>
                <a:cxn ang="0">
                  <a:pos x="382" y="90"/>
                </a:cxn>
                <a:cxn ang="0">
                  <a:pos x="428" y="141"/>
                </a:cxn>
                <a:cxn ang="0">
                  <a:pos x="463" y="199"/>
                </a:cxn>
                <a:cxn ang="0">
                  <a:pos x="485" y="262"/>
                </a:cxn>
                <a:cxn ang="0">
                  <a:pos x="496" y="327"/>
                </a:cxn>
                <a:cxn ang="0">
                  <a:pos x="497" y="396"/>
                </a:cxn>
                <a:cxn ang="0">
                  <a:pos x="487" y="462"/>
                </a:cxn>
                <a:cxn ang="0">
                  <a:pos x="470" y="527"/>
                </a:cxn>
                <a:cxn ang="0">
                  <a:pos x="443" y="586"/>
                </a:cxn>
                <a:cxn ang="0">
                  <a:pos x="406" y="639"/>
                </a:cxn>
                <a:cxn ang="0">
                  <a:pos x="364" y="683"/>
                </a:cxn>
                <a:cxn ang="0">
                  <a:pos x="315" y="715"/>
                </a:cxn>
                <a:cxn ang="0">
                  <a:pos x="259" y="736"/>
                </a:cxn>
                <a:cxn ang="0">
                  <a:pos x="198" y="740"/>
                </a:cxn>
                <a:cxn ang="0">
                  <a:pos x="131" y="727"/>
                </a:cxn>
                <a:cxn ang="0">
                  <a:pos x="167" y="728"/>
                </a:cxn>
                <a:cxn ang="0">
                  <a:pos x="204" y="718"/>
                </a:cxn>
                <a:cxn ang="0">
                  <a:pos x="238" y="700"/>
                </a:cxn>
                <a:cxn ang="0">
                  <a:pos x="272" y="670"/>
                </a:cxn>
                <a:cxn ang="0">
                  <a:pos x="304" y="635"/>
                </a:cxn>
                <a:cxn ang="0">
                  <a:pos x="333" y="594"/>
                </a:cxn>
                <a:cxn ang="0">
                  <a:pos x="358" y="549"/>
                </a:cxn>
                <a:cxn ang="0">
                  <a:pos x="381" y="500"/>
                </a:cxn>
                <a:cxn ang="0">
                  <a:pos x="396" y="449"/>
                </a:cxn>
                <a:cxn ang="0">
                  <a:pos x="408" y="397"/>
                </a:cxn>
                <a:cxn ang="0">
                  <a:pos x="414" y="346"/>
                </a:cxn>
                <a:cxn ang="0">
                  <a:pos x="412" y="296"/>
                </a:cxn>
                <a:cxn ang="0">
                  <a:pos x="402" y="251"/>
                </a:cxn>
                <a:cxn ang="0">
                  <a:pos x="384" y="208"/>
                </a:cxn>
                <a:cxn ang="0">
                  <a:pos x="357" y="172"/>
                </a:cxn>
                <a:cxn ang="0">
                  <a:pos x="320" y="142"/>
                </a:cxn>
                <a:cxn ang="0">
                  <a:pos x="260" y="107"/>
                </a:cxn>
                <a:cxn ang="0">
                  <a:pos x="203" y="82"/>
                </a:cxn>
                <a:cxn ang="0">
                  <a:pos x="154" y="65"/>
                </a:cxn>
                <a:cxn ang="0">
                  <a:pos x="108" y="56"/>
                </a:cxn>
                <a:cxn ang="0">
                  <a:pos x="68" y="55"/>
                </a:cxn>
                <a:cxn ang="0">
                  <a:pos x="32" y="61"/>
                </a:cxn>
                <a:cxn ang="0">
                  <a:pos x="0" y="70"/>
                </a:cxn>
                <a:cxn ang="0">
                  <a:pos x="0" y="13"/>
                </a:cxn>
              </a:cxnLst>
              <a:rect l="0" t="0" r="r" b="b"/>
              <a:pathLst>
                <a:path w="497" h="740">
                  <a:moveTo>
                    <a:pt x="0" y="13"/>
                  </a:moveTo>
                  <a:lnTo>
                    <a:pt x="41" y="4"/>
                  </a:lnTo>
                  <a:lnTo>
                    <a:pt x="101" y="0"/>
                  </a:lnTo>
                  <a:lnTo>
                    <a:pt x="170" y="4"/>
                  </a:lnTo>
                  <a:lnTo>
                    <a:pt x="248" y="21"/>
                  </a:lnTo>
                  <a:lnTo>
                    <a:pt x="323" y="50"/>
                  </a:lnTo>
                  <a:lnTo>
                    <a:pt x="382" y="90"/>
                  </a:lnTo>
                  <a:lnTo>
                    <a:pt x="428" y="141"/>
                  </a:lnTo>
                  <a:lnTo>
                    <a:pt x="463" y="199"/>
                  </a:lnTo>
                  <a:lnTo>
                    <a:pt x="485" y="262"/>
                  </a:lnTo>
                  <a:lnTo>
                    <a:pt x="496" y="327"/>
                  </a:lnTo>
                  <a:lnTo>
                    <a:pt x="497" y="396"/>
                  </a:lnTo>
                  <a:lnTo>
                    <a:pt x="487" y="462"/>
                  </a:lnTo>
                  <a:lnTo>
                    <a:pt x="470" y="527"/>
                  </a:lnTo>
                  <a:lnTo>
                    <a:pt x="443" y="586"/>
                  </a:lnTo>
                  <a:lnTo>
                    <a:pt x="406" y="639"/>
                  </a:lnTo>
                  <a:lnTo>
                    <a:pt x="364" y="683"/>
                  </a:lnTo>
                  <a:lnTo>
                    <a:pt x="315" y="715"/>
                  </a:lnTo>
                  <a:lnTo>
                    <a:pt x="259" y="736"/>
                  </a:lnTo>
                  <a:lnTo>
                    <a:pt x="198" y="740"/>
                  </a:lnTo>
                  <a:lnTo>
                    <a:pt x="131" y="727"/>
                  </a:lnTo>
                  <a:lnTo>
                    <a:pt x="167" y="728"/>
                  </a:lnTo>
                  <a:lnTo>
                    <a:pt x="204" y="718"/>
                  </a:lnTo>
                  <a:lnTo>
                    <a:pt x="238" y="700"/>
                  </a:lnTo>
                  <a:lnTo>
                    <a:pt x="272" y="670"/>
                  </a:lnTo>
                  <a:lnTo>
                    <a:pt x="304" y="635"/>
                  </a:lnTo>
                  <a:lnTo>
                    <a:pt x="333" y="594"/>
                  </a:lnTo>
                  <a:lnTo>
                    <a:pt x="358" y="549"/>
                  </a:lnTo>
                  <a:lnTo>
                    <a:pt x="381" y="500"/>
                  </a:lnTo>
                  <a:lnTo>
                    <a:pt x="396" y="449"/>
                  </a:lnTo>
                  <a:lnTo>
                    <a:pt x="408" y="397"/>
                  </a:lnTo>
                  <a:lnTo>
                    <a:pt x="414" y="346"/>
                  </a:lnTo>
                  <a:lnTo>
                    <a:pt x="412" y="296"/>
                  </a:lnTo>
                  <a:lnTo>
                    <a:pt x="402" y="251"/>
                  </a:lnTo>
                  <a:lnTo>
                    <a:pt x="384" y="208"/>
                  </a:lnTo>
                  <a:lnTo>
                    <a:pt x="357" y="172"/>
                  </a:lnTo>
                  <a:lnTo>
                    <a:pt x="320" y="142"/>
                  </a:lnTo>
                  <a:lnTo>
                    <a:pt x="260" y="107"/>
                  </a:lnTo>
                  <a:lnTo>
                    <a:pt x="203" y="82"/>
                  </a:lnTo>
                  <a:lnTo>
                    <a:pt x="154" y="65"/>
                  </a:lnTo>
                  <a:lnTo>
                    <a:pt x="108" y="56"/>
                  </a:lnTo>
                  <a:lnTo>
                    <a:pt x="68" y="55"/>
                  </a:lnTo>
                  <a:lnTo>
                    <a:pt x="32" y="61"/>
                  </a:lnTo>
                  <a:lnTo>
                    <a:pt x="0" y="7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70694" name="Freeform 38"/>
            <p:cNvSpPr>
              <a:spLocks/>
            </p:cNvSpPr>
            <p:nvPr/>
          </p:nvSpPr>
          <p:spPr bwMode="ltGray">
            <a:xfrm rot="1584153">
              <a:off x="20" y="410"/>
              <a:ext cx="344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5"/>
                </a:cxn>
                <a:cxn ang="0">
                  <a:pos x="3" y="50"/>
                </a:cxn>
                <a:cxn ang="0">
                  <a:pos x="6" y="75"/>
                </a:cxn>
                <a:cxn ang="0">
                  <a:pos x="11" y="98"/>
                </a:cxn>
                <a:cxn ang="0">
                  <a:pos x="18" y="119"/>
                </a:cxn>
                <a:cxn ang="0">
                  <a:pos x="27" y="141"/>
                </a:cxn>
                <a:cxn ang="0">
                  <a:pos x="38" y="161"/>
                </a:cxn>
                <a:cxn ang="0">
                  <a:pos x="51" y="178"/>
                </a:cxn>
                <a:cxn ang="0">
                  <a:pos x="67" y="194"/>
                </a:cxn>
                <a:cxn ang="0">
                  <a:pos x="86" y="208"/>
                </a:cxn>
                <a:cxn ang="0">
                  <a:pos x="106" y="219"/>
                </a:cxn>
                <a:cxn ang="0">
                  <a:pos x="131" y="228"/>
                </a:cxn>
                <a:cxn ang="0">
                  <a:pos x="158" y="234"/>
                </a:cxn>
                <a:cxn ang="0">
                  <a:pos x="188" y="237"/>
                </a:cxn>
                <a:cxn ang="0">
                  <a:pos x="220" y="236"/>
                </a:cxn>
                <a:cxn ang="0">
                  <a:pos x="257" y="232"/>
                </a:cxn>
                <a:cxn ang="0">
                  <a:pos x="224" y="227"/>
                </a:cxn>
                <a:cxn ang="0">
                  <a:pos x="195" y="220"/>
                </a:cxn>
                <a:cxn ang="0">
                  <a:pos x="170" y="212"/>
                </a:cxn>
                <a:cxn ang="0">
                  <a:pos x="148" y="204"/>
                </a:cxn>
                <a:cxn ang="0">
                  <a:pos x="128" y="193"/>
                </a:cxn>
                <a:cxn ang="0">
                  <a:pos x="112" y="182"/>
                </a:cxn>
                <a:cxn ang="0">
                  <a:pos x="97" y="169"/>
                </a:cxn>
                <a:cxn ang="0">
                  <a:pos x="84" y="155"/>
                </a:cxn>
                <a:cxn ang="0">
                  <a:pos x="72" y="141"/>
                </a:cxn>
                <a:cxn ang="0">
                  <a:pos x="61" y="125"/>
                </a:cxn>
                <a:cxn ang="0">
                  <a:pos x="52" y="107"/>
                </a:cxn>
                <a:cxn ang="0">
                  <a:pos x="43" y="88"/>
                </a:cxn>
                <a:cxn ang="0">
                  <a:pos x="33" y="69"/>
                </a:cxn>
                <a:cxn ang="0">
                  <a:pos x="23" y="47"/>
                </a:cxn>
                <a:cxn ang="0">
                  <a:pos x="12" y="24"/>
                </a:cxn>
                <a:cxn ang="0">
                  <a:pos x="0" y="0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70695" name="Freeform 39"/>
            <p:cNvSpPr>
              <a:spLocks/>
            </p:cNvSpPr>
            <p:nvPr/>
          </p:nvSpPr>
          <p:spPr bwMode="ltGray">
            <a:xfrm rot="1584153">
              <a:off x="242" y="756"/>
              <a:ext cx="167" cy="115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124" y="108"/>
                </a:cxn>
                <a:cxn ang="0">
                  <a:pos x="120" y="107"/>
                </a:cxn>
                <a:cxn ang="0">
                  <a:pos x="107" y="105"/>
                </a:cxn>
                <a:cxn ang="0">
                  <a:pos x="89" y="101"/>
                </a:cxn>
                <a:cxn ang="0">
                  <a:pos x="68" y="99"/>
                </a:cxn>
                <a:cxn ang="0">
                  <a:pos x="45" y="97"/>
                </a:cxn>
                <a:cxn ang="0">
                  <a:pos x="25" y="98"/>
                </a:cxn>
                <a:cxn ang="0">
                  <a:pos x="9" y="102"/>
                </a:cxn>
                <a:cxn ang="0">
                  <a:pos x="0" y="110"/>
                </a:cxn>
                <a:cxn ang="0">
                  <a:pos x="4" y="98"/>
                </a:cxn>
                <a:cxn ang="0">
                  <a:pos x="8" y="89"/>
                </a:cxn>
                <a:cxn ang="0">
                  <a:pos x="16" y="82"/>
                </a:cxn>
                <a:cxn ang="0">
                  <a:pos x="25" y="76"/>
                </a:cxn>
                <a:cxn ang="0">
                  <a:pos x="36" y="72"/>
                </a:cxn>
                <a:cxn ang="0">
                  <a:pos x="47" y="71"/>
                </a:cxn>
                <a:cxn ang="0">
                  <a:pos x="59" y="71"/>
                </a:cxn>
                <a:cxn ang="0">
                  <a:pos x="72" y="74"/>
                </a:cxn>
                <a:cxn ang="0">
                  <a:pos x="73" y="71"/>
                </a:cxn>
                <a:cxn ang="0">
                  <a:pos x="70" y="56"/>
                </a:cxn>
                <a:cxn ang="0">
                  <a:pos x="67" y="38"/>
                </a:cxn>
                <a:cxn ang="0">
                  <a:pos x="65" y="30"/>
                </a:cxn>
                <a:cxn ang="0">
                  <a:pos x="63" y="30"/>
                </a:cxn>
                <a:cxn ang="0">
                  <a:pos x="61" y="29"/>
                </a:cxn>
                <a:cxn ang="0">
                  <a:pos x="59" y="26"/>
                </a:cxn>
                <a:cxn ang="0">
                  <a:pos x="57" y="23"/>
                </a:cxn>
                <a:cxn ang="0">
                  <a:pos x="57" y="19"/>
                </a:cxn>
                <a:cxn ang="0">
                  <a:pos x="59" y="14"/>
                </a:cxn>
                <a:cxn ang="0">
                  <a:pos x="66" y="8"/>
                </a:cxn>
                <a:cxn ang="0">
                  <a:pos x="77" y="0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70696" name="Freeform 40"/>
            <p:cNvSpPr>
              <a:spLocks/>
            </p:cNvSpPr>
            <p:nvPr/>
          </p:nvSpPr>
          <p:spPr bwMode="ltGray">
            <a:xfrm rot="1584153">
              <a:off x="574" y="286"/>
              <a:ext cx="147" cy="16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"/>
                </a:cxn>
                <a:cxn ang="0">
                  <a:pos x="18" y="5"/>
                </a:cxn>
                <a:cxn ang="0">
                  <a:pos x="37" y="12"/>
                </a:cxn>
                <a:cxn ang="0">
                  <a:pos x="58" y="24"/>
                </a:cxn>
                <a:cxn ang="0">
                  <a:pos x="78" y="44"/>
                </a:cxn>
                <a:cxn ang="0">
                  <a:pos x="96" y="71"/>
                </a:cxn>
                <a:cxn ang="0">
                  <a:pos x="107" y="108"/>
                </a:cxn>
                <a:cxn ang="0">
                  <a:pos x="109" y="156"/>
                </a:cxn>
                <a:cxn ang="0">
                  <a:pos x="105" y="156"/>
                </a:cxn>
                <a:cxn ang="0">
                  <a:pos x="99" y="156"/>
                </a:cxn>
                <a:cxn ang="0">
                  <a:pos x="93" y="156"/>
                </a:cxn>
                <a:cxn ang="0">
                  <a:pos x="87" y="154"/>
                </a:cxn>
                <a:cxn ang="0">
                  <a:pos x="81" y="153"/>
                </a:cxn>
                <a:cxn ang="0">
                  <a:pos x="74" y="150"/>
                </a:cxn>
                <a:cxn ang="0">
                  <a:pos x="66" y="145"/>
                </a:cxn>
                <a:cxn ang="0">
                  <a:pos x="58" y="139"/>
                </a:cxn>
                <a:cxn ang="0">
                  <a:pos x="53" y="126"/>
                </a:cxn>
                <a:cxn ang="0">
                  <a:pos x="53" y="111"/>
                </a:cxn>
                <a:cxn ang="0">
                  <a:pos x="56" y="96"/>
                </a:cxn>
                <a:cxn ang="0">
                  <a:pos x="59" y="80"/>
                </a:cxn>
                <a:cxn ang="0">
                  <a:pos x="56" y="62"/>
                </a:cxn>
                <a:cxn ang="0">
                  <a:pos x="48" y="43"/>
                </a:cxn>
                <a:cxn ang="0">
                  <a:pos x="31" y="23"/>
                </a:cxn>
                <a:cxn ang="0">
                  <a:pos x="0" y="0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70697" name="Freeform 41"/>
            <p:cNvSpPr>
              <a:spLocks/>
            </p:cNvSpPr>
            <p:nvPr/>
          </p:nvSpPr>
          <p:spPr bwMode="ltGray">
            <a:xfrm rot="1584153">
              <a:off x="236" y="721"/>
              <a:ext cx="62" cy="97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20" y="38"/>
                </a:cxn>
                <a:cxn ang="0">
                  <a:pos x="15" y="62"/>
                </a:cxn>
                <a:cxn ang="0">
                  <a:pos x="11" y="79"/>
                </a:cxn>
                <a:cxn ang="0">
                  <a:pos x="0" y="94"/>
                </a:cxn>
                <a:cxn ang="0">
                  <a:pos x="12" y="88"/>
                </a:cxn>
                <a:cxn ang="0">
                  <a:pos x="23" y="80"/>
                </a:cxn>
                <a:cxn ang="0">
                  <a:pos x="32" y="69"/>
                </a:cxn>
                <a:cxn ang="0">
                  <a:pos x="40" y="57"/>
                </a:cxn>
                <a:cxn ang="0">
                  <a:pos x="45" y="44"/>
                </a:cxn>
                <a:cxn ang="0">
                  <a:pos x="46" y="30"/>
                </a:cxn>
                <a:cxn ang="0">
                  <a:pos x="42" y="15"/>
                </a:cxn>
                <a:cxn ang="0">
                  <a:pos x="31" y="0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70698" name="Freeform 42"/>
            <p:cNvSpPr>
              <a:spLocks/>
            </p:cNvSpPr>
            <p:nvPr/>
          </p:nvSpPr>
          <p:spPr bwMode="ltGray">
            <a:xfrm rot="1584153">
              <a:off x="585" y="466"/>
              <a:ext cx="72" cy="4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6" y="3"/>
                </a:cxn>
                <a:cxn ang="0">
                  <a:pos x="13" y="8"/>
                </a:cxn>
                <a:cxn ang="0">
                  <a:pos x="21" y="12"/>
                </a:cxn>
                <a:cxn ang="0">
                  <a:pos x="29" y="15"/>
                </a:cxn>
                <a:cxn ang="0">
                  <a:pos x="38" y="17"/>
                </a:cxn>
                <a:cxn ang="0">
                  <a:pos x="46" y="18"/>
                </a:cxn>
                <a:cxn ang="0">
                  <a:pos x="54" y="16"/>
                </a:cxn>
                <a:cxn ang="0">
                  <a:pos x="53" y="25"/>
                </a:cxn>
                <a:cxn ang="0">
                  <a:pos x="50" y="33"/>
                </a:cxn>
                <a:cxn ang="0">
                  <a:pos x="44" y="38"/>
                </a:cxn>
                <a:cxn ang="0">
                  <a:pos x="37" y="40"/>
                </a:cxn>
                <a:cxn ang="0">
                  <a:pos x="28" y="39"/>
                </a:cxn>
                <a:cxn ang="0">
                  <a:pos x="19" y="32"/>
                </a:cxn>
                <a:cxn ang="0">
                  <a:pos x="10" y="20"/>
                </a:cxn>
                <a:cxn ang="0">
                  <a:pos x="0" y="0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70699" name="Freeform 43"/>
            <p:cNvSpPr>
              <a:spLocks/>
            </p:cNvSpPr>
            <p:nvPr/>
          </p:nvSpPr>
          <p:spPr bwMode="ltGray">
            <a:xfrm>
              <a:off x="0" y="886"/>
              <a:ext cx="360" cy="650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69" y="9"/>
                </a:cxn>
                <a:cxn ang="0">
                  <a:pos x="277" y="22"/>
                </a:cxn>
                <a:cxn ang="0">
                  <a:pos x="286" y="39"/>
                </a:cxn>
                <a:cxn ang="0">
                  <a:pos x="297" y="58"/>
                </a:cxn>
                <a:cxn ang="0">
                  <a:pos x="309" y="83"/>
                </a:cxn>
                <a:cxn ang="0">
                  <a:pos x="319" y="108"/>
                </a:cxn>
                <a:cxn ang="0">
                  <a:pos x="329" y="136"/>
                </a:cxn>
                <a:cxn ang="0">
                  <a:pos x="333" y="163"/>
                </a:cxn>
                <a:cxn ang="0">
                  <a:pos x="336" y="193"/>
                </a:cxn>
                <a:cxn ang="0">
                  <a:pos x="332" y="223"/>
                </a:cxn>
                <a:cxn ang="0">
                  <a:pos x="323" y="255"/>
                </a:cxn>
                <a:cxn ang="0">
                  <a:pos x="310" y="285"/>
                </a:cxn>
                <a:cxn ang="0">
                  <a:pos x="287" y="315"/>
                </a:cxn>
                <a:cxn ang="0">
                  <a:pos x="257" y="343"/>
                </a:cxn>
                <a:cxn ang="0">
                  <a:pos x="218" y="370"/>
                </a:cxn>
                <a:cxn ang="0">
                  <a:pos x="167" y="396"/>
                </a:cxn>
                <a:cxn ang="0">
                  <a:pos x="111" y="425"/>
                </a:cxn>
                <a:cxn ang="0">
                  <a:pos x="69" y="457"/>
                </a:cxn>
                <a:cxn ang="0">
                  <a:pos x="35" y="490"/>
                </a:cxn>
                <a:cxn ang="0">
                  <a:pos x="12" y="526"/>
                </a:cxn>
                <a:cxn ang="0">
                  <a:pos x="0" y="553"/>
                </a:cxn>
                <a:cxn ang="0">
                  <a:pos x="0" y="650"/>
                </a:cxn>
                <a:cxn ang="0">
                  <a:pos x="6" y="628"/>
                </a:cxn>
                <a:cxn ang="0">
                  <a:pos x="19" y="594"/>
                </a:cxn>
                <a:cxn ang="0">
                  <a:pos x="43" y="551"/>
                </a:cxn>
                <a:cxn ang="0">
                  <a:pos x="76" y="503"/>
                </a:cxn>
                <a:cxn ang="0">
                  <a:pos x="125" y="454"/>
                </a:cxn>
                <a:cxn ang="0">
                  <a:pos x="190" y="408"/>
                </a:cxn>
                <a:cxn ang="0">
                  <a:pos x="275" y="365"/>
                </a:cxn>
                <a:cxn ang="0">
                  <a:pos x="308" y="342"/>
                </a:cxn>
                <a:cxn ang="0">
                  <a:pos x="335" y="305"/>
                </a:cxn>
                <a:cxn ang="0">
                  <a:pos x="352" y="255"/>
                </a:cxn>
                <a:cxn ang="0">
                  <a:pos x="360" y="201"/>
                </a:cxn>
                <a:cxn ang="0">
                  <a:pos x="356" y="144"/>
                </a:cxn>
                <a:cxn ang="0">
                  <a:pos x="341" y="88"/>
                </a:cxn>
                <a:cxn ang="0">
                  <a:pos x="311" y="39"/>
                </a:cxn>
                <a:cxn ang="0">
                  <a:pos x="264" y="0"/>
                </a:cxn>
              </a:cxnLst>
              <a:rect l="0" t="0" r="r" b="b"/>
              <a:pathLst>
                <a:path w="360" h="650">
                  <a:moveTo>
                    <a:pt x="264" y="0"/>
                  </a:moveTo>
                  <a:lnTo>
                    <a:pt x="269" y="9"/>
                  </a:lnTo>
                  <a:lnTo>
                    <a:pt x="277" y="22"/>
                  </a:lnTo>
                  <a:lnTo>
                    <a:pt x="286" y="39"/>
                  </a:lnTo>
                  <a:lnTo>
                    <a:pt x="297" y="58"/>
                  </a:lnTo>
                  <a:lnTo>
                    <a:pt x="309" y="83"/>
                  </a:lnTo>
                  <a:lnTo>
                    <a:pt x="319" y="108"/>
                  </a:lnTo>
                  <a:lnTo>
                    <a:pt x="329" y="136"/>
                  </a:lnTo>
                  <a:lnTo>
                    <a:pt x="333" y="163"/>
                  </a:lnTo>
                  <a:lnTo>
                    <a:pt x="336" y="193"/>
                  </a:lnTo>
                  <a:lnTo>
                    <a:pt x="332" y="223"/>
                  </a:lnTo>
                  <a:lnTo>
                    <a:pt x="323" y="255"/>
                  </a:lnTo>
                  <a:lnTo>
                    <a:pt x="310" y="285"/>
                  </a:lnTo>
                  <a:lnTo>
                    <a:pt x="287" y="315"/>
                  </a:lnTo>
                  <a:lnTo>
                    <a:pt x="257" y="343"/>
                  </a:lnTo>
                  <a:lnTo>
                    <a:pt x="218" y="370"/>
                  </a:lnTo>
                  <a:lnTo>
                    <a:pt x="167" y="396"/>
                  </a:lnTo>
                  <a:lnTo>
                    <a:pt x="111" y="425"/>
                  </a:lnTo>
                  <a:lnTo>
                    <a:pt x="69" y="457"/>
                  </a:lnTo>
                  <a:lnTo>
                    <a:pt x="35" y="490"/>
                  </a:lnTo>
                  <a:lnTo>
                    <a:pt x="12" y="526"/>
                  </a:lnTo>
                  <a:lnTo>
                    <a:pt x="0" y="553"/>
                  </a:lnTo>
                  <a:lnTo>
                    <a:pt x="0" y="650"/>
                  </a:lnTo>
                  <a:lnTo>
                    <a:pt x="6" y="628"/>
                  </a:lnTo>
                  <a:lnTo>
                    <a:pt x="19" y="594"/>
                  </a:lnTo>
                  <a:lnTo>
                    <a:pt x="43" y="551"/>
                  </a:lnTo>
                  <a:lnTo>
                    <a:pt x="76" y="503"/>
                  </a:lnTo>
                  <a:lnTo>
                    <a:pt x="125" y="454"/>
                  </a:lnTo>
                  <a:lnTo>
                    <a:pt x="190" y="408"/>
                  </a:lnTo>
                  <a:lnTo>
                    <a:pt x="275" y="365"/>
                  </a:lnTo>
                  <a:lnTo>
                    <a:pt x="308" y="342"/>
                  </a:lnTo>
                  <a:lnTo>
                    <a:pt x="335" y="305"/>
                  </a:lnTo>
                  <a:lnTo>
                    <a:pt x="352" y="255"/>
                  </a:lnTo>
                  <a:lnTo>
                    <a:pt x="360" y="201"/>
                  </a:lnTo>
                  <a:lnTo>
                    <a:pt x="356" y="144"/>
                  </a:lnTo>
                  <a:lnTo>
                    <a:pt x="341" y="88"/>
                  </a:lnTo>
                  <a:lnTo>
                    <a:pt x="311" y="39"/>
                  </a:lnTo>
                  <a:lnTo>
                    <a:pt x="264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70700" name="Freeform 44"/>
            <p:cNvSpPr>
              <a:spLocks/>
            </p:cNvSpPr>
            <p:nvPr/>
          </p:nvSpPr>
          <p:spPr bwMode="ltGray">
            <a:xfrm rot="1584153">
              <a:off x="56" y="84"/>
              <a:ext cx="804" cy="686"/>
            </a:xfrm>
            <a:custGeom>
              <a:avLst/>
              <a:gdLst/>
              <a:ahLst/>
              <a:cxnLst>
                <a:cxn ang="0">
                  <a:pos x="16" y="370"/>
                </a:cxn>
                <a:cxn ang="0">
                  <a:pos x="6" y="341"/>
                </a:cxn>
                <a:cxn ang="0">
                  <a:pos x="0" y="289"/>
                </a:cxn>
                <a:cxn ang="0">
                  <a:pos x="4" y="222"/>
                </a:cxn>
                <a:cxn ang="0">
                  <a:pos x="25" y="151"/>
                </a:cxn>
                <a:cxn ang="0">
                  <a:pos x="69" y="84"/>
                </a:cxn>
                <a:cxn ang="0">
                  <a:pos x="142" y="31"/>
                </a:cxn>
                <a:cxn ang="0">
                  <a:pos x="247" y="2"/>
                </a:cxn>
                <a:cxn ang="0">
                  <a:pos x="380" y="9"/>
                </a:cxn>
                <a:cxn ang="0">
                  <a:pos x="484" y="68"/>
                </a:cxn>
                <a:cxn ang="0">
                  <a:pos x="554" y="165"/>
                </a:cxn>
                <a:cxn ang="0">
                  <a:pos x="591" y="284"/>
                </a:cxn>
                <a:cxn ang="0">
                  <a:pos x="595" y="409"/>
                </a:cxn>
                <a:cxn ang="0">
                  <a:pos x="566" y="525"/>
                </a:cxn>
                <a:cxn ang="0">
                  <a:pos x="507" y="615"/>
                </a:cxn>
                <a:cxn ang="0">
                  <a:pos x="417" y="663"/>
                </a:cxn>
                <a:cxn ang="0">
                  <a:pos x="389" y="659"/>
                </a:cxn>
                <a:cxn ang="0">
                  <a:pos x="441" y="617"/>
                </a:cxn>
                <a:cxn ang="0">
                  <a:pos x="482" y="544"/>
                </a:cxn>
                <a:cxn ang="0">
                  <a:pos x="509" y="454"/>
                </a:cxn>
                <a:cxn ang="0">
                  <a:pos x="520" y="355"/>
                </a:cxn>
                <a:cxn ang="0">
                  <a:pos x="514" y="258"/>
                </a:cxn>
                <a:cxn ang="0">
                  <a:pos x="485" y="174"/>
                </a:cxn>
                <a:cxn ang="0">
                  <a:pos x="433" y="112"/>
                </a:cxn>
                <a:cxn ang="0">
                  <a:pos x="341" y="75"/>
                </a:cxn>
                <a:cxn ang="0">
                  <a:pos x="246" y="61"/>
                </a:cxn>
                <a:cxn ang="0">
                  <a:pos x="174" y="71"/>
                </a:cxn>
                <a:cxn ang="0">
                  <a:pos x="121" y="101"/>
                </a:cxn>
                <a:cxn ang="0">
                  <a:pos x="84" y="149"/>
                </a:cxn>
                <a:cxn ang="0">
                  <a:pos x="57" y="206"/>
                </a:cxn>
                <a:cxn ang="0">
                  <a:pos x="40" y="272"/>
                </a:cxn>
                <a:cxn ang="0">
                  <a:pos x="28" y="339"/>
                </a:cxn>
              </a:cxnLst>
              <a:rect l="0" t="0" r="r" b="b"/>
              <a:pathLst>
                <a:path w="596" h="666">
                  <a:moveTo>
                    <a:pt x="22" y="372"/>
                  </a:moveTo>
                  <a:lnTo>
                    <a:pt x="16" y="370"/>
                  </a:lnTo>
                  <a:lnTo>
                    <a:pt x="10" y="360"/>
                  </a:lnTo>
                  <a:lnTo>
                    <a:pt x="6" y="341"/>
                  </a:lnTo>
                  <a:lnTo>
                    <a:pt x="1" y="318"/>
                  </a:lnTo>
                  <a:lnTo>
                    <a:pt x="0" y="289"/>
                  </a:lnTo>
                  <a:lnTo>
                    <a:pt x="0" y="257"/>
                  </a:lnTo>
                  <a:lnTo>
                    <a:pt x="4" y="222"/>
                  </a:lnTo>
                  <a:lnTo>
                    <a:pt x="13" y="187"/>
                  </a:lnTo>
                  <a:lnTo>
                    <a:pt x="25" y="151"/>
                  </a:lnTo>
                  <a:lnTo>
                    <a:pt x="45" y="116"/>
                  </a:lnTo>
                  <a:lnTo>
                    <a:pt x="69" y="84"/>
                  </a:lnTo>
                  <a:lnTo>
                    <a:pt x="101" y="55"/>
                  </a:lnTo>
                  <a:lnTo>
                    <a:pt x="142" y="31"/>
                  </a:lnTo>
                  <a:lnTo>
                    <a:pt x="190" y="13"/>
                  </a:lnTo>
                  <a:lnTo>
                    <a:pt x="247" y="2"/>
                  </a:lnTo>
                  <a:lnTo>
                    <a:pt x="314" y="0"/>
                  </a:lnTo>
                  <a:lnTo>
                    <a:pt x="380" y="9"/>
                  </a:lnTo>
                  <a:lnTo>
                    <a:pt x="436" y="33"/>
                  </a:lnTo>
                  <a:lnTo>
                    <a:pt x="484" y="68"/>
                  </a:lnTo>
                  <a:lnTo>
                    <a:pt x="524" y="113"/>
                  </a:lnTo>
                  <a:lnTo>
                    <a:pt x="554" y="165"/>
                  </a:lnTo>
                  <a:lnTo>
                    <a:pt x="577" y="222"/>
                  </a:lnTo>
                  <a:lnTo>
                    <a:pt x="591" y="284"/>
                  </a:lnTo>
                  <a:lnTo>
                    <a:pt x="596" y="347"/>
                  </a:lnTo>
                  <a:lnTo>
                    <a:pt x="595" y="409"/>
                  </a:lnTo>
                  <a:lnTo>
                    <a:pt x="585" y="469"/>
                  </a:lnTo>
                  <a:lnTo>
                    <a:pt x="566" y="525"/>
                  </a:lnTo>
                  <a:lnTo>
                    <a:pt x="540" y="574"/>
                  </a:lnTo>
                  <a:lnTo>
                    <a:pt x="507" y="615"/>
                  </a:lnTo>
                  <a:lnTo>
                    <a:pt x="465" y="645"/>
                  </a:lnTo>
                  <a:lnTo>
                    <a:pt x="417" y="663"/>
                  </a:lnTo>
                  <a:lnTo>
                    <a:pt x="360" y="666"/>
                  </a:lnTo>
                  <a:lnTo>
                    <a:pt x="389" y="659"/>
                  </a:lnTo>
                  <a:lnTo>
                    <a:pt x="417" y="642"/>
                  </a:lnTo>
                  <a:lnTo>
                    <a:pt x="441" y="617"/>
                  </a:lnTo>
                  <a:lnTo>
                    <a:pt x="463" y="583"/>
                  </a:lnTo>
                  <a:lnTo>
                    <a:pt x="482" y="544"/>
                  </a:lnTo>
                  <a:lnTo>
                    <a:pt x="497" y="501"/>
                  </a:lnTo>
                  <a:lnTo>
                    <a:pt x="509" y="454"/>
                  </a:lnTo>
                  <a:lnTo>
                    <a:pt x="517" y="404"/>
                  </a:lnTo>
                  <a:lnTo>
                    <a:pt x="520" y="355"/>
                  </a:lnTo>
                  <a:lnTo>
                    <a:pt x="519" y="305"/>
                  </a:lnTo>
                  <a:lnTo>
                    <a:pt x="514" y="258"/>
                  </a:lnTo>
                  <a:lnTo>
                    <a:pt x="502" y="213"/>
                  </a:lnTo>
                  <a:lnTo>
                    <a:pt x="485" y="174"/>
                  </a:lnTo>
                  <a:lnTo>
                    <a:pt x="462" y="139"/>
                  </a:lnTo>
                  <a:lnTo>
                    <a:pt x="433" y="112"/>
                  </a:lnTo>
                  <a:lnTo>
                    <a:pt x="397" y="93"/>
                  </a:lnTo>
                  <a:lnTo>
                    <a:pt x="341" y="75"/>
                  </a:lnTo>
                  <a:lnTo>
                    <a:pt x="290" y="65"/>
                  </a:lnTo>
                  <a:lnTo>
                    <a:pt x="246" y="61"/>
                  </a:lnTo>
                  <a:lnTo>
                    <a:pt x="207" y="63"/>
                  </a:lnTo>
                  <a:lnTo>
                    <a:pt x="174" y="71"/>
                  </a:lnTo>
                  <a:lnTo>
                    <a:pt x="146" y="84"/>
                  </a:lnTo>
                  <a:lnTo>
                    <a:pt x="121" y="101"/>
                  </a:lnTo>
                  <a:lnTo>
                    <a:pt x="101" y="123"/>
                  </a:lnTo>
                  <a:lnTo>
                    <a:pt x="84" y="149"/>
                  </a:lnTo>
                  <a:lnTo>
                    <a:pt x="69" y="176"/>
                  </a:lnTo>
                  <a:lnTo>
                    <a:pt x="57" y="206"/>
                  </a:lnTo>
                  <a:lnTo>
                    <a:pt x="48" y="239"/>
                  </a:lnTo>
                  <a:lnTo>
                    <a:pt x="40" y="272"/>
                  </a:lnTo>
                  <a:lnTo>
                    <a:pt x="33" y="305"/>
                  </a:lnTo>
                  <a:lnTo>
                    <a:pt x="28" y="339"/>
                  </a:lnTo>
                  <a:lnTo>
                    <a:pt x="22" y="372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</p:grpSp>
      <p:sp>
        <p:nvSpPr>
          <p:cNvPr id="70701" name="Rectangle 45"/>
          <p:cNvSpPr>
            <a:spLocks noGrp="1" noChangeArrowheads="1"/>
          </p:cNvSpPr>
          <p:nvPr>
            <p:ph type="title"/>
          </p:nvPr>
        </p:nvSpPr>
        <p:spPr bwMode="auto">
          <a:xfrm>
            <a:off x="442913" y="103188"/>
            <a:ext cx="8243887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6388" name="Rectangle 4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5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70703" name="Rectangle 4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fld id="{E38B8E7B-ECF4-4208-9B0E-17270D6297C6}" type="datetimeFigureOut">
              <a:rPr lang="cs-CZ"/>
              <a:pPr>
                <a:defRPr/>
              </a:pPr>
              <a:t>12.12.2013</a:t>
            </a:fld>
            <a:endParaRPr lang="cs-CZ"/>
          </a:p>
        </p:txBody>
      </p:sp>
      <p:sp>
        <p:nvSpPr>
          <p:cNvPr id="70704" name="Rectangle 4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0705" name="Rectangle 4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9D2CE426-CFB2-4A33-8BE4-0A5DD7D0306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4" r:id="rId2"/>
    <p:sldLayoutId id="2147483673" r:id="rId3"/>
    <p:sldLayoutId id="2147483672" r:id="rId4"/>
    <p:sldLayoutId id="2147483671" r:id="rId5"/>
    <p:sldLayoutId id="2147483670" r:id="rId6"/>
    <p:sldLayoutId id="2147483669" r:id="rId7"/>
    <p:sldLayoutId id="2147483668" r:id="rId8"/>
    <p:sldLayoutId id="2147483667" r:id="rId9"/>
    <p:sldLayoutId id="2147483666" r:id="rId10"/>
    <p:sldLayoutId id="2147483665" r:id="rId11"/>
  </p:sldLayoutIdLst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upload.wikimedia.org/wikipedia/commons/0/0a/Val%C3%A9ry_Giscard_d%E2%80%99Estaing_1978.jpg" TargetMode="External"/><Relationship Id="rId3" Type="http://schemas.openxmlformats.org/officeDocument/2006/relationships/hyperlink" Target="http://upload.wikimedia.org/wikipedia/commons/2/27/De_Gaulle-OWI.jpg" TargetMode="External"/><Relationship Id="rId7" Type="http://schemas.openxmlformats.org/officeDocument/2006/relationships/hyperlink" Target="http://upload.wikimedia.org/wikipedia/commons/3/3a/Fran%C3%A7ois_Hollande_headshot.jpg" TargetMode="External"/><Relationship Id="rId2" Type="http://schemas.openxmlformats.org/officeDocument/2006/relationships/hyperlink" Target="http://upload.wikimedia.org/wikipedia/commons/3/3c/Nicolas_Sarkozy_(2008).jpg" TargetMode="External"/><Relationship Id="rId1" Type="http://schemas.openxmlformats.org/officeDocument/2006/relationships/slideLayout" Target="../slideLayouts/slideLayout21.xml"/><Relationship Id="rId6" Type="http://schemas.openxmlformats.org/officeDocument/2006/relationships/hyperlink" Target="http://upload.wikimedia.org/wikipedia/commons/4/4b/Jacques_Chirac.jpg" TargetMode="External"/><Relationship Id="rId5" Type="http://schemas.openxmlformats.org/officeDocument/2006/relationships/hyperlink" Target="http://commons.wikimedia.org/wiki/File:George_Pompidou,_May_1973.jpg" TargetMode="External"/><Relationship Id="rId4" Type="http://schemas.openxmlformats.org/officeDocument/2006/relationships/hyperlink" Target="http://upload.wikimedia.org/wikipedia/commons/1/1f/Reagan_Mitterrand_1984.jpg" TargetMode="External"/><Relationship Id="rId9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upload.wikimedia.org/wikipedia/commons/b/b8/Matignon_gala.jpg" TargetMode="External"/><Relationship Id="rId2" Type="http://schemas.openxmlformats.org/officeDocument/2006/relationships/hyperlink" Target="http://upload.wikimedia.org/wikipedia/commons/f/f4/Palais_de_l'Elys%C3%A9e_Entr%C3%A9e.JPG" TargetMode="External"/><Relationship Id="rId1" Type="http://schemas.openxmlformats.org/officeDocument/2006/relationships/slideLayout" Target="../slideLayouts/slideLayout21.xml"/><Relationship Id="rId6" Type="http://schemas.openxmlformats.org/officeDocument/2006/relationships/image" Target="../media/image4.jpeg"/><Relationship Id="rId5" Type="http://schemas.openxmlformats.org/officeDocument/2006/relationships/hyperlink" Target="http://upload.wikimedia.org/wikipedia/commons/1/19/Palais_Bourbon_Paris_2012.jpg" TargetMode="External"/><Relationship Id="rId4" Type="http://schemas.openxmlformats.org/officeDocument/2006/relationships/hyperlink" Target="http://upload.wikimedia.org/wikipedia/commons/a/a2/S%C3%A9nat_fran%C3%A7ais_Luxembourg.jpg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office.microsoft.com/fr-fr/images/results.aspx?qu=paris&amp;ex=1" TargetMode="External"/><Relationship Id="rId2" Type="http://schemas.openxmlformats.org/officeDocument/2006/relationships/hyperlink" Target="http://office.microsoft.com/fr-fr/images/results.aspx?qu=france&amp;ex=1" TargetMode="External"/><Relationship Id="rId1" Type="http://schemas.openxmlformats.org/officeDocument/2006/relationships/slideLayout" Target="../slideLayouts/slideLayout21.xml"/><Relationship Id="rId6" Type="http://schemas.openxmlformats.org/officeDocument/2006/relationships/hyperlink" Target="http://www.elysee.fr/la-presidence/accueil/" TargetMode="External"/><Relationship Id="rId5" Type="http://schemas.openxmlformats.org/officeDocument/2006/relationships/hyperlink" Target="http://www.senat.fr/role/index.html" TargetMode="External"/><Relationship Id="rId4" Type="http://schemas.openxmlformats.org/officeDocument/2006/relationships/hyperlink" Target="http://www.larousse.fr/dictionnaires/francais-monolingue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Nadpis 1"/>
          <p:cNvSpPr>
            <a:spLocks noGrp="1"/>
          </p:cNvSpPr>
          <p:nvPr>
            <p:ph type="ctrTitle"/>
          </p:nvPr>
        </p:nvSpPr>
        <p:spPr>
          <a:xfrm>
            <a:off x="685800" y="1773238"/>
            <a:ext cx="7772400" cy="431800"/>
          </a:xfrm>
        </p:spPr>
        <p:txBody>
          <a:bodyPr/>
          <a:lstStyle/>
          <a:p>
            <a:pPr eaLnBrk="1" hangingPunct="1"/>
            <a:r>
              <a:rPr lang="cs-CZ" sz="3600" b="1" dirty="0" smtClean="0"/>
              <a:t>La </a:t>
            </a:r>
            <a:r>
              <a:rPr lang="cs-CZ" sz="3600" b="1" dirty="0" err="1" smtClean="0"/>
              <a:t>Veme</a:t>
            </a:r>
            <a:r>
              <a:rPr lang="cs-CZ" sz="3600" b="1" dirty="0" smtClean="0"/>
              <a:t> </a:t>
            </a:r>
            <a:r>
              <a:rPr lang="cs-CZ" sz="3600" b="1" dirty="0" err="1" smtClean="0"/>
              <a:t>République</a:t>
            </a:r>
            <a:endParaRPr lang="cs-CZ" sz="3600" b="1" dirty="0" smtClean="0"/>
          </a:p>
        </p:txBody>
      </p:sp>
      <p:pic>
        <p:nvPicPr>
          <p:cNvPr id="1026" name="Picture 2" descr="http://www.gjszlin.cz/log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15200" y="404813"/>
            <a:ext cx="863600" cy="863600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</a:ln>
          <a:extLst/>
        </p:spPr>
      </p:pic>
      <p:pic>
        <p:nvPicPr>
          <p:cNvPr id="28675" name="Picture 3" descr="G:\Z PLOCHY ESF\MIKES DATA GJS\ESF pozvanka\Zakladni_logolink_OPVK (ESF, EU, MSMT, OP VK)\01_Zakladni_logolink_horizontalni_cz\OPVK_hor_zakladni_logolink_RGB_cz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8313" y="260350"/>
            <a:ext cx="6557962" cy="143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Obdélník 3"/>
          <p:cNvSpPr/>
          <p:nvPr/>
        </p:nvSpPr>
        <p:spPr>
          <a:xfrm>
            <a:off x="0" y="6092825"/>
            <a:ext cx="9144000" cy="76517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28677" name="TextovéPole 4"/>
          <p:cNvSpPr txBox="1">
            <a:spLocks noChangeArrowheads="1"/>
          </p:cNvSpPr>
          <p:nvPr/>
        </p:nvSpPr>
        <p:spPr bwMode="auto">
          <a:xfrm>
            <a:off x="358775" y="6207125"/>
            <a:ext cx="84264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Calibri" pitchFamily="34" charset="0"/>
              </a:rPr>
              <a:t>Gymn</a:t>
            </a:r>
            <a:r>
              <a:rPr lang="cs-CZ" sz="2400">
                <a:solidFill>
                  <a:schemeClr val="bg1"/>
                </a:solidFill>
                <a:latin typeface="Calibri" pitchFamily="34" charset="0"/>
              </a:rPr>
              <a:t>ázium a Jazyková škola s právem státní jazykové zkoušky Zlín</a:t>
            </a:r>
          </a:p>
        </p:txBody>
      </p:sp>
      <p:cxnSp>
        <p:nvCxnSpPr>
          <p:cNvPr id="7" name="Přímá spojnice 6"/>
          <p:cNvCxnSpPr/>
          <p:nvPr/>
        </p:nvCxnSpPr>
        <p:spPr>
          <a:xfrm>
            <a:off x="727075" y="2349500"/>
            <a:ext cx="7669213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8706" name="Group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510821103"/>
              </p:ext>
            </p:extLst>
          </p:nvPr>
        </p:nvGraphicFramePr>
        <p:xfrm>
          <a:off x="728663" y="2492375"/>
          <a:ext cx="7666037" cy="3114675"/>
        </p:xfrm>
        <a:graphic>
          <a:graphicData uri="http://schemas.openxmlformats.org/drawingml/2006/table">
            <a:tbl>
              <a:tblPr/>
              <a:tblGrid>
                <a:gridCol w="2465387"/>
                <a:gridCol w="5200650"/>
              </a:tblGrid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Tematická oblast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La </a:t>
                      </a:r>
                      <a:r>
                        <a:rPr kumimoji="0" lang="cs-CZ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vie</a:t>
                      </a: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en </a:t>
                      </a: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France </a:t>
                      </a:r>
                      <a:endParaRPr kumimoji="0" lang="cs-CZ" sz="1800" b="1" i="0" u="none" strike="noStrike" cap="none" normalizeH="0" baseline="3000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54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Datum vytvoření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31.7.2012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Ročník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8. ročník osmiletého gymnázium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Stručný obsah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Découverte du fonctionnement de la V</a:t>
                      </a:r>
                      <a:r>
                        <a:rPr kumimoji="0" lang="cs-CZ" sz="1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eme </a:t>
                      </a: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République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Způsob využití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Les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pages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sont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à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effectuer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dans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l´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ordre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proposé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, les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pages</a:t>
                      </a: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4, 5 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et 6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peuvent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faire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l´objet d´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un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travail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personnel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 Les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solutions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proposées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sont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en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page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8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Autor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Mgr. S. Nevo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Kód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VY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_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32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_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INOVACE 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_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08 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_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FNEV16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4"/>
          <p:cNvSpPr>
            <a:spLocks noGrp="1"/>
          </p:cNvSpPr>
          <p:nvPr>
            <p:ph type="body" sz="half" idx="4294967295"/>
          </p:nvPr>
        </p:nvSpPr>
        <p:spPr>
          <a:xfrm>
            <a:off x="468313" y="404813"/>
            <a:ext cx="8229600" cy="2447925"/>
          </a:xfrm>
        </p:spPr>
        <p:txBody>
          <a:bodyPr/>
          <a:lstStyle/>
          <a:p>
            <a:pPr marL="381000" indent="-381000" eaLnBrk="1" hangingPunct="1">
              <a:buFontTx/>
              <a:buNone/>
              <a:defRPr/>
            </a:pPr>
            <a:r>
              <a:rPr lang="cs-CZ" sz="1600" smtClean="0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Vocabulaire</a:t>
            </a:r>
          </a:p>
          <a:p>
            <a:pPr marL="381000" indent="-381000" eaLnBrk="1" hangingPunct="1">
              <a:buFontTx/>
              <a:buNone/>
              <a:defRPr/>
            </a:pPr>
            <a:r>
              <a:rPr lang="cs-CZ" sz="1600" smtClean="0">
                <a:latin typeface="Calibri" pitchFamily="34" charset="0"/>
              </a:rPr>
              <a:t>Trouvez la définition des mots suivants: le député – dissoudre – promulguer – le référendum – le suffrage</a:t>
            </a:r>
          </a:p>
          <a:p>
            <a:pPr marL="381000" indent="-381000" eaLnBrk="1" hangingPunct="1">
              <a:buFontTx/>
              <a:buNone/>
              <a:defRPr/>
            </a:pPr>
            <a:endParaRPr lang="cs-CZ" sz="1600" smtClean="0">
              <a:latin typeface="Calibri" pitchFamily="34" charset="0"/>
            </a:endParaRPr>
          </a:p>
          <a:p>
            <a:pPr marL="381000" indent="-381000" eaLnBrk="1" hangingPunct="1">
              <a:buFontTx/>
              <a:buAutoNum type="arabicParenR"/>
              <a:defRPr/>
            </a:pPr>
            <a:r>
              <a:rPr lang="cs-CZ" sz="1600" i="1" smtClean="0">
                <a:latin typeface="Calibri" pitchFamily="34" charset="0"/>
              </a:rPr>
              <a:t>Publier le décret d´application d´une loi qui a été votée par le Parlement</a:t>
            </a:r>
          </a:p>
          <a:p>
            <a:pPr marL="381000" indent="-381000" eaLnBrk="1" hangingPunct="1">
              <a:buFontTx/>
              <a:buAutoNum type="arabicParenR"/>
              <a:defRPr/>
            </a:pPr>
            <a:r>
              <a:rPr lang="cs-CZ" sz="1600" i="1" smtClean="0">
                <a:latin typeface="Calibri" pitchFamily="34" charset="0"/>
              </a:rPr>
              <a:t>Mettre fin légalement </a:t>
            </a:r>
            <a:r>
              <a:rPr lang="en-US" sz="1600" i="1" smtClean="0">
                <a:latin typeface="Calibri" pitchFamily="34" charset="0"/>
              </a:rPr>
              <a:t>à</a:t>
            </a:r>
            <a:r>
              <a:rPr lang="cs-CZ" sz="1600" i="1" smtClean="0">
                <a:latin typeface="Calibri" pitchFamily="34" charset="0"/>
              </a:rPr>
              <a:t> quelque chose (mariage, société)</a:t>
            </a:r>
          </a:p>
          <a:p>
            <a:pPr marL="381000" indent="-381000" eaLnBrk="1" hangingPunct="1">
              <a:buFontTx/>
              <a:buAutoNum type="arabicParenR"/>
              <a:defRPr/>
            </a:pPr>
            <a:r>
              <a:rPr lang="cs-CZ" sz="1600" i="1" smtClean="0">
                <a:latin typeface="Calibri" pitchFamily="34" charset="0"/>
              </a:rPr>
              <a:t>Membre d´une assemblée parlementaire</a:t>
            </a:r>
          </a:p>
          <a:p>
            <a:pPr marL="381000" indent="-381000" eaLnBrk="1" hangingPunct="1">
              <a:buFontTx/>
              <a:buAutoNum type="arabicParenR"/>
              <a:defRPr/>
            </a:pPr>
            <a:r>
              <a:rPr lang="cs-CZ" sz="1600" i="1" smtClean="0">
                <a:latin typeface="Calibri" pitchFamily="34" charset="0"/>
              </a:rPr>
              <a:t>Consultation électorale sur un probl</a:t>
            </a:r>
            <a:r>
              <a:rPr lang="en-US" sz="1600" i="1" smtClean="0">
                <a:latin typeface="Calibri" pitchFamily="34" charset="0"/>
              </a:rPr>
              <a:t>è</a:t>
            </a:r>
            <a:r>
              <a:rPr lang="cs-CZ" sz="1600" i="1" smtClean="0">
                <a:latin typeface="Calibri" pitchFamily="34" charset="0"/>
              </a:rPr>
              <a:t>me de société ou de haute politique</a:t>
            </a:r>
          </a:p>
          <a:p>
            <a:pPr marL="381000" indent="-381000" eaLnBrk="1" hangingPunct="1">
              <a:buFontTx/>
              <a:buAutoNum type="arabicParenR"/>
              <a:defRPr/>
            </a:pPr>
            <a:r>
              <a:rPr lang="cs-CZ" sz="1600" i="1" smtClean="0">
                <a:latin typeface="Calibri" pitchFamily="34" charset="0"/>
              </a:rPr>
              <a:t>Le vote lors d´une élection</a:t>
            </a:r>
            <a:endParaRPr lang="en-US" sz="1600" i="1" smtClean="0">
              <a:latin typeface="Calibri" pitchFamily="34" charset="0"/>
            </a:endParaRPr>
          </a:p>
          <a:p>
            <a:pPr marL="381000" indent="-381000" eaLnBrk="1" hangingPunct="1">
              <a:buFontTx/>
              <a:buNone/>
              <a:defRPr/>
            </a:pPr>
            <a:endParaRPr lang="cs-CZ" sz="1400" i="1" smtClean="0">
              <a:solidFill>
                <a:srgbClr val="CC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4341" name="Rectangle 5"/>
          <p:cNvSpPr>
            <a:spLocks noGrp="1"/>
          </p:cNvSpPr>
          <p:nvPr>
            <p:ph sz="half" idx="4294967295"/>
          </p:nvPr>
        </p:nvSpPr>
        <p:spPr>
          <a:xfrm>
            <a:off x="395288" y="3429000"/>
            <a:ext cx="8424862" cy="2520950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cs-CZ" sz="1600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Présentation générale</a:t>
            </a:r>
          </a:p>
          <a:p>
            <a:pPr eaLnBrk="1" hangingPunct="1">
              <a:buFontTx/>
              <a:buNone/>
              <a:defRPr/>
            </a:pPr>
            <a:r>
              <a:rPr lang="cs-CZ" sz="1600">
                <a:latin typeface="Calibri" pitchFamily="34" charset="0"/>
              </a:rPr>
              <a:t>Replacez les mots suivants dans le texte, </a:t>
            </a:r>
            <a:r>
              <a:rPr lang="en-US" sz="1600">
                <a:latin typeface="Calibri" pitchFamily="34" charset="0"/>
              </a:rPr>
              <a:t>à</a:t>
            </a:r>
            <a:r>
              <a:rPr lang="cs-CZ" sz="1600">
                <a:latin typeface="Calibri" pitchFamily="34" charset="0"/>
              </a:rPr>
              <a:t> la forme qui convient: la Constitution – exécutif – judiciaire - législatif - modifier – présidentiel - la République – la séparation – </a:t>
            </a:r>
          </a:p>
          <a:p>
            <a:pPr eaLnBrk="1" hangingPunct="1">
              <a:buFontTx/>
              <a:buNone/>
              <a:defRPr/>
            </a:pPr>
            <a:endParaRPr lang="cs-CZ" sz="1600">
              <a:latin typeface="Calibri" pitchFamily="34" charset="0"/>
            </a:endParaRPr>
          </a:p>
          <a:p>
            <a:pPr eaLnBrk="1" hangingPunct="1">
              <a:buFontTx/>
              <a:buNone/>
              <a:defRPr/>
            </a:pPr>
            <a:r>
              <a:rPr lang="cs-CZ" sz="1600" i="1">
                <a:latin typeface="Calibri" pitchFamily="34" charset="0"/>
              </a:rPr>
              <a:t>Depuis 1792, la France a connu cinq …………………………. A chaque nouvelle République, on adopte une nouvelle……………………….. Celle de la V</a:t>
            </a:r>
            <a:r>
              <a:rPr lang="cs-CZ" sz="1600" i="1" baseline="30000">
                <a:latin typeface="Calibri" pitchFamily="34" charset="0"/>
              </a:rPr>
              <a:t>eme </a:t>
            </a:r>
            <a:r>
              <a:rPr lang="cs-CZ" sz="1600" i="1">
                <a:latin typeface="Calibri" pitchFamily="34" charset="0"/>
              </a:rPr>
              <a:t>République date de 1958, et a été ……………………………….. en 2000. </a:t>
            </a:r>
          </a:p>
          <a:p>
            <a:pPr eaLnBrk="1" hangingPunct="1">
              <a:buFontTx/>
              <a:buNone/>
              <a:defRPr/>
            </a:pPr>
            <a:r>
              <a:rPr lang="cs-CZ" sz="1600" i="1">
                <a:latin typeface="Calibri" pitchFamily="34" charset="0"/>
              </a:rPr>
              <a:t>La Constitution actuelle repose sur le principe de la „…………………….. des pouvoirs“: le pouvoir ……………………….(le pouvoir d´appliquer les lois), le pouvoir ……………………… (le pouvoir de faire les lois), le pouvoir …………………………(le pouvoir de rendre la justice).</a:t>
            </a:r>
          </a:p>
          <a:p>
            <a:pPr eaLnBrk="1" hangingPunct="1">
              <a:buFontTx/>
              <a:buNone/>
              <a:defRPr/>
            </a:pPr>
            <a:r>
              <a:rPr lang="cs-CZ" sz="1600" i="1">
                <a:latin typeface="Calibri" pitchFamily="34" charset="0"/>
              </a:rPr>
              <a:t>La Constitution actuelle a instauré un régime </a:t>
            </a:r>
            <a:r>
              <a:rPr lang="en-US" sz="1600" i="1">
                <a:latin typeface="Calibri" pitchFamily="34" charset="0"/>
              </a:rPr>
              <a:t>à</a:t>
            </a:r>
            <a:r>
              <a:rPr lang="cs-CZ" sz="1600" i="1">
                <a:latin typeface="Calibri" pitchFamily="34" charset="0"/>
              </a:rPr>
              <a:t> caract</a:t>
            </a:r>
            <a:r>
              <a:rPr lang="en-US" sz="1600" i="1">
                <a:latin typeface="Calibri" pitchFamily="34" charset="0"/>
              </a:rPr>
              <a:t>è</a:t>
            </a:r>
            <a:r>
              <a:rPr lang="cs-CZ" sz="1600" i="1">
                <a:latin typeface="Calibri" pitchFamily="34" charset="0"/>
              </a:rPr>
              <a:t>re ………………………………..</a:t>
            </a:r>
            <a:endParaRPr lang="en-US" sz="1600" i="1">
              <a:latin typeface="Calibri" pitchFamily="34" charset="0"/>
            </a:endParaRPr>
          </a:p>
          <a:p>
            <a:pPr algn="ctr" eaLnBrk="1" hangingPunct="1">
              <a:buFontTx/>
              <a:buNone/>
              <a:defRPr/>
            </a:pPr>
            <a:endParaRPr lang="cs-CZ" sz="1400" i="1">
              <a:latin typeface="Calibri" pitchFamily="34" charset="0"/>
            </a:endParaRPr>
          </a:p>
          <a:p>
            <a:pPr eaLnBrk="1" hangingPunct="1">
              <a:defRPr/>
            </a:pPr>
            <a:endParaRPr lang="cs-CZ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/>
          </p:cNvSpPr>
          <p:nvPr>
            <p:ph type="title" idx="4294967295"/>
          </p:nvPr>
        </p:nvSpPr>
        <p:spPr>
          <a:xfrm>
            <a:off x="442913" y="103188"/>
            <a:ext cx="7007225" cy="479425"/>
          </a:xfrm>
        </p:spPr>
        <p:txBody>
          <a:bodyPr anchor="ctr"/>
          <a:lstStyle/>
          <a:p>
            <a:pPr algn="l" eaLnBrk="1" hangingPunct="1">
              <a:defRPr/>
            </a:pPr>
            <a:r>
              <a:rPr lang="cs-CZ" sz="2400">
                <a:solidFill>
                  <a:srgbClr val="FF00FF"/>
                </a:solidFill>
                <a:latin typeface="Calibri" pitchFamily="34" charset="0"/>
              </a:rPr>
              <a:t>Le fonctionnement de la V</a:t>
            </a:r>
            <a:r>
              <a:rPr lang="cs-CZ" sz="2400" baseline="30000">
                <a:solidFill>
                  <a:srgbClr val="FF00FF"/>
                </a:solidFill>
                <a:latin typeface="Calibri" pitchFamily="34" charset="0"/>
              </a:rPr>
              <a:t>eme</a:t>
            </a:r>
            <a:r>
              <a:rPr lang="cs-CZ" sz="2400">
                <a:solidFill>
                  <a:srgbClr val="FF00FF"/>
                </a:solidFill>
                <a:latin typeface="Calibri" pitchFamily="34" charset="0"/>
              </a:rPr>
              <a:t> République</a:t>
            </a:r>
          </a:p>
        </p:txBody>
      </p:sp>
      <p:sp>
        <p:nvSpPr>
          <p:cNvPr id="2" name="Rectangle 3"/>
          <p:cNvSpPr>
            <a:spLocks noGrp="1"/>
          </p:cNvSpPr>
          <p:nvPr>
            <p:ph type="body" idx="4294967295"/>
          </p:nvPr>
        </p:nvSpPr>
        <p:spPr>
          <a:xfrm>
            <a:off x="457200" y="765175"/>
            <a:ext cx="8435975" cy="590391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1600" b="1" i="1" u="sng" smtClean="0">
                <a:latin typeface="Calibri" pitchFamily="34" charset="0"/>
              </a:rPr>
              <a:t>Le pouvoir exécutif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1600" i="1" smtClean="0">
                <a:latin typeface="Calibri" pitchFamily="34" charset="0"/>
              </a:rPr>
              <a:t>Le chef de l´Etat est le Président de la République. Depuis 1962, il est élu au suffrage universel et depuis 2002, il est élu pour 5 ans (on parle de „quinquennat“).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1600" i="1" smtClean="0">
                <a:latin typeface="Calibri" pitchFamily="34" charset="0"/>
              </a:rPr>
              <a:t>Ses principaux pouvoirs: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cs-CZ" sz="1600" i="1" smtClean="0">
                <a:latin typeface="Calibri" pitchFamily="34" charset="0"/>
              </a:rPr>
              <a:t>Il nomme le Premier ministre et accepte son gouvernement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cs-CZ" sz="1600" i="1" smtClean="0">
                <a:latin typeface="Calibri" pitchFamily="34" charset="0"/>
              </a:rPr>
              <a:t>Il préside le conseil des ministres (tous les mercredis)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cs-CZ" sz="1600" i="1" smtClean="0">
                <a:latin typeface="Calibri" pitchFamily="34" charset="0"/>
              </a:rPr>
              <a:t>Il est le chef des Armées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cs-CZ" sz="1600" i="1" smtClean="0">
                <a:latin typeface="Calibri" pitchFamily="34" charset="0"/>
              </a:rPr>
              <a:t>Il peut dissoudre l´Assemblée nationale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cs-CZ" sz="1600" i="1" smtClean="0">
                <a:latin typeface="Calibri" pitchFamily="34" charset="0"/>
              </a:rPr>
              <a:t>Il peut décider d´un référendum pour certains projets de lois, et il promulgue les lois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1600" i="1" smtClean="0">
                <a:latin typeface="Calibri" pitchFamily="34" charset="0"/>
              </a:rPr>
              <a:t>Le gouvernement, qui a </a:t>
            </a:r>
            <a:r>
              <a:rPr lang="en-US" sz="1600" i="1" smtClean="0">
                <a:latin typeface="Calibri" pitchFamily="34" charset="0"/>
              </a:rPr>
              <a:t>à</a:t>
            </a:r>
            <a:r>
              <a:rPr lang="cs-CZ" sz="1600" i="1" smtClean="0">
                <a:latin typeface="Calibri" pitchFamily="34" charset="0"/>
              </a:rPr>
              <a:t> sa t</a:t>
            </a:r>
            <a:r>
              <a:rPr lang="en-US" sz="1600" i="1" smtClean="0">
                <a:latin typeface="Calibri" pitchFamily="34" charset="0"/>
              </a:rPr>
              <a:t>ê</a:t>
            </a:r>
            <a:r>
              <a:rPr lang="cs-CZ" sz="1600" i="1" smtClean="0">
                <a:latin typeface="Calibri" pitchFamily="34" charset="0"/>
              </a:rPr>
              <a:t>te le Premier ministre, m</a:t>
            </a:r>
            <a:r>
              <a:rPr lang="en-US" sz="1600" i="1" smtClean="0">
                <a:latin typeface="Calibri" pitchFamily="34" charset="0"/>
              </a:rPr>
              <a:t>è</a:t>
            </a:r>
            <a:r>
              <a:rPr lang="cs-CZ" sz="1600" i="1" smtClean="0">
                <a:latin typeface="Calibri" pitchFamily="34" charset="0"/>
              </a:rPr>
              <a:t>ne la politique de la nation. L´ensemble du gouvernement est responsable devant le Parlement, et se rend deux fois par semaine </a:t>
            </a:r>
            <a:r>
              <a:rPr lang="en-US" sz="1600" i="1" smtClean="0">
                <a:latin typeface="Calibri" pitchFamily="34" charset="0"/>
              </a:rPr>
              <a:t>à</a:t>
            </a:r>
            <a:r>
              <a:rPr lang="cs-CZ" sz="1600" i="1" smtClean="0">
                <a:latin typeface="Calibri" pitchFamily="34" charset="0"/>
              </a:rPr>
              <a:t> l´Assemblée pour répondre aux questions des députés.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cs-CZ" sz="1600" i="1" smtClean="0">
              <a:latin typeface="Calibri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1600" b="1" i="1" u="sng" smtClean="0">
                <a:latin typeface="Calibri" pitchFamily="34" charset="0"/>
              </a:rPr>
              <a:t>Le pouvoir législatif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1600" i="1" smtClean="0">
                <a:latin typeface="Calibri" pitchFamily="34" charset="0"/>
              </a:rPr>
              <a:t>Il est assuré par le Parlement. Le Parlement est composé de l´Assemblée nationale et du Sénat.</a:t>
            </a:r>
          </a:p>
          <a:p>
            <a:pPr eaLnBrk="1" hangingPunct="1">
              <a:lnSpc>
                <a:spcPct val="90000"/>
              </a:lnSpc>
            </a:pPr>
            <a:r>
              <a:rPr lang="cs-CZ" sz="1600" i="1" smtClean="0">
                <a:latin typeface="Calibri" pitchFamily="34" charset="0"/>
              </a:rPr>
              <a:t>L´Assemblée nationale compte 577 députés élus pour cinq ans (sauf dissolution) au suffrage universel direct.</a:t>
            </a:r>
          </a:p>
          <a:p>
            <a:pPr eaLnBrk="1" hangingPunct="1">
              <a:lnSpc>
                <a:spcPct val="90000"/>
              </a:lnSpc>
            </a:pPr>
            <a:r>
              <a:rPr lang="cs-CZ" sz="1600" i="1" smtClean="0">
                <a:latin typeface="Calibri" pitchFamily="34" charset="0"/>
              </a:rPr>
              <a:t>Le Sénat compte 348 sénateurs élus pour six ans au suffrage universel indirect. À la différence de l’Assemblée nationale, qui se renouvelle en totalité, le Sénat se renouvelle par moitié tous les trois ans, et on ne peut pas le dissoudre.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1600" i="1" smtClean="0">
                <a:latin typeface="Calibri" pitchFamily="34" charset="0"/>
              </a:rPr>
              <a:t>Les lois, proposées par le Premier ministre ou les députés, sont discutées d´abord </a:t>
            </a:r>
            <a:r>
              <a:rPr lang="en-US" sz="1600" i="1" smtClean="0">
                <a:latin typeface="Calibri" pitchFamily="34" charset="0"/>
              </a:rPr>
              <a:t>à</a:t>
            </a:r>
            <a:r>
              <a:rPr lang="cs-CZ" sz="1600" i="1" smtClean="0">
                <a:latin typeface="Calibri" pitchFamily="34" charset="0"/>
              </a:rPr>
              <a:t> l´Assemblée, puis le texte est discuté au Sénat, qui le renvoie </a:t>
            </a:r>
            <a:r>
              <a:rPr lang="en-US" sz="1600" i="1" smtClean="0">
                <a:latin typeface="Calibri" pitchFamily="34" charset="0"/>
              </a:rPr>
              <a:t>à</a:t>
            </a:r>
            <a:r>
              <a:rPr lang="cs-CZ" sz="1600" i="1" smtClean="0">
                <a:latin typeface="Calibri" pitchFamily="34" charset="0"/>
              </a:rPr>
              <a:t> l´Assemblée. Quand les deux chambres sont d´accord, le Président promulgue la loi.</a:t>
            </a:r>
            <a:endParaRPr lang="en-US" sz="1400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Rectangle 4"/>
          <p:cNvSpPr>
            <a:spLocks noGrp="1"/>
          </p:cNvSpPr>
          <p:nvPr>
            <p:ph type="title" idx="4294967295"/>
          </p:nvPr>
        </p:nvSpPr>
        <p:spPr>
          <a:xfrm>
            <a:off x="1042988" y="0"/>
            <a:ext cx="6935787" cy="728663"/>
          </a:xfrm>
        </p:spPr>
        <p:txBody>
          <a:bodyPr anchor="ctr"/>
          <a:lstStyle/>
          <a:p>
            <a:pPr algn="l" eaLnBrk="1" hangingPunct="1"/>
            <a:r>
              <a:rPr lang="cs-CZ" sz="2400" smtClean="0">
                <a:solidFill>
                  <a:srgbClr val="FF00FF"/>
                </a:solidFill>
                <a:latin typeface="Calibri" pitchFamily="34" charset="0"/>
              </a:rPr>
              <a:t>Le fonctionnement de la V</a:t>
            </a:r>
            <a:r>
              <a:rPr lang="cs-CZ" sz="2400" baseline="30000" smtClean="0">
                <a:solidFill>
                  <a:srgbClr val="FF00FF"/>
                </a:solidFill>
                <a:latin typeface="Calibri" pitchFamily="34" charset="0"/>
              </a:rPr>
              <a:t>eme</a:t>
            </a:r>
            <a:r>
              <a:rPr lang="cs-CZ" sz="2400" smtClean="0">
                <a:solidFill>
                  <a:srgbClr val="FF00FF"/>
                </a:solidFill>
                <a:latin typeface="Calibri" pitchFamily="34" charset="0"/>
              </a:rPr>
              <a:t> République (suite)</a:t>
            </a:r>
            <a:r>
              <a:rPr lang="cs-CZ" sz="2400" smtClean="0">
                <a:solidFill>
                  <a:srgbClr val="CC0000"/>
                </a:solidFill>
                <a:latin typeface="Calibri" pitchFamily="34" charset="0"/>
              </a:rPr>
              <a:t/>
            </a:r>
            <a:br>
              <a:rPr lang="cs-CZ" sz="2400" smtClean="0">
                <a:solidFill>
                  <a:srgbClr val="CC0000"/>
                </a:solidFill>
                <a:latin typeface="Calibri" pitchFamily="34" charset="0"/>
              </a:rPr>
            </a:br>
            <a:r>
              <a:rPr lang="cs-CZ" sz="1600" i="1" smtClean="0">
                <a:latin typeface="Calibri" pitchFamily="34" charset="0"/>
              </a:rPr>
              <a:t>A partir du texte, complétez le schéma suivant (vous pouvez ajouter des éléments)</a:t>
            </a:r>
            <a:endParaRPr lang="cs-CZ" sz="2400" i="1" smtClean="0">
              <a:solidFill>
                <a:srgbClr val="CC0000"/>
              </a:solidFill>
              <a:latin typeface="Calibri" pitchFamily="34" charset="0"/>
            </a:endParaRPr>
          </a:p>
        </p:txBody>
      </p:sp>
      <p:sp>
        <p:nvSpPr>
          <p:cNvPr id="31746" name="Rectangle 5"/>
          <p:cNvSpPr>
            <a:spLocks noGrp="1"/>
          </p:cNvSpPr>
          <p:nvPr>
            <p:ph idx="4294967295"/>
          </p:nvPr>
        </p:nvSpPr>
        <p:spPr>
          <a:xfrm>
            <a:off x="323850" y="836613"/>
            <a:ext cx="8229600" cy="5688012"/>
          </a:xfrm>
        </p:spPr>
        <p:txBody>
          <a:bodyPr/>
          <a:lstStyle/>
          <a:p>
            <a:pPr eaLnBrk="1" hangingPunct="1"/>
            <a:endParaRPr lang="cs-CZ" smtClean="0"/>
          </a:p>
        </p:txBody>
      </p:sp>
      <p:sp>
        <p:nvSpPr>
          <p:cNvPr id="31747" name="Rectangle 6"/>
          <p:cNvSpPr>
            <a:spLocks noChangeArrowheads="1"/>
          </p:cNvSpPr>
          <p:nvPr/>
        </p:nvSpPr>
        <p:spPr bwMode="auto">
          <a:xfrm>
            <a:off x="3203575" y="1052513"/>
            <a:ext cx="2376488" cy="5048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cs-CZ"/>
          </a:p>
        </p:txBody>
      </p:sp>
      <p:sp>
        <p:nvSpPr>
          <p:cNvPr id="2" name="Rectangle 7"/>
          <p:cNvSpPr>
            <a:spLocks noChangeArrowheads="1"/>
          </p:cNvSpPr>
          <p:nvPr/>
        </p:nvSpPr>
        <p:spPr bwMode="auto">
          <a:xfrm>
            <a:off x="684213" y="5589588"/>
            <a:ext cx="7848600" cy="3603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cs-CZ">
                <a:latin typeface="Calibri" pitchFamily="34" charset="0"/>
              </a:rPr>
              <a:t>Le peuple fran</a:t>
            </a:r>
            <a:r>
              <a:rPr lang="en-US">
                <a:latin typeface="Calibri" pitchFamily="34" charset="0"/>
                <a:cs typeface="Arial" charset="0"/>
              </a:rPr>
              <a:t>ç</a:t>
            </a:r>
            <a:r>
              <a:rPr lang="cs-CZ">
                <a:latin typeface="Calibri" pitchFamily="34" charset="0"/>
                <a:cs typeface="Arial" charset="0"/>
              </a:rPr>
              <a:t>ais</a:t>
            </a:r>
            <a:endParaRPr lang="en-US">
              <a:latin typeface="Calibri" pitchFamily="34" charset="0"/>
              <a:cs typeface="Arial" charset="0"/>
            </a:endParaRPr>
          </a:p>
        </p:txBody>
      </p:sp>
      <p:sp>
        <p:nvSpPr>
          <p:cNvPr id="31749" name="Rectangle 9"/>
          <p:cNvSpPr>
            <a:spLocks noChangeArrowheads="1"/>
          </p:cNvSpPr>
          <p:nvPr/>
        </p:nvSpPr>
        <p:spPr bwMode="auto">
          <a:xfrm>
            <a:off x="2916238" y="2060575"/>
            <a:ext cx="2951162" cy="720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cs-CZ"/>
          </a:p>
        </p:txBody>
      </p:sp>
      <p:sp>
        <p:nvSpPr>
          <p:cNvPr id="31750" name="Oval 10"/>
          <p:cNvSpPr>
            <a:spLocks noChangeArrowheads="1"/>
          </p:cNvSpPr>
          <p:nvPr/>
        </p:nvSpPr>
        <p:spPr bwMode="auto">
          <a:xfrm>
            <a:off x="827088" y="3573463"/>
            <a:ext cx="2305050" cy="11525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cs-CZ"/>
          </a:p>
        </p:txBody>
      </p:sp>
      <p:sp>
        <p:nvSpPr>
          <p:cNvPr id="31751" name="Oval 11"/>
          <p:cNvSpPr>
            <a:spLocks noChangeArrowheads="1"/>
          </p:cNvSpPr>
          <p:nvPr/>
        </p:nvSpPr>
        <p:spPr bwMode="auto">
          <a:xfrm>
            <a:off x="5292725" y="3573463"/>
            <a:ext cx="2016125" cy="10795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cs-CZ"/>
          </a:p>
        </p:txBody>
      </p:sp>
      <p:cxnSp>
        <p:nvCxnSpPr>
          <p:cNvPr id="31752" name="AutoShape 19"/>
          <p:cNvCxnSpPr>
            <a:cxnSpLocks noChangeShapeType="1"/>
            <a:stCxn id="31747" idx="2"/>
            <a:endCxn id="31749" idx="0"/>
          </p:cNvCxnSpPr>
          <p:nvPr/>
        </p:nvCxnSpPr>
        <p:spPr bwMode="auto">
          <a:xfrm>
            <a:off x="4392613" y="1557338"/>
            <a:ext cx="0" cy="5032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1753" name="AutoShape 20"/>
          <p:cNvCxnSpPr>
            <a:cxnSpLocks noChangeShapeType="1"/>
            <a:stCxn id="31747" idx="1"/>
            <a:endCxn id="31750" idx="0"/>
          </p:cNvCxnSpPr>
          <p:nvPr/>
        </p:nvCxnSpPr>
        <p:spPr bwMode="auto">
          <a:xfrm rot="10800000" flipV="1">
            <a:off x="1979613" y="1304925"/>
            <a:ext cx="1223962" cy="2268538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1754" name="AutoShape 23"/>
          <p:cNvCxnSpPr>
            <a:cxnSpLocks noChangeShapeType="1"/>
            <a:stCxn id="31747" idx="3"/>
          </p:cNvCxnSpPr>
          <p:nvPr/>
        </p:nvCxnSpPr>
        <p:spPr bwMode="auto">
          <a:xfrm>
            <a:off x="5580063" y="1304925"/>
            <a:ext cx="2952750" cy="4465638"/>
          </a:xfrm>
          <a:prstGeom prst="bentConnector3">
            <a:avLst>
              <a:gd name="adj1" fmla="val 103065"/>
            </a:avLst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/>
          </a:ln>
        </p:spPr>
      </p:cxnSp>
      <p:sp>
        <p:nvSpPr>
          <p:cNvPr id="31755" name="Line 27"/>
          <p:cNvSpPr>
            <a:spLocks noChangeShapeType="1"/>
          </p:cNvSpPr>
          <p:nvPr/>
        </p:nvSpPr>
        <p:spPr bwMode="auto">
          <a:xfrm flipV="1">
            <a:off x="2987675" y="2781300"/>
            <a:ext cx="431800" cy="1079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31756" name="Line 28"/>
          <p:cNvSpPr>
            <a:spLocks noChangeShapeType="1"/>
          </p:cNvSpPr>
          <p:nvPr/>
        </p:nvSpPr>
        <p:spPr bwMode="auto">
          <a:xfrm flipH="1">
            <a:off x="2700338" y="2781300"/>
            <a:ext cx="431800" cy="9350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31757" name="Line 29"/>
          <p:cNvSpPr>
            <a:spLocks noChangeShapeType="1"/>
          </p:cNvSpPr>
          <p:nvPr/>
        </p:nvSpPr>
        <p:spPr bwMode="auto">
          <a:xfrm>
            <a:off x="3132138" y="4149725"/>
            <a:ext cx="21605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31758" name="Line 30"/>
          <p:cNvSpPr>
            <a:spLocks noChangeShapeType="1"/>
          </p:cNvSpPr>
          <p:nvPr/>
        </p:nvSpPr>
        <p:spPr bwMode="auto">
          <a:xfrm flipV="1">
            <a:off x="1763713" y="4724400"/>
            <a:ext cx="0" cy="8651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31759" name="Line 31"/>
          <p:cNvSpPr>
            <a:spLocks noChangeShapeType="1"/>
          </p:cNvSpPr>
          <p:nvPr/>
        </p:nvSpPr>
        <p:spPr bwMode="auto">
          <a:xfrm flipV="1">
            <a:off x="6443663" y="4652963"/>
            <a:ext cx="0" cy="936625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cxnSp>
        <p:nvCxnSpPr>
          <p:cNvPr id="31760" name="AutoShape 34"/>
          <p:cNvCxnSpPr>
            <a:cxnSpLocks noChangeShapeType="1"/>
            <a:stCxn id="31749" idx="3"/>
          </p:cNvCxnSpPr>
          <p:nvPr/>
        </p:nvCxnSpPr>
        <p:spPr bwMode="auto">
          <a:xfrm>
            <a:off x="5867400" y="2420938"/>
            <a:ext cx="1946275" cy="3205162"/>
          </a:xfrm>
          <a:prstGeom prst="bentConnector2">
            <a:avLst/>
          </a:prstGeom>
          <a:noFill/>
          <a:ln w="9525">
            <a:solidFill>
              <a:schemeClr val="tx1"/>
            </a:solidFill>
            <a:prstDash val="lgDashDotDot"/>
            <a:miter lim="800000"/>
            <a:headEnd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Nadpis 1"/>
          <p:cNvSpPr txBox="1">
            <a:spLocks/>
          </p:cNvSpPr>
          <p:nvPr/>
        </p:nvSpPr>
        <p:spPr bwMode="auto">
          <a:xfrm>
            <a:off x="685800" y="1773238"/>
            <a:ext cx="7772400" cy="566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cs-CZ" b="1">
              <a:latin typeface="Calibri" pitchFamily="34" charset="0"/>
            </a:endParaRPr>
          </a:p>
        </p:txBody>
      </p:sp>
      <p:sp>
        <p:nvSpPr>
          <p:cNvPr id="14338" name="Nadpis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1209675"/>
          </a:xfrm>
        </p:spPr>
        <p:txBody>
          <a:bodyPr anchor="ctr"/>
          <a:lstStyle/>
          <a:p>
            <a:pPr eaLnBrk="1" hangingPunct="1"/>
            <a:r>
              <a:rPr lang="cs-CZ" sz="2400" smtClean="0">
                <a:solidFill>
                  <a:srgbClr val="FF00FF"/>
                </a:solidFill>
                <a:latin typeface="Calibri" pitchFamily="34" charset="0"/>
              </a:rPr>
              <a:t>Les présidents de la V</a:t>
            </a:r>
            <a:r>
              <a:rPr lang="cs-CZ" sz="2400" baseline="30000" smtClean="0">
                <a:solidFill>
                  <a:srgbClr val="FF00FF"/>
                </a:solidFill>
                <a:latin typeface="Calibri" pitchFamily="34" charset="0"/>
              </a:rPr>
              <a:t>eme </a:t>
            </a:r>
            <a:r>
              <a:rPr lang="cs-CZ" sz="2400" smtClean="0">
                <a:solidFill>
                  <a:srgbClr val="FF00FF"/>
                </a:solidFill>
                <a:latin typeface="Calibri" pitchFamily="34" charset="0"/>
              </a:rPr>
              <a:t>république</a:t>
            </a:r>
            <a:r>
              <a:rPr lang="cs-CZ" sz="2400" smtClean="0">
                <a:latin typeface="Calibri" pitchFamily="34" charset="0"/>
              </a:rPr>
              <a:t> </a:t>
            </a:r>
            <a:br>
              <a:rPr lang="cs-CZ" sz="2400" smtClean="0">
                <a:latin typeface="Calibri" pitchFamily="34" charset="0"/>
              </a:rPr>
            </a:br>
            <a:r>
              <a:rPr lang="cs-CZ" sz="1600" i="1" smtClean="0">
                <a:latin typeface="Calibri" pitchFamily="34" charset="0"/>
              </a:rPr>
              <a:t>Depuis 1958, la France a connu 7 présidents de la République. </a:t>
            </a:r>
            <a:br>
              <a:rPr lang="cs-CZ" sz="1600" i="1" smtClean="0">
                <a:latin typeface="Calibri" pitchFamily="34" charset="0"/>
              </a:rPr>
            </a:br>
            <a:r>
              <a:rPr lang="cs-CZ" sz="1600" i="1" smtClean="0">
                <a:latin typeface="Calibri" pitchFamily="34" charset="0"/>
              </a:rPr>
              <a:t>Pour chaque président, retrouvez sa photo et les dates de son/ses mandat(s)</a:t>
            </a:r>
          </a:p>
        </p:txBody>
      </p:sp>
      <p:sp>
        <p:nvSpPr>
          <p:cNvPr id="32771" name="Zástupný symbol pro obsah 2"/>
          <p:cNvSpPr>
            <a:spLocks noGrp="1"/>
          </p:cNvSpPr>
          <p:nvPr>
            <p:ph sz="quarter" idx="4294967295"/>
          </p:nvPr>
        </p:nvSpPr>
        <p:spPr>
          <a:xfrm>
            <a:off x="179388" y="1773238"/>
            <a:ext cx="3313112" cy="1871662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cs-CZ" sz="1600" dirty="0" smtClean="0">
                <a:solidFill>
                  <a:srgbClr val="7030A0"/>
                </a:solidFill>
                <a:latin typeface="Calibri" pitchFamily="34" charset="0"/>
              </a:rPr>
              <a:t>Jacques Chirac - Charles de </a:t>
            </a:r>
            <a:r>
              <a:rPr lang="cs-CZ" sz="1600" dirty="0" err="1" smtClean="0">
                <a:solidFill>
                  <a:srgbClr val="7030A0"/>
                </a:solidFill>
                <a:latin typeface="Calibri" pitchFamily="34" charset="0"/>
              </a:rPr>
              <a:t>Gaulle</a:t>
            </a:r>
            <a:r>
              <a:rPr lang="cs-CZ" sz="1600" dirty="0" smtClean="0">
                <a:solidFill>
                  <a:srgbClr val="7030A0"/>
                </a:solidFill>
                <a:latin typeface="Calibri" pitchFamily="34" charset="0"/>
              </a:rPr>
              <a:t> – </a:t>
            </a:r>
          </a:p>
          <a:p>
            <a:pPr algn="ctr" eaLnBrk="1" hangingPunct="1">
              <a:buFontTx/>
              <a:buNone/>
            </a:pPr>
            <a:r>
              <a:rPr lang="cs-CZ" sz="1600" dirty="0" smtClean="0">
                <a:solidFill>
                  <a:srgbClr val="7030A0"/>
                </a:solidFill>
                <a:latin typeface="Calibri" pitchFamily="34" charset="0"/>
              </a:rPr>
              <a:t>Valéry </a:t>
            </a:r>
            <a:r>
              <a:rPr lang="cs-CZ" sz="1600" dirty="0" err="1" smtClean="0">
                <a:solidFill>
                  <a:srgbClr val="7030A0"/>
                </a:solidFill>
                <a:latin typeface="Calibri" pitchFamily="34" charset="0"/>
              </a:rPr>
              <a:t>Giscard</a:t>
            </a:r>
            <a:r>
              <a:rPr lang="cs-CZ" sz="1600" dirty="0" smtClean="0">
                <a:solidFill>
                  <a:srgbClr val="7030A0"/>
                </a:solidFill>
                <a:latin typeface="Calibri" pitchFamily="34" charset="0"/>
              </a:rPr>
              <a:t> </a:t>
            </a:r>
            <a:r>
              <a:rPr lang="cs-CZ" sz="1600" dirty="0" err="1" smtClean="0">
                <a:solidFill>
                  <a:srgbClr val="7030A0"/>
                </a:solidFill>
                <a:latin typeface="Calibri" pitchFamily="34" charset="0"/>
              </a:rPr>
              <a:t>d´Estaing</a:t>
            </a:r>
            <a:r>
              <a:rPr lang="cs-CZ" sz="1600" dirty="0" smtClean="0">
                <a:solidFill>
                  <a:srgbClr val="7030A0"/>
                </a:solidFill>
                <a:latin typeface="Calibri" pitchFamily="34" charset="0"/>
              </a:rPr>
              <a:t> – </a:t>
            </a:r>
          </a:p>
          <a:p>
            <a:pPr algn="ctr" eaLnBrk="1" hangingPunct="1">
              <a:buFontTx/>
              <a:buNone/>
            </a:pPr>
            <a:r>
              <a:rPr lang="cs-CZ" sz="1600" dirty="0" err="1" smtClean="0">
                <a:solidFill>
                  <a:srgbClr val="7030A0"/>
                </a:solidFill>
                <a:latin typeface="Calibri" pitchFamily="34" charset="0"/>
              </a:rPr>
              <a:t>Fran</a:t>
            </a:r>
            <a:r>
              <a:rPr lang="en-US" sz="1600" dirty="0" smtClean="0">
                <a:solidFill>
                  <a:srgbClr val="7030A0"/>
                </a:solidFill>
                <a:latin typeface="Calibri" pitchFamily="34" charset="0"/>
              </a:rPr>
              <a:t>ç</a:t>
            </a:r>
            <a:r>
              <a:rPr lang="cs-CZ" sz="1600" dirty="0" err="1" smtClean="0">
                <a:solidFill>
                  <a:srgbClr val="7030A0"/>
                </a:solidFill>
                <a:latin typeface="Calibri" pitchFamily="34" charset="0"/>
              </a:rPr>
              <a:t>ois</a:t>
            </a:r>
            <a:r>
              <a:rPr lang="cs-CZ" sz="1600" dirty="0" smtClean="0">
                <a:solidFill>
                  <a:srgbClr val="7030A0"/>
                </a:solidFill>
                <a:latin typeface="Calibri" pitchFamily="34" charset="0"/>
              </a:rPr>
              <a:t> </a:t>
            </a:r>
            <a:r>
              <a:rPr lang="cs-CZ" sz="1600" dirty="0" err="1" smtClean="0">
                <a:solidFill>
                  <a:srgbClr val="7030A0"/>
                </a:solidFill>
                <a:latin typeface="Calibri" pitchFamily="34" charset="0"/>
              </a:rPr>
              <a:t>Hollande</a:t>
            </a:r>
            <a:r>
              <a:rPr lang="cs-CZ" sz="1600" dirty="0" smtClean="0">
                <a:solidFill>
                  <a:srgbClr val="7030A0"/>
                </a:solidFill>
                <a:latin typeface="Calibri" pitchFamily="34" charset="0"/>
              </a:rPr>
              <a:t> – </a:t>
            </a:r>
          </a:p>
          <a:p>
            <a:pPr algn="ctr" eaLnBrk="1" hangingPunct="1">
              <a:buFontTx/>
              <a:buNone/>
            </a:pPr>
            <a:r>
              <a:rPr lang="cs-CZ" sz="1600" dirty="0" err="1" smtClean="0">
                <a:solidFill>
                  <a:srgbClr val="7030A0"/>
                </a:solidFill>
                <a:latin typeface="Calibri" pitchFamily="34" charset="0"/>
              </a:rPr>
              <a:t>Fran</a:t>
            </a:r>
            <a:r>
              <a:rPr lang="en-US" sz="1600" dirty="0" smtClean="0">
                <a:solidFill>
                  <a:srgbClr val="7030A0"/>
                </a:solidFill>
                <a:latin typeface="Calibri" pitchFamily="34" charset="0"/>
              </a:rPr>
              <a:t>ç</a:t>
            </a:r>
            <a:r>
              <a:rPr lang="cs-CZ" sz="1600" dirty="0" err="1" smtClean="0">
                <a:solidFill>
                  <a:srgbClr val="7030A0"/>
                </a:solidFill>
                <a:latin typeface="Calibri" pitchFamily="34" charset="0"/>
              </a:rPr>
              <a:t>ois</a:t>
            </a:r>
            <a:r>
              <a:rPr lang="cs-CZ" sz="1600" dirty="0" smtClean="0">
                <a:solidFill>
                  <a:srgbClr val="7030A0"/>
                </a:solidFill>
                <a:latin typeface="Calibri" pitchFamily="34" charset="0"/>
              </a:rPr>
              <a:t> </a:t>
            </a:r>
            <a:r>
              <a:rPr lang="cs-CZ" sz="1600" dirty="0" err="1" smtClean="0">
                <a:solidFill>
                  <a:srgbClr val="7030A0"/>
                </a:solidFill>
                <a:latin typeface="Calibri" pitchFamily="34" charset="0"/>
              </a:rPr>
              <a:t>Mitterrand</a:t>
            </a:r>
            <a:r>
              <a:rPr lang="cs-CZ" sz="1600" dirty="0" smtClean="0">
                <a:solidFill>
                  <a:srgbClr val="7030A0"/>
                </a:solidFill>
                <a:latin typeface="Calibri" pitchFamily="34" charset="0"/>
              </a:rPr>
              <a:t> – </a:t>
            </a:r>
          </a:p>
          <a:p>
            <a:pPr algn="ctr" eaLnBrk="1" hangingPunct="1">
              <a:buFontTx/>
              <a:buNone/>
            </a:pPr>
            <a:r>
              <a:rPr lang="cs-CZ" sz="1600" dirty="0" smtClean="0">
                <a:solidFill>
                  <a:srgbClr val="7030A0"/>
                </a:solidFill>
                <a:latin typeface="Calibri" pitchFamily="34" charset="0"/>
              </a:rPr>
              <a:t>Georges </a:t>
            </a:r>
            <a:r>
              <a:rPr lang="cs-CZ" sz="1600" dirty="0" err="1" smtClean="0">
                <a:solidFill>
                  <a:srgbClr val="7030A0"/>
                </a:solidFill>
                <a:latin typeface="Calibri" pitchFamily="34" charset="0"/>
              </a:rPr>
              <a:t>Pompidou</a:t>
            </a:r>
            <a:r>
              <a:rPr lang="cs-CZ" sz="1600" dirty="0" smtClean="0">
                <a:solidFill>
                  <a:srgbClr val="7030A0"/>
                </a:solidFill>
                <a:latin typeface="Calibri" pitchFamily="34" charset="0"/>
              </a:rPr>
              <a:t> - Nicolas Sarkozy</a:t>
            </a:r>
          </a:p>
          <a:p>
            <a:pPr eaLnBrk="1" hangingPunct="1"/>
            <a:endParaRPr lang="cs-CZ" sz="1600" dirty="0" smtClean="0">
              <a:solidFill>
                <a:schemeClr val="hlink"/>
              </a:solidFill>
              <a:latin typeface="Calibri" pitchFamily="34" charset="0"/>
            </a:endParaRPr>
          </a:p>
          <a:p>
            <a:pPr eaLnBrk="1" hangingPunct="1"/>
            <a:endParaRPr lang="cs-CZ" sz="1400" dirty="0" smtClean="0"/>
          </a:p>
          <a:p>
            <a:pPr eaLnBrk="1" hangingPunct="1"/>
            <a:endParaRPr lang="en-US" sz="1400" dirty="0" smtClean="0"/>
          </a:p>
        </p:txBody>
      </p:sp>
      <p:sp>
        <p:nvSpPr>
          <p:cNvPr id="32773" name="Rectangle 69"/>
          <p:cNvSpPr>
            <a:spLocks noGrp="1"/>
          </p:cNvSpPr>
          <p:nvPr>
            <p:ph sz="quarter" idx="4294967295"/>
          </p:nvPr>
        </p:nvSpPr>
        <p:spPr>
          <a:xfrm>
            <a:off x="395288" y="3284538"/>
            <a:ext cx="2305050" cy="240347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cs-CZ" sz="2400" smtClean="0"/>
              <a:t> </a:t>
            </a:r>
          </a:p>
        </p:txBody>
      </p:sp>
      <p:sp>
        <p:nvSpPr>
          <p:cNvPr id="32774" name="Text Box 70"/>
          <p:cNvSpPr txBox="1">
            <a:spLocks noChangeArrowheads="1"/>
          </p:cNvSpPr>
          <p:nvPr/>
        </p:nvSpPr>
        <p:spPr bwMode="auto">
          <a:xfrm>
            <a:off x="1187450" y="3933825"/>
            <a:ext cx="1871663" cy="180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1600">
                <a:solidFill>
                  <a:srgbClr val="FF0000"/>
                </a:solidFill>
                <a:latin typeface="Calibri" pitchFamily="34" charset="0"/>
              </a:rPr>
              <a:t>1958 – 1969</a:t>
            </a:r>
          </a:p>
          <a:p>
            <a:r>
              <a:rPr lang="cs-CZ" sz="1600">
                <a:solidFill>
                  <a:srgbClr val="FF0000"/>
                </a:solidFill>
                <a:latin typeface="Calibri" pitchFamily="34" charset="0"/>
              </a:rPr>
              <a:t>1969 – 1974</a:t>
            </a:r>
          </a:p>
          <a:p>
            <a:r>
              <a:rPr lang="cs-CZ" sz="1600">
                <a:solidFill>
                  <a:srgbClr val="FF0000"/>
                </a:solidFill>
                <a:latin typeface="Calibri" pitchFamily="34" charset="0"/>
              </a:rPr>
              <a:t>1974 – 1981</a:t>
            </a:r>
          </a:p>
          <a:p>
            <a:r>
              <a:rPr lang="cs-CZ" sz="1600">
                <a:solidFill>
                  <a:srgbClr val="FF0000"/>
                </a:solidFill>
                <a:latin typeface="Calibri" pitchFamily="34" charset="0"/>
              </a:rPr>
              <a:t>1981 – 1995</a:t>
            </a:r>
          </a:p>
          <a:p>
            <a:r>
              <a:rPr lang="cs-CZ" sz="1600">
                <a:solidFill>
                  <a:srgbClr val="FF0000"/>
                </a:solidFill>
                <a:latin typeface="Calibri" pitchFamily="34" charset="0"/>
              </a:rPr>
              <a:t>1995 – 2007</a:t>
            </a:r>
          </a:p>
          <a:p>
            <a:r>
              <a:rPr lang="cs-CZ" sz="1600">
                <a:solidFill>
                  <a:srgbClr val="FF0000"/>
                </a:solidFill>
                <a:latin typeface="Calibri" pitchFamily="34" charset="0"/>
              </a:rPr>
              <a:t>2007 – 2012</a:t>
            </a:r>
          </a:p>
          <a:p>
            <a:r>
              <a:rPr lang="cs-CZ" sz="1600">
                <a:solidFill>
                  <a:srgbClr val="FF0000"/>
                </a:solidFill>
                <a:latin typeface="Calibri" pitchFamily="34" charset="0"/>
              </a:rPr>
              <a:t>2012 - ?</a:t>
            </a:r>
          </a:p>
        </p:txBody>
      </p:sp>
      <p:sp>
        <p:nvSpPr>
          <p:cNvPr id="32783" name="Text Box 15"/>
          <p:cNvSpPr txBox="1">
            <a:spLocks noChangeArrowheads="1"/>
          </p:cNvSpPr>
          <p:nvPr/>
        </p:nvSpPr>
        <p:spPr bwMode="auto">
          <a:xfrm>
            <a:off x="4572000" y="1773238"/>
            <a:ext cx="4032250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1400" dirty="0" err="1"/>
              <a:t>Cliquez</a:t>
            </a:r>
            <a:r>
              <a:rPr lang="cs-CZ" sz="1400" dirty="0"/>
              <a:t> </a:t>
            </a:r>
            <a:r>
              <a:rPr lang="cs-CZ" sz="1400" dirty="0" err="1"/>
              <a:t>sur</a:t>
            </a:r>
            <a:r>
              <a:rPr lang="cs-CZ" sz="1400" dirty="0"/>
              <a:t> les </a:t>
            </a:r>
            <a:r>
              <a:rPr lang="cs-CZ" sz="1400" dirty="0" err="1"/>
              <a:t>liens</a:t>
            </a:r>
            <a:r>
              <a:rPr lang="cs-CZ" sz="1400" dirty="0"/>
              <a:t> </a:t>
            </a:r>
            <a:r>
              <a:rPr lang="cs-CZ" sz="1400" dirty="0" err="1"/>
              <a:t>ci-dessous</a:t>
            </a:r>
            <a:r>
              <a:rPr lang="cs-CZ" sz="1400" dirty="0"/>
              <a:t> </a:t>
            </a:r>
            <a:r>
              <a:rPr lang="cs-CZ" sz="1400" dirty="0" err="1"/>
              <a:t>pour</a:t>
            </a:r>
            <a:r>
              <a:rPr lang="cs-CZ" sz="1400" dirty="0"/>
              <a:t> </a:t>
            </a:r>
            <a:r>
              <a:rPr lang="cs-CZ" sz="1400" dirty="0" err="1"/>
              <a:t>accéder</a:t>
            </a:r>
            <a:r>
              <a:rPr lang="cs-CZ" sz="1400" dirty="0"/>
              <a:t> </a:t>
            </a:r>
            <a:r>
              <a:rPr lang="cs-CZ" sz="1400" dirty="0" err="1"/>
              <a:t>aux</a:t>
            </a:r>
            <a:r>
              <a:rPr lang="cs-CZ" sz="1400" dirty="0"/>
              <a:t> </a:t>
            </a:r>
            <a:r>
              <a:rPr lang="cs-CZ" sz="1400" dirty="0" err="1"/>
              <a:t>images</a:t>
            </a:r>
            <a:r>
              <a:rPr lang="cs-CZ" sz="1400" dirty="0"/>
              <a:t>:</a:t>
            </a:r>
          </a:p>
          <a:p>
            <a:pPr>
              <a:spcBef>
                <a:spcPct val="50000"/>
              </a:spcBef>
            </a:pPr>
            <a:r>
              <a:rPr lang="cs-CZ" sz="1400" dirty="0">
                <a:solidFill>
                  <a:srgbClr val="7030A0"/>
                </a:solidFill>
                <a:hlinkClick r:id="rId2"/>
              </a:rPr>
              <a:t>image 1</a:t>
            </a:r>
            <a:endParaRPr lang="cs-CZ" sz="1400" dirty="0">
              <a:solidFill>
                <a:srgbClr val="7030A0"/>
              </a:solidFill>
            </a:endParaRPr>
          </a:p>
          <a:p>
            <a:pPr>
              <a:spcBef>
                <a:spcPct val="50000"/>
              </a:spcBef>
            </a:pPr>
            <a:r>
              <a:rPr lang="cs-CZ" sz="1400" dirty="0">
                <a:solidFill>
                  <a:srgbClr val="7030A0"/>
                </a:solidFill>
                <a:hlinkClick r:id="rId3"/>
              </a:rPr>
              <a:t>image 2</a:t>
            </a:r>
            <a:endParaRPr lang="cs-CZ" sz="1400" dirty="0">
              <a:solidFill>
                <a:srgbClr val="7030A0"/>
              </a:solidFill>
            </a:endParaRPr>
          </a:p>
          <a:p>
            <a:pPr>
              <a:spcBef>
                <a:spcPct val="50000"/>
              </a:spcBef>
            </a:pPr>
            <a:r>
              <a:rPr lang="cs-CZ" sz="1400" dirty="0">
                <a:solidFill>
                  <a:srgbClr val="7030A0"/>
                </a:solidFill>
                <a:hlinkClick r:id="rId4"/>
              </a:rPr>
              <a:t>image 3</a:t>
            </a:r>
            <a:endParaRPr lang="cs-CZ" sz="1400" dirty="0">
              <a:solidFill>
                <a:srgbClr val="7030A0"/>
              </a:solidFill>
            </a:endParaRPr>
          </a:p>
          <a:p>
            <a:pPr>
              <a:spcBef>
                <a:spcPct val="50000"/>
              </a:spcBef>
            </a:pPr>
            <a:r>
              <a:rPr lang="cs-CZ" sz="1400" dirty="0">
                <a:solidFill>
                  <a:srgbClr val="7030A0"/>
                </a:solidFill>
                <a:hlinkClick r:id="rId5"/>
              </a:rPr>
              <a:t>image 4</a:t>
            </a:r>
            <a:endParaRPr lang="cs-CZ" sz="1400" dirty="0">
              <a:solidFill>
                <a:srgbClr val="7030A0"/>
              </a:solidFill>
            </a:endParaRPr>
          </a:p>
          <a:p>
            <a:pPr>
              <a:spcBef>
                <a:spcPct val="50000"/>
              </a:spcBef>
            </a:pPr>
            <a:r>
              <a:rPr lang="cs-CZ" sz="1400" dirty="0">
                <a:solidFill>
                  <a:srgbClr val="7030A0"/>
                </a:solidFill>
                <a:hlinkClick r:id="rId6"/>
              </a:rPr>
              <a:t>image 5</a:t>
            </a:r>
            <a:endParaRPr lang="cs-CZ" sz="1400" dirty="0">
              <a:solidFill>
                <a:srgbClr val="7030A0"/>
              </a:solidFill>
            </a:endParaRPr>
          </a:p>
          <a:p>
            <a:pPr>
              <a:spcBef>
                <a:spcPct val="50000"/>
              </a:spcBef>
            </a:pPr>
            <a:r>
              <a:rPr lang="cs-CZ" sz="1400" dirty="0">
                <a:solidFill>
                  <a:srgbClr val="7030A0"/>
                </a:solidFill>
                <a:hlinkClick r:id="rId7"/>
              </a:rPr>
              <a:t>image 6</a:t>
            </a:r>
            <a:endParaRPr lang="cs-CZ" sz="1400" dirty="0">
              <a:solidFill>
                <a:srgbClr val="7030A0"/>
              </a:solidFill>
            </a:endParaRPr>
          </a:p>
          <a:p>
            <a:pPr>
              <a:spcBef>
                <a:spcPct val="50000"/>
              </a:spcBef>
            </a:pPr>
            <a:r>
              <a:rPr lang="cs-CZ" sz="1400" dirty="0">
                <a:solidFill>
                  <a:srgbClr val="7030A0"/>
                </a:solidFill>
                <a:hlinkClick r:id="rId8"/>
              </a:rPr>
              <a:t>image 7</a:t>
            </a:r>
            <a:endParaRPr lang="cs-CZ" sz="1400" dirty="0">
              <a:solidFill>
                <a:srgbClr val="7030A0"/>
              </a:solidFill>
            </a:endParaRPr>
          </a:p>
          <a:p>
            <a:pPr algn="ctr">
              <a:spcBef>
                <a:spcPct val="50000"/>
              </a:spcBef>
            </a:pPr>
            <a:endParaRPr lang="cs-CZ" sz="1400" dirty="0">
              <a:solidFill>
                <a:schemeClr val="tx2"/>
              </a:solidFill>
            </a:endParaRPr>
          </a:p>
        </p:txBody>
      </p:sp>
      <p:pic>
        <p:nvPicPr>
          <p:cNvPr id="32785" name="Picture 17" descr="drapeaux,Europe,France,UE,Union européenne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6084888" y="4005263"/>
            <a:ext cx="2592387" cy="25923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cs-CZ" sz="2800" smtClean="0">
                <a:solidFill>
                  <a:srgbClr val="FF00FF"/>
                </a:solidFill>
                <a:latin typeface="Calibri" pitchFamily="34" charset="0"/>
              </a:rPr>
              <a:t>Les lieux du pouvoir</a:t>
            </a:r>
            <a:br>
              <a:rPr lang="cs-CZ" sz="2800" smtClean="0">
                <a:solidFill>
                  <a:srgbClr val="FF00FF"/>
                </a:solidFill>
                <a:latin typeface="Calibri" pitchFamily="34" charset="0"/>
              </a:rPr>
            </a:br>
            <a:r>
              <a:rPr lang="cs-CZ" sz="2800" smtClean="0">
                <a:solidFill>
                  <a:srgbClr val="CC0000"/>
                </a:solidFill>
                <a:latin typeface="Calibri" pitchFamily="34" charset="0"/>
              </a:rPr>
              <a:t> </a:t>
            </a:r>
            <a:r>
              <a:rPr lang="cs-CZ" sz="1800" i="1" smtClean="0">
                <a:latin typeface="Calibri" pitchFamily="34" charset="0"/>
              </a:rPr>
              <a:t>Voici les différents lieux du pouvoir en France. Pour chaque image, retrouvez le nom du lieu représenté et l´institution qui y si</a:t>
            </a:r>
            <a:r>
              <a:rPr lang="en-US" sz="1800" i="1" smtClean="0">
                <a:latin typeface="Calibri" pitchFamily="34" charset="0"/>
              </a:rPr>
              <a:t>è</a:t>
            </a:r>
            <a:r>
              <a:rPr lang="cs-CZ" sz="1800" i="1" smtClean="0">
                <a:latin typeface="Calibri" pitchFamily="34" charset="0"/>
              </a:rPr>
              <a:t>ge</a:t>
            </a:r>
            <a:endParaRPr lang="en-US" sz="1800" i="1" smtClean="0">
              <a:latin typeface="Calibri" pitchFamily="34" charset="0"/>
            </a:endParaRPr>
          </a:p>
        </p:txBody>
      </p:sp>
      <p:sp>
        <p:nvSpPr>
          <p:cNvPr id="33794" name="Rectangle 6"/>
          <p:cNvSpPr>
            <a:spLocks noGrp="1"/>
          </p:cNvSpPr>
          <p:nvPr>
            <p:ph sz="quarter" idx="4294967295"/>
          </p:nvPr>
        </p:nvSpPr>
        <p:spPr>
          <a:xfrm>
            <a:off x="457200" y="1600200"/>
            <a:ext cx="4038600" cy="1374775"/>
          </a:xfrm>
        </p:spPr>
        <p:txBody>
          <a:bodyPr/>
          <a:lstStyle/>
          <a:p>
            <a:pPr lvl="1" eaLnBrk="1" hangingPunct="1">
              <a:buFontTx/>
              <a:buNone/>
            </a:pPr>
            <a:r>
              <a:rPr lang="cs-CZ" sz="1600" dirty="0" err="1" smtClean="0">
                <a:solidFill>
                  <a:srgbClr val="7030A0"/>
                </a:solidFill>
                <a:latin typeface="Calibri" pitchFamily="34" charset="0"/>
              </a:rPr>
              <a:t>L´h</a:t>
            </a:r>
            <a:r>
              <a:rPr lang="en-US" sz="1600" dirty="0" smtClean="0">
                <a:solidFill>
                  <a:srgbClr val="7030A0"/>
                </a:solidFill>
                <a:latin typeface="Calibri" pitchFamily="34" charset="0"/>
              </a:rPr>
              <a:t>ô</a:t>
            </a:r>
            <a:r>
              <a:rPr lang="cs-CZ" sz="1600" dirty="0" smtClean="0">
                <a:solidFill>
                  <a:srgbClr val="7030A0"/>
                </a:solidFill>
                <a:latin typeface="Calibri" pitchFamily="34" charset="0"/>
              </a:rPr>
              <a:t>tel </a:t>
            </a:r>
            <a:r>
              <a:rPr lang="cs-CZ" sz="1600" dirty="0" err="1" smtClean="0">
                <a:solidFill>
                  <a:srgbClr val="7030A0"/>
                </a:solidFill>
                <a:latin typeface="Calibri" pitchFamily="34" charset="0"/>
              </a:rPr>
              <a:t>Matignon</a:t>
            </a:r>
            <a:endParaRPr lang="cs-CZ" sz="1600" dirty="0" smtClean="0">
              <a:solidFill>
                <a:srgbClr val="7030A0"/>
              </a:solidFill>
              <a:latin typeface="Calibri" pitchFamily="34" charset="0"/>
            </a:endParaRPr>
          </a:p>
          <a:p>
            <a:pPr eaLnBrk="1" hangingPunct="1">
              <a:buFontTx/>
              <a:buNone/>
            </a:pPr>
            <a:r>
              <a:rPr lang="cs-CZ" sz="1600" dirty="0" err="1" smtClean="0">
                <a:solidFill>
                  <a:srgbClr val="7030A0"/>
                </a:solidFill>
                <a:latin typeface="Calibri" pitchFamily="34" charset="0"/>
              </a:rPr>
              <a:t>Le</a:t>
            </a:r>
            <a:r>
              <a:rPr lang="cs-CZ" sz="1600" dirty="0" smtClean="0">
                <a:solidFill>
                  <a:srgbClr val="7030A0"/>
                </a:solidFill>
                <a:latin typeface="Calibri" pitchFamily="34" charset="0"/>
              </a:rPr>
              <a:t> </a:t>
            </a:r>
            <a:r>
              <a:rPr lang="cs-CZ" sz="1600" dirty="0" err="1" smtClean="0">
                <a:solidFill>
                  <a:srgbClr val="7030A0"/>
                </a:solidFill>
                <a:latin typeface="Calibri" pitchFamily="34" charset="0"/>
              </a:rPr>
              <a:t>palais</a:t>
            </a:r>
            <a:r>
              <a:rPr lang="cs-CZ" sz="1600" dirty="0" smtClean="0">
                <a:solidFill>
                  <a:srgbClr val="7030A0"/>
                </a:solidFill>
                <a:latin typeface="Calibri" pitchFamily="34" charset="0"/>
              </a:rPr>
              <a:t> Bourbon</a:t>
            </a:r>
          </a:p>
          <a:p>
            <a:pPr eaLnBrk="1" hangingPunct="1">
              <a:buFontTx/>
              <a:buNone/>
            </a:pPr>
            <a:r>
              <a:rPr lang="cs-CZ" sz="1600" dirty="0" err="1" smtClean="0">
                <a:solidFill>
                  <a:srgbClr val="7030A0"/>
                </a:solidFill>
                <a:latin typeface="Calibri" pitchFamily="34" charset="0"/>
              </a:rPr>
              <a:t>Le</a:t>
            </a:r>
            <a:r>
              <a:rPr lang="cs-CZ" sz="1600" dirty="0" smtClean="0">
                <a:solidFill>
                  <a:srgbClr val="7030A0"/>
                </a:solidFill>
                <a:latin typeface="Calibri" pitchFamily="34" charset="0"/>
              </a:rPr>
              <a:t> </a:t>
            </a:r>
            <a:r>
              <a:rPr lang="cs-CZ" sz="1600" dirty="0" err="1" smtClean="0">
                <a:solidFill>
                  <a:srgbClr val="7030A0"/>
                </a:solidFill>
                <a:latin typeface="Calibri" pitchFamily="34" charset="0"/>
              </a:rPr>
              <a:t>palais</a:t>
            </a:r>
            <a:r>
              <a:rPr lang="cs-CZ" sz="1600" dirty="0" smtClean="0">
                <a:solidFill>
                  <a:srgbClr val="7030A0"/>
                </a:solidFill>
                <a:latin typeface="Calibri" pitchFamily="34" charset="0"/>
              </a:rPr>
              <a:t> de </a:t>
            </a:r>
            <a:r>
              <a:rPr lang="cs-CZ" sz="1600" dirty="0" err="1" smtClean="0">
                <a:solidFill>
                  <a:srgbClr val="7030A0"/>
                </a:solidFill>
                <a:latin typeface="Calibri" pitchFamily="34" charset="0"/>
              </a:rPr>
              <a:t>l´Elysée</a:t>
            </a:r>
            <a:endParaRPr lang="cs-CZ" sz="1600" dirty="0" smtClean="0">
              <a:solidFill>
                <a:srgbClr val="7030A0"/>
              </a:solidFill>
              <a:latin typeface="Calibri" pitchFamily="34" charset="0"/>
            </a:endParaRPr>
          </a:p>
          <a:p>
            <a:pPr eaLnBrk="1" hangingPunct="1">
              <a:buFontTx/>
              <a:buNone/>
            </a:pPr>
            <a:r>
              <a:rPr lang="cs-CZ" sz="1600" dirty="0" err="1" smtClean="0">
                <a:solidFill>
                  <a:srgbClr val="7030A0"/>
                </a:solidFill>
                <a:latin typeface="Calibri" pitchFamily="34" charset="0"/>
              </a:rPr>
              <a:t>Le</a:t>
            </a:r>
            <a:r>
              <a:rPr lang="cs-CZ" sz="1600" dirty="0" smtClean="0">
                <a:solidFill>
                  <a:srgbClr val="7030A0"/>
                </a:solidFill>
                <a:latin typeface="Calibri" pitchFamily="34" charset="0"/>
              </a:rPr>
              <a:t> </a:t>
            </a:r>
            <a:r>
              <a:rPr lang="cs-CZ" sz="1600" dirty="0" err="1" smtClean="0">
                <a:solidFill>
                  <a:srgbClr val="7030A0"/>
                </a:solidFill>
                <a:latin typeface="Calibri" pitchFamily="34" charset="0"/>
              </a:rPr>
              <a:t>palais</a:t>
            </a:r>
            <a:r>
              <a:rPr lang="cs-CZ" sz="1600" dirty="0" smtClean="0">
                <a:solidFill>
                  <a:srgbClr val="7030A0"/>
                </a:solidFill>
                <a:latin typeface="Calibri" pitchFamily="34" charset="0"/>
              </a:rPr>
              <a:t> </a:t>
            </a:r>
            <a:r>
              <a:rPr lang="cs-CZ" sz="1600" dirty="0" err="1" smtClean="0">
                <a:solidFill>
                  <a:srgbClr val="7030A0"/>
                </a:solidFill>
                <a:latin typeface="Calibri" pitchFamily="34" charset="0"/>
              </a:rPr>
              <a:t>du</a:t>
            </a:r>
            <a:r>
              <a:rPr lang="cs-CZ" sz="1600" dirty="0" smtClean="0">
                <a:solidFill>
                  <a:srgbClr val="7030A0"/>
                </a:solidFill>
                <a:latin typeface="Calibri" pitchFamily="34" charset="0"/>
              </a:rPr>
              <a:t> </a:t>
            </a:r>
            <a:r>
              <a:rPr lang="cs-CZ" sz="1600" dirty="0" err="1" smtClean="0">
                <a:solidFill>
                  <a:srgbClr val="7030A0"/>
                </a:solidFill>
                <a:latin typeface="Calibri" pitchFamily="34" charset="0"/>
              </a:rPr>
              <a:t>Luxembourg</a:t>
            </a:r>
            <a:endParaRPr lang="en-US" sz="1600" dirty="0" smtClean="0">
              <a:solidFill>
                <a:srgbClr val="7030A0"/>
              </a:solidFill>
              <a:latin typeface="Calibri" pitchFamily="34" charset="0"/>
            </a:endParaRPr>
          </a:p>
        </p:txBody>
      </p:sp>
      <p:sp>
        <p:nvSpPr>
          <p:cNvPr id="33795" name="Rectangle 7"/>
          <p:cNvSpPr>
            <a:spLocks noGrp="1"/>
          </p:cNvSpPr>
          <p:nvPr>
            <p:ph sz="quarter" idx="4294967295"/>
          </p:nvPr>
        </p:nvSpPr>
        <p:spPr>
          <a:xfrm>
            <a:off x="457200" y="3400425"/>
            <a:ext cx="4038600" cy="1397000"/>
          </a:xfrm>
        </p:spPr>
        <p:txBody>
          <a:bodyPr/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sz="1600" dirty="0" err="1" smtClean="0">
                <a:solidFill>
                  <a:srgbClr val="FF0000"/>
                </a:solidFill>
                <a:latin typeface="Calibri" pitchFamily="34" charset="0"/>
              </a:rPr>
              <a:t>Le</a:t>
            </a:r>
            <a:r>
              <a:rPr lang="cs-CZ" sz="1600" dirty="0" smtClean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cs-CZ" sz="1600" dirty="0" err="1" smtClean="0">
                <a:solidFill>
                  <a:srgbClr val="FF0000"/>
                </a:solidFill>
                <a:latin typeface="Calibri" pitchFamily="34" charset="0"/>
              </a:rPr>
              <a:t>président</a:t>
            </a:r>
            <a:r>
              <a:rPr lang="cs-CZ" sz="1600" dirty="0" smtClean="0">
                <a:solidFill>
                  <a:srgbClr val="FF0000"/>
                </a:solidFill>
                <a:latin typeface="Calibri" pitchFamily="34" charset="0"/>
              </a:rPr>
              <a:t> de la </a:t>
            </a:r>
            <a:r>
              <a:rPr lang="cs-CZ" sz="1600" dirty="0" err="1" smtClean="0">
                <a:solidFill>
                  <a:srgbClr val="FF0000"/>
                </a:solidFill>
                <a:latin typeface="Calibri" pitchFamily="34" charset="0"/>
              </a:rPr>
              <a:t>République</a:t>
            </a:r>
            <a:endParaRPr lang="cs-CZ" sz="1600" dirty="0" smtClean="0">
              <a:solidFill>
                <a:srgbClr val="FF0000"/>
              </a:solidFill>
              <a:latin typeface="Calibri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sz="1600" dirty="0" err="1" smtClean="0">
                <a:solidFill>
                  <a:srgbClr val="FF0000"/>
                </a:solidFill>
                <a:latin typeface="Calibri" pitchFamily="34" charset="0"/>
              </a:rPr>
              <a:t>Le</a:t>
            </a:r>
            <a:r>
              <a:rPr lang="cs-CZ" sz="1600" dirty="0" smtClean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cs-CZ" sz="1600" dirty="0" err="1" smtClean="0">
                <a:solidFill>
                  <a:srgbClr val="FF0000"/>
                </a:solidFill>
                <a:latin typeface="Calibri" pitchFamily="34" charset="0"/>
              </a:rPr>
              <a:t>premier</a:t>
            </a:r>
            <a:r>
              <a:rPr lang="cs-CZ" sz="1600" dirty="0" smtClean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cs-CZ" sz="1600" dirty="0" err="1" smtClean="0">
                <a:solidFill>
                  <a:srgbClr val="FF0000"/>
                </a:solidFill>
                <a:latin typeface="Calibri" pitchFamily="34" charset="0"/>
              </a:rPr>
              <a:t>Ministre</a:t>
            </a:r>
            <a:endParaRPr lang="cs-CZ" sz="1600" dirty="0" smtClean="0">
              <a:solidFill>
                <a:srgbClr val="FF0000"/>
              </a:solidFill>
              <a:latin typeface="Calibri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sz="1600" dirty="0" err="1" smtClean="0">
                <a:solidFill>
                  <a:srgbClr val="FF0000"/>
                </a:solidFill>
                <a:latin typeface="Calibri" pitchFamily="34" charset="0"/>
              </a:rPr>
              <a:t>L´Assemblée</a:t>
            </a:r>
            <a:r>
              <a:rPr lang="cs-CZ" sz="1600" dirty="0" smtClean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cs-CZ" sz="1600" dirty="0" err="1" smtClean="0">
                <a:solidFill>
                  <a:srgbClr val="FF0000"/>
                </a:solidFill>
                <a:latin typeface="Calibri" pitchFamily="34" charset="0"/>
              </a:rPr>
              <a:t>nationale</a:t>
            </a:r>
            <a:endParaRPr lang="cs-CZ" sz="1600" dirty="0" smtClean="0">
              <a:solidFill>
                <a:srgbClr val="FF0000"/>
              </a:solidFill>
              <a:latin typeface="Calibri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sz="1600" dirty="0" err="1" smtClean="0">
                <a:solidFill>
                  <a:srgbClr val="FF0000"/>
                </a:solidFill>
                <a:latin typeface="Calibri" pitchFamily="34" charset="0"/>
              </a:rPr>
              <a:t>Le</a:t>
            </a:r>
            <a:r>
              <a:rPr lang="cs-CZ" sz="1600" dirty="0" smtClean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cs-CZ" sz="1600" dirty="0" err="1" smtClean="0">
                <a:solidFill>
                  <a:srgbClr val="FF0000"/>
                </a:solidFill>
                <a:latin typeface="Calibri" pitchFamily="34" charset="0"/>
              </a:rPr>
              <a:t>Sénat</a:t>
            </a:r>
            <a:endParaRPr lang="cs-CZ" sz="1600" dirty="0" smtClean="0">
              <a:solidFill>
                <a:srgbClr val="FF0000"/>
              </a:solidFill>
              <a:latin typeface="Calibri" pitchFamily="34" charset="0"/>
            </a:endParaRPr>
          </a:p>
          <a:p>
            <a:pPr eaLnBrk="1" hangingPunct="1"/>
            <a:endParaRPr lang="cs-CZ" sz="1600" dirty="0" smtClean="0"/>
          </a:p>
        </p:txBody>
      </p:sp>
      <p:sp>
        <p:nvSpPr>
          <p:cNvPr id="33802" name="Text Box 10"/>
          <p:cNvSpPr txBox="1">
            <a:spLocks noChangeArrowheads="1"/>
          </p:cNvSpPr>
          <p:nvPr/>
        </p:nvSpPr>
        <p:spPr bwMode="auto">
          <a:xfrm>
            <a:off x="395288" y="4941888"/>
            <a:ext cx="25209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cs-CZ"/>
          </a:p>
        </p:txBody>
      </p:sp>
      <p:sp>
        <p:nvSpPr>
          <p:cNvPr id="33803" name="Text Box 11"/>
          <p:cNvSpPr txBox="1">
            <a:spLocks noChangeArrowheads="1"/>
          </p:cNvSpPr>
          <p:nvPr/>
        </p:nvSpPr>
        <p:spPr bwMode="auto">
          <a:xfrm>
            <a:off x="5003800" y="1700213"/>
            <a:ext cx="3671888" cy="2414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1600" dirty="0" err="1">
                <a:latin typeface="Calibri" pitchFamily="34" charset="0"/>
              </a:rPr>
              <a:t>Cliquez</a:t>
            </a:r>
            <a:r>
              <a:rPr lang="cs-CZ" sz="1600" dirty="0">
                <a:latin typeface="Calibri" pitchFamily="34" charset="0"/>
              </a:rPr>
              <a:t> </a:t>
            </a:r>
            <a:r>
              <a:rPr lang="cs-CZ" sz="1600" dirty="0" err="1">
                <a:latin typeface="Calibri" pitchFamily="34" charset="0"/>
              </a:rPr>
              <a:t>sur</a:t>
            </a:r>
            <a:r>
              <a:rPr lang="cs-CZ" sz="1600" dirty="0">
                <a:latin typeface="Calibri" pitchFamily="34" charset="0"/>
              </a:rPr>
              <a:t> les </a:t>
            </a:r>
            <a:r>
              <a:rPr lang="cs-CZ" sz="1600" dirty="0" err="1">
                <a:latin typeface="Calibri" pitchFamily="34" charset="0"/>
              </a:rPr>
              <a:t>liens</a:t>
            </a:r>
            <a:r>
              <a:rPr lang="cs-CZ" sz="1600" dirty="0">
                <a:latin typeface="Calibri" pitchFamily="34" charset="0"/>
              </a:rPr>
              <a:t> </a:t>
            </a:r>
            <a:r>
              <a:rPr lang="cs-CZ" sz="1600" dirty="0" err="1">
                <a:latin typeface="Calibri" pitchFamily="34" charset="0"/>
              </a:rPr>
              <a:t>ci-dessous</a:t>
            </a:r>
            <a:r>
              <a:rPr lang="cs-CZ" sz="1600" dirty="0">
                <a:latin typeface="Calibri" pitchFamily="34" charset="0"/>
              </a:rPr>
              <a:t> </a:t>
            </a:r>
            <a:r>
              <a:rPr lang="cs-CZ" sz="1600" dirty="0" err="1">
                <a:latin typeface="Calibri" pitchFamily="34" charset="0"/>
              </a:rPr>
              <a:t>pour</a:t>
            </a:r>
            <a:r>
              <a:rPr lang="cs-CZ" sz="1600" dirty="0">
                <a:latin typeface="Calibri" pitchFamily="34" charset="0"/>
              </a:rPr>
              <a:t> </a:t>
            </a:r>
            <a:r>
              <a:rPr lang="cs-CZ" sz="1600" dirty="0" err="1">
                <a:latin typeface="Calibri" pitchFamily="34" charset="0"/>
              </a:rPr>
              <a:t>accéder</a:t>
            </a:r>
            <a:r>
              <a:rPr lang="cs-CZ" sz="1600" dirty="0">
                <a:latin typeface="Calibri" pitchFamily="34" charset="0"/>
              </a:rPr>
              <a:t> </a:t>
            </a:r>
            <a:r>
              <a:rPr lang="cs-CZ" sz="1600" dirty="0" err="1">
                <a:latin typeface="Calibri" pitchFamily="34" charset="0"/>
              </a:rPr>
              <a:t>aux</a:t>
            </a:r>
            <a:r>
              <a:rPr lang="cs-CZ" sz="1600" dirty="0">
                <a:latin typeface="Calibri" pitchFamily="34" charset="0"/>
              </a:rPr>
              <a:t> </a:t>
            </a:r>
            <a:r>
              <a:rPr lang="cs-CZ" sz="1600" dirty="0" err="1">
                <a:latin typeface="Calibri" pitchFamily="34" charset="0"/>
              </a:rPr>
              <a:t>images</a:t>
            </a:r>
            <a:r>
              <a:rPr lang="cs-CZ" sz="1600" dirty="0">
                <a:latin typeface="Calibri" pitchFamily="34" charset="0"/>
              </a:rPr>
              <a:t>:</a:t>
            </a:r>
          </a:p>
          <a:p>
            <a:pPr>
              <a:spcBef>
                <a:spcPct val="50000"/>
              </a:spcBef>
            </a:pPr>
            <a:r>
              <a:rPr lang="cs-CZ" sz="1600" dirty="0">
                <a:solidFill>
                  <a:srgbClr val="7030A0"/>
                </a:solidFill>
                <a:latin typeface="Calibri" pitchFamily="34" charset="0"/>
                <a:hlinkClick r:id="rId2"/>
              </a:rPr>
              <a:t>image 1</a:t>
            </a:r>
            <a:endParaRPr lang="cs-CZ" sz="1600" dirty="0">
              <a:solidFill>
                <a:srgbClr val="7030A0"/>
              </a:solidFill>
              <a:latin typeface="Calibri" pitchFamily="34" charset="0"/>
            </a:endParaRPr>
          </a:p>
          <a:p>
            <a:pPr>
              <a:spcBef>
                <a:spcPct val="50000"/>
              </a:spcBef>
            </a:pPr>
            <a:r>
              <a:rPr lang="cs-CZ" sz="1600" dirty="0">
                <a:solidFill>
                  <a:srgbClr val="7030A0"/>
                </a:solidFill>
                <a:latin typeface="Calibri" pitchFamily="34" charset="0"/>
                <a:hlinkClick r:id="rId3"/>
              </a:rPr>
              <a:t>image 2</a:t>
            </a:r>
            <a:endParaRPr lang="cs-CZ" sz="1600" dirty="0">
              <a:solidFill>
                <a:srgbClr val="7030A0"/>
              </a:solidFill>
              <a:latin typeface="Calibri" pitchFamily="34" charset="0"/>
            </a:endParaRPr>
          </a:p>
          <a:p>
            <a:pPr>
              <a:spcBef>
                <a:spcPct val="50000"/>
              </a:spcBef>
            </a:pPr>
            <a:r>
              <a:rPr lang="cs-CZ" sz="1600" dirty="0">
                <a:solidFill>
                  <a:srgbClr val="7030A0"/>
                </a:solidFill>
                <a:latin typeface="Calibri" pitchFamily="34" charset="0"/>
                <a:hlinkClick r:id="rId4"/>
              </a:rPr>
              <a:t>image 3</a:t>
            </a:r>
            <a:endParaRPr lang="cs-CZ" sz="1600" dirty="0">
              <a:solidFill>
                <a:srgbClr val="7030A0"/>
              </a:solidFill>
              <a:latin typeface="Calibri" pitchFamily="34" charset="0"/>
            </a:endParaRPr>
          </a:p>
          <a:p>
            <a:pPr>
              <a:spcBef>
                <a:spcPct val="50000"/>
              </a:spcBef>
            </a:pPr>
            <a:r>
              <a:rPr lang="cs-CZ" sz="1600" dirty="0">
                <a:solidFill>
                  <a:srgbClr val="7030A0"/>
                </a:solidFill>
                <a:latin typeface="Calibri" pitchFamily="34" charset="0"/>
                <a:hlinkClick r:id="rId5"/>
              </a:rPr>
              <a:t>image 4</a:t>
            </a:r>
            <a:endParaRPr lang="cs-CZ" sz="1600" dirty="0">
              <a:solidFill>
                <a:srgbClr val="7030A0"/>
              </a:solidFill>
              <a:latin typeface="Calibri" pitchFamily="34" charset="0"/>
            </a:endParaRPr>
          </a:p>
          <a:p>
            <a:pPr>
              <a:spcBef>
                <a:spcPct val="50000"/>
              </a:spcBef>
            </a:pPr>
            <a:endParaRPr lang="cs-CZ" sz="1600" dirty="0">
              <a:latin typeface="Calibri" pitchFamily="34" charset="0"/>
            </a:endParaRPr>
          </a:p>
        </p:txBody>
      </p:sp>
      <p:pic>
        <p:nvPicPr>
          <p:cNvPr id="33805" name="Picture 13" descr="architecture,congés,couples,édifices,Europe,féminins,femmes,France,gens,hommes,lieux,masculins,Paris,passer des vacances,Tour Eiffel"/>
          <p:cNvPicPr>
            <a:picLocks noChangeAspect="1" noChangeArrowheads="1"/>
          </p:cNvPicPr>
          <p:nvPr/>
        </p:nvPicPr>
        <p:blipFill>
          <a:blip r:embed="rId6"/>
          <a:srcRect t="12514" b="12514"/>
          <a:stretch>
            <a:fillRect/>
          </a:stretch>
        </p:blipFill>
        <p:spPr bwMode="auto">
          <a:xfrm>
            <a:off x="5508625" y="4005263"/>
            <a:ext cx="2879725" cy="2159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Grp="1"/>
          </p:cNvSpPr>
          <p:nvPr>
            <p:ph type="title" idx="4294967295"/>
          </p:nvPr>
        </p:nvSpPr>
        <p:spPr>
          <a:xfrm>
            <a:off x="442913" y="103188"/>
            <a:ext cx="8243887" cy="563562"/>
          </a:xfrm>
        </p:spPr>
        <p:txBody>
          <a:bodyPr anchor="ctr"/>
          <a:lstStyle/>
          <a:p>
            <a:pPr eaLnBrk="1" hangingPunct="1"/>
            <a:r>
              <a:rPr lang="cs-CZ" sz="2400" smtClean="0">
                <a:solidFill>
                  <a:srgbClr val="FF00FF"/>
                </a:solidFill>
                <a:latin typeface="Calibri" pitchFamily="34" charset="0"/>
              </a:rPr>
              <a:t>Použitý obrazový materiál:</a:t>
            </a:r>
          </a:p>
        </p:txBody>
      </p:sp>
      <p:sp>
        <p:nvSpPr>
          <p:cNvPr id="34818" name="Rectangle 3"/>
          <p:cNvSpPr>
            <a:spLocks noGrp="1"/>
          </p:cNvSpPr>
          <p:nvPr>
            <p:ph type="body" idx="4294967295"/>
          </p:nvPr>
        </p:nvSpPr>
        <p:spPr>
          <a:xfrm>
            <a:off x="457200" y="765175"/>
            <a:ext cx="8291513" cy="1295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cs-CZ" sz="1400" smtClean="0"/>
              <a:t>Le drapeau de la France dostupné pod </a:t>
            </a:r>
          </a:p>
          <a:p>
            <a:pPr eaLnBrk="1" hangingPunct="1">
              <a:buFontTx/>
              <a:buNone/>
            </a:pPr>
            <a:r>
              <a:rPr lang="cs-CZ" sz="1200" smtClean="0">
                <a:hlinkClick r:id="rId2"/>
              </a:rPr>
              <a:t>http://office.microsoft.com/fr-fr/images/results.aspx?qu=france&amp;ex=1#ai:MC900015916|mt:1|</a:t>
            </a:r>
            <a:endParaRPr lang="cs-CZ" sz="1200" smtClean="0"/>
          </a:p>
          <a:p>
            <a:pPr eaLnBrk="1" hangingPunct="1">
              <a:buFontTx/>
              <a:buNone/>
            </a:pPr>
            <a:r>
              <a:rPr lang="cs-CZ" sz="1400" smtClean="0"/>
              <a:t>La Tour Eiffel dostupné pod </a:t>
            </a:r>
          </a:p>
          <a:p>
            <a:pPr eaLnBrk="1" hangingPunct="1">
              <a:buFontTx/>
              <a:buNone/>
            </a:pPr>
            <a:r>
              <a:rPr lang="cs-CZ" sz="1200" smtClean="0">
                <a:hlinkClick r:id="rId3"/>
              </a:rPr>
              <a:t>http://office.microsoft.com/fr-fr/images/results.aspx?qu=paris&amp;ex=1#ai:MC900297741|mt:1|</a:t>
            </a:r>
            <a:endParaRPr lang="cs-CZ" sz="1200" smtClean="0"/>
          </a:p>
          <a:p>
            <a:pPr eaLnBrk="1" hangingPunct="1">
              <a:buFontTx/>
              <a:buNone/>
            </a:pPr>
            <a:endParaRPr lang="cs-CZ" sz="1200" smtClean="0"/>
          </a:p>
        </p:txBody>
      </p:sp>
      <p:sp>
        <p:nvSpPr>
          <p:cNvPr id="2" name="Rectangle 2"/>
          <p:cNvSpPr>
            <a:spLocks/>
          </p:cNvSpPr>
          <p:nvPr/>
        </p:nvSpPr>
        <p:spPr bwMode="auto">
          <a:xfrm>
            <a:off x="250825" y="2349500"/>
            <a:ext cx="8243888" cy="56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cs-CZ" sz="2000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Zdroje </a:t>
            </a:r>
            <a:r>
              <a:rPr lang="cs-CZ" sz="2000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:</a:t>
            </a:r>
            <a:endParaRPr lang="cs-CZ" sz="1700">
              <a:solidFill>
                <a:srgbClr val="FF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34821" name="Text Box 7"/>
          <p:cNvSpPr txBox="1">
            <a:spLocks noChangeArrowheads="1"/>
          </p:cNvSpPr>
          <p:nvPr/>
        </p:nvSpPr>
        <p:spPr bwMode="auto">
          <a:xfrm>
            <a:off x="395288" y="3068638"/>
            <a:ext cx="8280400" cy="158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1400">
                <a:latin typeface="Calibri" pitchFamily="34" charset="0"/>
                <a:hlinkClick r:id="rId4"/>
              </a:rPr>
              <a:t>http://www.larousse.fr/dictionnaires/francais-monolingue</a:t>
            </a:r>
            <a:endParaRPr lang="cs-CZ" sz="1400">
              <a:latin typeface="Calibri" pitchFamily="34" charset="0"/>
            </a:endParaRPr>
          </a:p>
          <a:p>
            <a:pPr>
              <a:spcBef>
                <a:spcPct val="50000"/>
              </a:spcBef>
            </a:pPr>
            <a:r>
              <a:rPr lang="cs-CZ" sz="1400">
                <a:latin typeface="Calibri" pitchFamily="34" charset="0"/>
                <a:hlinkClick r:id="rId5"/>
              </a:rPr>
              <a:t>http://www.senat.fr/role/index.html</a:t>
            </a:r>
            <a:endParaRPr lang="cs-CZ" sz="1400">
              <a:latin typeface="Calibri" pitchFamily="34" charset="0"/>
            </a:endParaRPr>
          </a:p>
          <a:p>
            <a:pPr>
              <a:spcBef>
                <a:spcPct val="50000"/>
              </a:spcBef>
            </a:pPr>
            <a:r>
              <a:rPr lang="cs-CZ" sz="1400">
                <a:latin typeface="Calibri" pitchFamily="34" charset="0"/>
                <a:hlinkClick r:id="rId6"/>
              </a:rPr>
              <a:t>http://www.elysee.fr/la-presidence/accueil/</a:t>
            </a:r>
            <a:endParaRPr lang="cs-CZ" sz="1400">
              <a:latin typeface="Calibri" pitchFamily="34" charset="0"/>
            </a:endParaRPr>
          </a:p>
          <a:p>
            <a:pPr>
              <a:spcBef>
                <a:spcPct val="50000"/>
              </a:spcBef>
            </a:pPr>
            <a:endParaRPr lang="cs-CZ" sz="1400">
              <a:latin typeface="Calibri" pitchFamily="34" charset="0"/>
            </a:endParaRPr>
          </a:p>
          <a:p>
            <a:pPr>
              <a:spcBef>
                <a:spcPct val="50000"/>
              </a:spcBef>
            </a:pPr>
            <a:endParaRPr lang="cs-CZ" sz="140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 idx="4294967295"/>
          </p:nvPr>
        </p:nvSpPr>
        <p:spPr>
          <a:xfrm>
            <a:off x="442913" y="103188"/>
            <a:ext cx="7512050" cy="479425"/>
          </a:xfrm>
        </p:spPr>
        <p:txBody>
          <a:bodyPr anchor="ctr"/>
          <a:lstStyle/>
          <a:p>
            <a:pPr eaLnBrk="1" hangingPunct="1">
              <a:defRPr/>
            </a:pPr>
            <a:r>
              <a:rPr lang="cs-CZ" sz="2000">
                <a:solidFill>
                  <a:srgbClr val="FF00FF"/>
                </a:solidFill>
                <a:latin typeface="Calibri" pitchFamily="34" charset="0"/>
              </a:rPr>
              <a:t>Proposition de corrections</a:t>
            </a:r>
          </a:p>
        </p:txBody>
      </p:sp>
      <p:sp>
        <p:nvSpPr>
          <p:cNvPr id="36866" name="Rectangle 3"/>
          <p:cNvSpPr>
            <a:spLocks noGrp="1"/>
          </p:cNvSpPr>
          <p:nvPr>
            <p:ph type="body" idx="4294967295"/>
          </p:nvPr>
        </p:nvSpPr>
        <p:spPr>
          <a:xfrm>
            <a:off x="468313" y="836613"/>
            <a:ext cx="8229600" cy="5616575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cs-CZ" sz="1400" u="sng" dirty="0" err="1" smtClean="0">
                <a:latin typeface="Calibri" pitchFamily="34" charset="0"/>
              </a:rPr>
              <a:t>Vocabulaire</a:t>
            </a:r>
            <a:endParaRPr lang="cs-CZ" sz="1400" u="sng" dirty="0" smtClean="0">
              <a:latin typeface="Calibri" pitchFamily="34" charset="0"/>
            </a:endParaRPr>
          </a:p>
          <a:p>
            <a:pPr marL="609600" indent="-609600" eaLnBrk="1" hangingPunct="1">
              <a:buFontTx/>
              <a:buNone/>
            </a:pPr>
            <a:r>
              <a:rPr lang="cs-CZ" sz="1400" i="1" dirty="0" smtClean="0">
                <a:latin typeface="Calibri" pitchFamily="34" charset="0"/>
              </a:rPr>
              <a:t>1)</a:t>
            </a:r>
            <a:r>
              <a:rPr lang="cs-CZ" sz="1400" i="1" dirty="0" err="1" smtClean="0">
                <a:latin typeface="Calibri" pitchFamily="34" charset="0"/>
              </a:rPr>
              <a:t>Promulguer</a:t>
            </a:r>
            <a:r>
              <a:rPr lang="cs-CZ" sz="1400" i="1" dirty="0" smtClean="0">
                <a:latin typeface="Calibri" pitchFamily="34" charset="0"/>
              </a:rPr>
              <a:t> – 2) </a:t>
            </a:r>
            <a:r>
              <a:rPr lang="cs-CZ" sz="1400" i="1" dirty="0" err="1" smtClean="0">
                <a:latin typeface="Calibri" pitchFamily="34" charset="0"/>
              </a:rPr>
              <a:t>dissoudre</a:t>
            </a:r>
            <a:r>
              <a:rPr lang="cs-CZ" sz="1400" i="1" dirty="0" smtClean="0">
                <a:latin typeface="Calibri" pitchFamily="34" charset="0"/>
              </a:rPr>
              <a:t> – 3) </a:t>
            </a:r>
            <a:r>
              <a:rPr lang="cs-CZ" sz="1400" i="1" dirty="0" err="1" smtClean="0">
                <a:latin typeface="Calibri" pitchFamily="34" charset="0"/>
              </a:rPr>
              <a:t>le</a:t>
            </a:r>
            <a:r>
              <a:rPr lang="cs-CZ" sz="1400" i="1" dirty="0" smtClean="0">
                <a:latin typeface="Calibri" pitchFamily="34" charset="0"/>
              </a:rPr>
              <a:t> </a:t>
            </a:r>
            <a:r>
              <a:rPr lang="cs-CZ" sz="1400" i="1" dirty="0" err="1" smtClean="0">
                <a:latin typeface="Calibri" pitchFamily="34" charset="0"/>
              </a:rPr>
              <a:t>député</a:t>
            </a:r>
            <a:r>
              <a:rPr lang="cs-CZ" sz="1400" i="1" dirty="0" smtClean="0">
                <a:latin typeface="Calibri" pitchFamily="34" charset="0"/>
              </a:rPr>
              <a:t> – 4) </a:t>
            </a:r>
            <a:r>
              <a:rPr lang="cs-CZ" sz="1400" i="1" dirty="0" err="1" smtClean="0">
                <a:latin typeface="Calibri" pitchFamily="34" charset="0"/>
              </a:rPr>
              <a:t>le</a:t>
            </a:r>
            <a:r>
              <a:rPr lang="cs-CZ" sz="1400" i="1" dirty="0" smtClean="0">
                <a:latin typeface="Calibri" pitchFamily="34" charset="0"/>
              </a:rPr>
              <a:t> </a:t>
            </a:r>
            <a:r>
              <a:rPr lang="cs-CZ" sz="1400" i="1" dirty="0" err="1" smtClean="0">
                <a:latin typeface="Calibri" pitchFamily="34" charset="0"/>
              </a:rPr>
              <a:t>référendum</a:t>
            </a:r>
            <a:r>
              <a:rPr lang="cs-CZ" sz="1400" i="1" dirty="0" smtClean="0">
                <a:latin typeface="Calibri" pitchFamily="34" charset="0"/>
              </a:rPr>
              <a:t> – 5) </a:t>
            </a:r>
            <a:r>
              <a:rPr lang="cs-CZ" sz="1400" i="1" dirty="0" err="1" smtClean="0">
                <a:latin typeface="Calibri" pitchFamily="34" charset="0"/>
              </a:rPr>
              <a:t>le</a:t>
            </a:r>
            <a:r>
              <a:rPr lang="cs-CZ" sz="1400" i="1" dirty="0" smtClean="0">
                <a:latin typeface="Calibri" pitchFamily="34" charset="0"/>
              </a:rPr>
              <a:t> </a:t>
            </a:r>
            <a:r>
              <a:rPr lang="cs-CZ" sz="1400" i="1" dirty="0" err="1" smtClean="0">
                <a:latin typeface="Calibri" pitchFamily="34" charset="0"/>
              </a:rPr>
              <a:t>suffrage</a:t>
            </a:r>
            <a:endParaRPr lang="cs-CZ" sz="1400" i="1" dirty="0" smtClean="0">
              <a:latin typeface="Calibri" pitchFamily="34" charset="0"/>
            </a:endParaRPr>
          </a:p>
          <a:p>
            <a:pPr marL="609600" indent="-609600" eaLnBrk="1" hangingPunct="1">
              <a:buFontTx/>
              <a:buNone/>
            </a:pPr>
            <a:endParaRPr lang="cs-CZ" sz="1400" i="1" dirty="0" smtClean="0">
              <a:latin typeface="Calibri" pitchFamily="34" charset="0"/>
            </a:endParaRPr>
          </a:p>
          <a:p>
            <a:pPr marL="609600" indent="-609600" eaLnBrk="1" hangingPunct="1">
              <a:buFontTx/>
              <a:buNone/>
            </a:pPr>
            <a:r>
              <a:rPr lang="cs-CZ" sz="1400" u="sng" dirty="0" err="1" smtClean="0">
                <a:latin typeface="Calibri" pitchFamily="34" charset="0"/>
              </a:rPr>
              <a:t>Présentation</a:t>
            </a:r>
            <a:r>
              <a:rPr lang="cs-CZ" sz="1400" u="sng" dirty="0" smtClean="0">
                <a:latin typeface="Calibri" pitchFamily="34" charset="0"/>
              </a:rPr>
              <a:t> </a:t>
            </a:r>
            <a:r>
              <a:rPr lang="cs-CZ" sz="1400" u="sng" dirty="0" err="1" smtClean="0">
                <a:latin typeface="Calibri" pitchFamily="34" charset="0"/>
              </a:rPr>
              <a:t>générale</a:t>
            </a:r>
            <a:endParaRPr lang="cs-CZ" sz="1400" u="sng" dirty="0" smtClean="0">
              <a:latin typeface="Calibri" pitchFamily="34" charset="0"/>
            </a:endParaRPr>
          </a:p>
          <a:p>
            <a:pPr marL="609600" indent="-609600" eaLnBrk="1" hangingPunct="1">
              <a:buFontTx/>
              <a:buNone/>
            </a:pPr>
            <a:r>
              <a:rPr lang="cs-CZ" sz="1400" i="1" dirty="0" err="1" smtClean="0">
                <a:latin typeface="Calibri" pitchFamily="34" charset="0"/>
              </a:rPr>
              <a:t>Depuis</a:t>
            </a:r>
            <a:r>
              <a:rPr lang="cs-CZ" sz="1400" i="1" dirty="0" smtClean="0">
                <a:latin typeface="Calibri" pitchFamily="34" charset="0"/>
              </a:rPr>
              <a:t> 1792, la France a </a:t>
            </a:r>
            <a:r>
              <a:rPr lang="cs-CZ" sz="1400" i="1" dirty="0" err="1" smtClean="0">
                <a:latin typeface="Calibri" pitchFamily="34" charset="0"/>
              </a:rPr>
              <a:t>connu</a:t>
            </a:r>
            <a:r>
              <a:rPr lang="cs-CZ" sz="1400" i="1" dirty="0" smtClean="0">
                <a:latin typeface="Calibri" pitchFamily="34" charset="0"/>
              </a:rPr>
              <a:t> </a:t>
            </a:r>
            <a:r>
              <a:rPr lang="cs-CZ" sz="1400" i="1" dirty="0" err="1" smtClean="0">
                <a:latin typeface="Calibri" pitchFamily="34" charset="0"/>
              </a:rPr>
              <a:t>cinq</a:t>
            </a:r>
            <a:r>
              <a:rPr lang="cs-CZ" sz="1400" i="1" dirty="0" smtClean="0">
                <a:latin typeface="Calibri" pitchFamily="34" charset="0"/>
              </a:rPr>
              <a:t> </a:t>
            </a:r>
            <a:r>
              <a:rPr lang="cs-CZ" sz="1400" i="1" dirty="0" err="1" smtClean="0">
                <a:latin typeface="Calibri" pitchFamily="34" charset="0"/>
              </a:rPr>
              <a:t>Républiques</a:t>
            </a:r>
            <a:r>
              <a:rPr lang="cs-CZ" sz="1400" i="1" dirty="0" smtClean="0">
                <a:latin typeface="Calibri" pitchFamily="34" charset="0"/>
              </a:rPr>
              <a:t>. A </a:t>
            </a:r>
            <a:r>
              <a:rPr lang="cs-CZ" sz="1400" i="1" dirty="0" err="1" smtClean="0">
                <a:latin typeface="Calibri" pitchFamily="34" charset="0"/>
              </a:rPr>
              <a:t>chaque</a:t>
            </a:r>
            <a:r>
              <a:rPr lang="cs-CZ" sz="1400" i="1" dirty="0" smtClean="0">
                <a:latin typeface="Calibri" pitchFamily="34" charset="0"/>
              </a:rPr>
              <a:t> </a:t>
            </a:r>
            <a:r>
              <a:rPr lang="cs-CZ" sz="1400" i="1" dirty="0" err="1" smtClean="0">
                <a:latin typeface="Calibri" pitchFamily="34" charset="0"/>
              </a:rPr>
              <a:t>nouvelle</a:t>
            </a:r>
            <a:r>
              <a:rPr lang="cs-CZ" sz="1400" i="1" dirty="0" smtClean="0">
                <a:latin typeface="Calibri" pitchFamily="34" charset="0"/>
              </a:rPr>
              <a:t> </a:t>
            </a:r>
            <a:r>
              <a:rPr lang="cs-CZ" sz="1400" i="1" dirty="0" err="1" smtClean="0">
                <a:latin typeface="Calibri" pitchFamily="34" charset="0"/>
              </a:rPr>
              <a:t>République</a:t>
            </a:r>
            <a:r>
              <a:rPr lang="cs-CZ" sz="1400" i="1" dirty="0" smtClean="0">
                <a:latin typeface="Calibri" pitchFamily="34" charset="0"/>
              </a:rPr>
              <a:t>, on </a:t>
            </a:r>
            <a:r>
              <a:rPr lang="cs-CZ" sz="1400" i="1" dirty="0" err="1" smtClean="0">
                <a:latin typeface="Calibri" pitchFamily="34" charset="0"/>
              </a:rPr>
              <a:t>adopte</a:t>
            </a:r>
            <a:r>
              <a:rPr lang="cs-CZ" sz="1400" i="1" dirty="0" smtClean="0">
                <a:latin typeface="Calibri" pitchFamily="34" charset="0"/>
              </a:rPr>
              <a:t> </a:t>
            </a:r>
            <a:r>
              <a:rPr lang="cs-CZ" sz="1400" i="1" dirty="0" err="1" smtClean="0">
                <a:latin typeface="Calibri" pitchFamily="34" charset="0"/>
              </a:rPr>
              <a:t>une</a:t>
            </a:r>
            <a:r>
              <a:rPr lang="cs-CZ" sz="1400" i="1" dirty="0" smtClean="0">
                <a:latin typeface="Calibri" pitchFamily="34" charset="0"/>
              </a:rPr>
              <a:t> </a:t>
            </a:r>
            <a:r>
              <a:rPr lang="cs-CZ" sz="1400" i="1" dirty="0" err="1" smtClean="0">
                <a:latin typeface="Calibri" pitchFamily="34" charset="0"/>
              </a:rPr>
              <a:t>nouvelle</a:t>
            </a:r>
            <a:r>
              <a:rPr lang="cs-CZ" sz="1400" i="1" dirty="0" smtClean="0">
                <a:latin typeface="Calibri" pitchFamily="34" charset="0"/>
              </a:rPr>
              <a:t> </a:t>
            </a:r>
            <a:r>
              <a:rPr lang="cs-CZ" sz="1400" i="1" dirty="0" err="1" smtClean="0">
                <a:latin typeface="Calibri" pitchFamily="34" charset="0"/>
              </a:rPr>
              <a:t>Constitution</a:t>
            </a:r>
            <a:r>
              <a:rPr lang="cs-CZ" sz="1400" i="1" dirty="0" smtClean="0">
                <a:latin typeface="Calibri" pitchFamily="34" charset="0"/>
              </a:rPr>
              <a:t>. </a:t>
            </a:r>
            <a:r>
              <a:rPr lang="cs-CZ" sz="1400" i="1" dirty="0" err="1" smtClean="0">
                <a:latin typeface="Calibri" pitchFamily="34" charset="0"/>
              </a:rPr>
              <a:t>Celle</a:t>
            </a:r>
            <a:r>
              <a:rPr lang="cs-CZ" sz="1400" i="1" dirty="0" smtClean="0">
                <a:latin typeface="Calibri" pitchFamily="34" charset="0"/>
              </a:rPr>
              <a:t> de la </a:t>
            </a:r>
            <a:r>
              <a:rPr lang="cs-CZ" sz="1400" i="1" dirty="0" err="1" smtClean="0">
                <a:latin typeface="Calibri" pitchFamily="34" charset="0"/>
              </a:rPr>
              <a:t>V</a:t>
            </a:r>
            <a:r>
              <a:rPr lang="cs-CZ" sz="1400" i="1" baseline="30000" dirty="0" err="1" smtClean="0">
                <a:latin typeface="Calibri" pitchFamily="34" charset="0"/>
              </a:rPr>
              <a:t>eme</a:t>
            </a:r>
            <a:r>
              <a:rPr lang="cs-CZ" sz="1400" i="1" baseline="30000" dirty="0" smtClean="0">
                <a:latin typeface="Calibri" pitchFamily="34" charset="0"/>
              </a:rPr>
              <a:t> </a:t>
            </a:r>
            <a:r>
              <a:rPr lang="cs-CZ" sz="1400" i="1" dirty="0" err="1" smtClean="0">
                <a:latin typeface="Calibri" pitchFamily="34" charset="0"/>
              </a:rPr>
              <a:t>République</a:t>
            </a:r>
            <a:r>
              <a:rPr lang="cs-CZ" sz="1400" i="1" dirty="0" smtClean="0">
                <a:latin typeface="Calibri" pitchFamily="34" charset="0"/>
              </a:rPr>
              <a:t> </a:t>
            </a:r>
            <a:r>
              <a:rPr lang="cs-CZ" sz="1400" i="1" dirty="0" err="1" smtClean="0">
                <a:latin typeface="Calibri" pitchFamily="34" charset="0"/>
              </a:rPr>
              <a:t>date</a:t>
            </a:r>
            <a:r>
              <a:rPr lang="cs-CZ" sz="1400" i="1" dirty="0" smtClean="0">
                <a:latin typeface="Calibri" pitchFamily="34" charset="0"/>
              </a:rPr>
              <a:t> de 1958, et a été </a:t>
            </a:r>
            <a:r>
              <a:rPr lang="cs-CZ" sz="1400" i="1" dirty="0" err="1" smtClean="0">
                <a:latin typeface="Calibri" pitchFamily="34" charset="0"/>
              </a:rPr>
              <a:t>modifiée</a:t>
            </a:r>
            <a:r>
              <a:rPr lang="cs-CZ" sz="1400" i="1" dirty="0" smtClean="0">
                <a:latin typeface="Calibri" pitchFamily="34" charset="0"/>
              </a:rPr>
              <a:t> en 2000. </a:t>
            </a:r>
          </a:p>
          <a:p>
            <a:pPr marL="609600" indent="-609600" eaLnBrk="1" hangingPunct="1">
              <a:buFontTx/>
              <a:buNone/>
            </a:pPr>
            <a:r>
              <a:rPr lang="cs-CZ" sz="1400" i="1" dirty="0" smtClean="0">
                <a:latin typeface="Calibri" pitchFamily="34" charset="0"/>
              </a:rPr>
              <a:t>La </a:t>
            </a:r>
            <a:r>
              <a:rPr lang="cs-CZ" sz="1400" i="1" dirty="0" err="1" smtClean="0">
                <a:latin typeface="Calibri" pitchFamily="34" charset="0"/>
              </a:rPr>
              <a:t>Constitution</a:t>
            </a:r>
            <a:r>
              <a:rPr lang="cs-CZ" sz="1400" i="1" dirty="0" smtClean="0">
                <a:latin typeface="Calibri" pitchFamily="34" charset="0"/>
              </a:rPr>
              <a:t> </a:t>
            </a:r>
            <a:r>
              <a:rPr lang="cs-CZ" sz="1400" i="1" dirty="0" err="1" smtClean="0">
                <a:latin typeface="Calibri" pitchFamily="34" charset="0"/>
              </a:rPr>
              <a:t>actuelle</a:t>
            </a:r>
            <a:r>
              <a:rPr lang="cs-CZ" sz="1400" i="1" dirty="0" smtClean="0">
                <a:latin typeface="Calibri" pitchFamily="34" charset="0"/>
              </a:rPr>
              <a:t> </a:t>
            </a:r>
            <a:r>
              <a:rPr lang="cs-CZ" sz="1400" i="1" dirty="0" err="1" smtClean="0">
                <a:latin typeface="Calibri" pitchFamily="34" charset="0"/>
              </a:rPr>
              <a:t>repose</a:t>
            </a:r>
            <a:r>
              <a:rPr lang="cs-CZ" sz="1400" i="1" dirty="0" smtClean="0">
                <a:latin typeface="Calibri" pitchFamily="34" charset="0"/>
              </a:rPr>
              <a:t> </a:t>
            </a:r>
            <a:r>
              <a:rPr lang="cs-CZ" sz="1400" i="1" dirty="0" err="1" smtClean="0">
                <a:latin typeface="Calibri" pitchFamily="34" charset="0"/>
              </a:rPr>
              <a:t>sur</a:t>
            </a:r>
            <a:r>
              <a:rPr lang="cs-CZ" sz="1400" i="1" dirty="0" smtClean="0">
                <a:latin typeface="Calibri" pitchFamily="34" charset="0"/>
              </a:rPr>
              <a:t> </a:t>
            </a:r>
            <a:r>
              <a:rPr lang="cs-CZ" sz="1400" i="1" dirty="0" err="1" smtClean="0">
                <a:latin typeface="Calibri" pitchFamily="34" charset="0"/>
              </a:rPr>
              <a:t>le</a:t>
            </a:r>
            <a:r>
              <a:rPr lang="cs-CZ" sz="1400" i="1" dirty="0" smtClean="0">
                <a:latin typeface="Calibri" pitchFamily="34" charset="0"/>
              </a:rPr>
              <a:t> principe de la „</a:t>
            </a:r>
            <a:r>
              <a:rPr lang="cs-CZ" sz="1400" i="1" dirty="0" err="1" smtClean="0">
                <a:latin typeface="Calibri" pitchFamily="34" charset="0"/>
              </a:rPr>
              <a:t>séparation</a:t>
            </a:r>
            <a:r>
              <a:rPr lang="cs-CZ" sz="1400" i="1" dirty="0" smtClean="0">
                <a:latin typeface="Calibri" pitchFamily="34" charset="0"/>
              </a:rPr>
              <a:t> des </a:t>
            </a:r>
            <a:r>
              <a:rPr lang="cs-CZ" sz="1400" i="1" dirty="0" err="1" smtClean="0">
                <a:latin typeface="Calibri" pitchFamily="34" charset="0"/>
              </a:rPr>
              <a:t>pouvoirs</a:t>
            </a:r>
            <a:r>
              <a:rPr lang="cs-CZ" sz="1400" i="1" dirty="0" smtClean="0">
                <a:latin typeface="Calibri" pitchFamily="34" charset="0"/>
              </a:rPr>
              <a:t>“: </a:t>
            </a:r>
            <a:r>
              <a:rPr lang="cs-CZ" sz="1400" i="1" dirty="0" err="1" smtClean="0">
                <a:latin typeface="Calibri" pitchFamily="34" charset="0"/>
              </a:rPr>
              <a:t>le</a:t>
            </a:r>
            <a:r>
              <a:rPr lang="cs-CZ" sz="1400" i="1" dirty="0" smtClean="0">
                <a:latin typeface="Calibri" pitchFamily="34" charset="0"/>
              </a:rPr>
              <a:t> </a:t>
            </a:r>
            <a:r>
              <a:rPr lang="cs-CZ" sz="1400" i="1" dirty="0" err="1" smtClean="0">
                <a:latin typeface="Calibri" pitchFamily="34" charset="0"/>
              </a:rPr>
              <a:t>pouvoir</a:t>
            </a:r>
            <a:r>
              <a:rPr lang="cs-CZ" sz="1400" i="1" dirty="0" smtClean="0">
                <a:latin typeface="Calibri" pitchFamily="34" charset="0"/>
              </a:rPr>
              <a:t> </a:t>
            </a:r>
            <a:r>
              <a:rPr lang="cs-CZ" sz="1400" i="1" dirty="0" err="1" smtClean="0">
                <a:latin typeface="Calibri" pitchFamily="34" charset="0"/>
              </a:rPr>
              <a:t>exécutif</a:t>
            </a:r>
            <a:r>
              <a:rPr lang="cs-CZ" sz="1400" i="1" dirty="0" smtClean="0">
                <a:latin typeface="Calibri" pitchFamily="34" charset="0"/>
              </a:rPr>
              <a:t> (</a:t>
            </a:r>
            <a:r>
              <a:rPr lang="cs-CZ" sz="1400" i="1" dirty="0" err="1" smtClean="0">
                <a:latin typeface="Calibri" pitchFamily="34" charset="0"/>
              </a:rPr>
              <a:t>le</a:t>
            </a:r>
            <a:r>
              <a:rPr lang="cs-CZ" sz="1400" i="1" dirty="0" smtClean="0">
                <a:latin typeface="Calibri" pitchFamily="34" charset="0"/>
              </a:rPr>
              <a:t> </a:t>
            </a:r>
            <a:r>
              <a:rPr lang="cs-CZ" sz="1400" i="1" dirty="0" err="1" smtClean="0">
                <a:latin typeface="Calibri" pitchFamily="34" charset="0"/>
              </a:rPr>
              <a:t>pouvoir</a:t>
            </a:r>
            <a:r>
              <a:rPr lang="cs-CZ" sz="1400" i="1" dirty="0" smtClean="0">
                <a:latin typeface="Calibri" pitchFamily="34" charset="0"/>
              </a:rPr>
              <a:t> </a:t>
            </a:r>
            <a:r>
              <a:rPr lang="cs-CZ" sz="1400" i="1" dirty="0" err="1" smtClean="0">
                <a:latin typeface="Calibri" pitchFamily="34" charset="0"/>
              </a:rPr>
              <a:t>d´appliquer</a:t>
            </a:r>
            <a:r>
              <a:rPr lang="cs-CZ" sz="1400" i="1" dirty="0" smtClean="0">
                <a:latin typeface="Calibri" pitchFamily="34" charset="0"/>
              </a:rPr>
              <a:t> les </a:t>
            </a:r>
            <a:r>
              <a:rPr lang="cs-CZ" sz="1400" i="1" dirty="0" err="1" smtClean="0">
                <a:latin typeface="Calibri" pitchFamily="34" charset="0"/>
              </a:rPr>
              <a:t>lois</a:t>
            </a:r>
            <a:r>
              <a:rPr lang="cs-CZ" sz="1400" i="1" dirty="0" smtClean="0">
                <a:latin typeface="Calibri" pitchFamily="34" charset="0"/>
              </a:rPr>
              <a:t>), </a:t>
            </a:r>
            <a:r>
              <a:rPr lang="cs-CZ" sz="1400" i="1" dirty="0" err="1" smtClean="0">
                <a:latin typeface="Calibri" pitchFamily="34" charset="0"/>
              </a:rPr>
              <a:t>le</a:t>
            </a:r>
            <a:r>
              <a:rPr lang="cs-CZ" sz="1400" i="1" dirty="0" smtClean="0">
                <a:latin typeface="Calibri" pitchFamily="34" charset="0"/>
              </a:rPr>
              <a:t> </a:t>
            </a:r>
            <a:r>
              <a:rPr lang="cs-CZ" sz="1400" i="1" dirty="0" err="1" smtClean="0">
                <a:latin typeface="Calibri" pitchFamily="34" charset="0"/>
              </a:rPr>
              <a:t>pouvoir</a:t>
            </a:r>
            <a:r>
              <a:rPr lang="cs-CZ" sz="1400" i="1" dirty="0" smtClean="0">
                <a:latin typeface="Calibri" pitchFamily="34" charset="0"/>
              </a:rPr>
              <a:t> </a:t>
            </a:r>
            <a:r>
              <a:rPr lang="cs-CZ" sz="1400" i="1" dirty="0" err="1" smtClean="0">
                <a:latin typeface="Calibri" pitchFamily="34" charset="0"/>
              </a:rPr>
              <a:t>législatif</a:t>
            </a:r>
            <a:r>
              <a:rPr lang="cs-CZ" sz="1400" i="1" dirty="0" smtClean="0">
                <a:latin typeface="Calibri" pitchFamily="34" charset="0"/>
              </a:rPr>
              <a:t> (</a:t>
            </a:r>
            <a:r>
              <a:rPr lang="cs-CZ" sz="1400" i="1" dirty="0" err="1" smtClean="0">
                <a:latin typeface="Calibri" pitchFamily="34" charset="0"/>
              </a:rPr>
              <a:t>le</a:t>
            </a:r>
            <a:r>
              <a:rPr lang="cs-CZ" sz="1400" i="1" dirty="0" smtClean="0">
                <a:latin typeface="Calibri" pitchFamily="34" charset="0"/>
              </a:rPr>
              <a:t> </a:t>
            </a:r>
            <a:r>
              <a:rPr lang="cs-CZ" sz="1400" i="1" dirty="0" err="1" smtClean="0">
                <a:latin typeface="Calibri" pitchFamily="34" charset="0"/>
              </a:rPr>
              <a:t>pouvoir</a:t>
            </a:r>
            <a:r>
              <a:rPr lang="cs-CZ" sz="1400" i="1" dirty="0" smtClean="0">
                <a:latin typeface="Calibri" pitchFamily="34" charset="0"/>
              </a:rPr>
              <a:t> de </a:t>
            </a:r>
            <a:r>
              <a:rPr lang="cs-CZ" sz="1400" i="1" dirty="0" err="1" smtClean="0">
                <a:latin typeface="Calibri" pitchFamily="34" charset="0"/>
              </a:rPr>
              <a:t>faire</a:t>
            </a:r>
            <a:r>
              <a:rPr lang="cs-CZ" sz="1400" i="1" dirty="0" smtClean="0">
                <a:latin typeface="Calibri" pitchFamily="34" charset="0"/>
              </a:rPr>
              <a:t> les </a:t>
            </a:r>
            <a:r>
              <a:rPr lang="cs-CZ" sz="1400" i="1" dirty="0" err="1" smtClean="0">
                <a:latin typeface="Calibri" pitchFamily="34" charset="0"/>
              </a:rPr>
              <a:t>lois</a:t>
            </a:r>
            <a:r>
              <a:rPr lang="cs-CZ" sz="1400" i="1" dirty="0" smtClean="0">
                <a:latin typeface="Calibri" pitchFamily="34" charset="0"/>
              </a:rPr>
              <a:t>), </a:t>
            </a:r>
            <a:r>
              <a:rPr lang="cs-CZ" sz="1400" i="1" dirty="0" err="1" smtClean="0">
                <a:latin typeface="Calibri" pitchFamily="34" charset="0"/>
              </a:rPr>
              <a:t>le</a:t>
            </a:r>
            <a:r>
              <a:rPr lang="cs-CZ" sz="1400" i="1" dirty="0" smtClean="0">
                <a:latin typeface="Calibri" pitchFamily="34" charset="0"/>
              </a:rPr>
              <a:t> </a:t>
            </a:r>
            <a:r>
              <a:rPr lang="cs-CZ" sz="1400" i="1" dirty="0" err="1" smtClean="0">
                <a:latin typeface="Calibri" pitchFamily="34" charset="0"/>
              </a:rPr>
              <a:t>pouvoir</a:t>
            </a:r>
            <a:r>
              <a:rPr lang="cs-CZ" sz="1400" i="1" dirty="0" smtClean="0">
                <a:latin typeface="Calibri" pitchFamily="34" charset="0"/>
              </a:rPr>
              <a:t> </a:t>
            </a:r>
            <a:r>
              <a:rPr lang="cs-CZ" sz="1400" i="1" dirty="0" err="1" smtClean="0">
                <a:latin typeface="Calibri" pitchFamily="34" charset="0"/>
              </a:rPr>
              <a:t>judiciaire</a:t>
            </a:r>
            <a:r>
              <a:rPr lang="cs-CZ" sz="1400" i="1" dirty="0" smtClean="0">
                <a:latin typeface="Calibri" pitchFamily="34" charset="0"/>
              </a:rPr>
              <a:t> (</a:t>
            </a:r>
            <a:r>
              <a:rPr lang="cs-CZ" sz="1400" i="1" dirty="0" err="1" smtClean="0">
                <a:latin typeface="Calibri" pitchFamily="34" charset="0"/>
              </a:rPr>
              <a:t>le</a:t>
            </a:r>
            <a:r>
              <a:rPr lang="cs-CZ" sz="1400" i="1" dirty="0" smtClean="0">
                <a:latin typeface="Calibri" pitchFamily="34" charset="0"/>
              </a:rPr>
              <a:t> </a:t>
            </a:r>
            <a:r>
              <a:rPr lang="cs-CZ" sz="1400" i="1" dirty="0" err="1" smtClean="0">
                <a:latin typeface="Calibri" pitchFamily="34" charset="0"/>
              </a:rPr>
              <a:t>pouvoir</a:t>
            </a:r>
            <a:r>
              <a:rPr lang="cs-CZ" sz="1400" i="1" dirty="0" smtClean="0">
                <a:latin typeface="Calibri" pitchFamily="34" charset="0"/>
              </a:rPr>
              <a:t> de </a:t>
            </a:r>
            <a:r>
              <a:rPr lang="cs-CZ" sz="1400" i="1" dirty="0" err="1" smtClean="0">
                <a:latin typeface="Calibri" pitchFamily="34" charset="0"/>
              </a:rPr>
              <a:t>rendre</a:t>
            </a:r>
            <a:r>
              <a:rPr lang="cs-CZ" sz="1400" i="1" dirty="0" smtClean="0">
                <a:latin typeface="Calibri" pitchFamily="34" charset="0"/>
              </a:rPr>
              <a:t> la justice).</a:t>
            </a:r>
          </a:p>
          <a:p>
            <a:pPr marL="609600" indent="-609600" eaLnBrk="1" hangingPunct="1">
              <a:buFontTx/>
              <a:buNone/>
            </a:pPr>
            <a:r>
              <a:rPr lang="cs-CZ" sz="1400" i="1" dirty="0" smtClean="0">
                <a:latin typeface="Calibri" pitchFamily="34" charset="0"/>
              </a:rPr>
              <a:t>La </a:t>
            </a:r>
            <a:r>
              <a:rPr lang="cs-CZ" sz="1400" i="1" dirty="0" err="1" smtClean="0">
                <a:latin typeface="Calibri" pitchFamily="34" charset="0"/>
              </a:rPr>
              <a:t>Constitution</a:t>
            </a:r>
            <a:r>
              <a:rPr lang="cs-CZ" sz="1400" i="1" dirty="0" smtClean="0">
                <a:latin typeface="Calibri" pitchFamily="34" charset="0"/>
              </a:rPr>
              <a:t> </a:t>
            </a:r>
            <a:r>
              <a:rPr lang="cs-CZ" sz="1400" i="1" dirty="0" err="1" smtClean="0">
                <a:latin typeface="Calibri" pitchFamily="34" charset="0"/>
              </a:rPr>
              <a:t>actuelle</a:t>
            </a:r>
            <a:r>
              <a:rPr lang="cs-CZ" sz="1400" i="1" dirty="0" smtClean="0">
                <a:latin typeface="Calibri" pitchFamily="34" charset="0"/>
              </a:rPr>
              <a:t> a </a:t>
            </a:r>
            <a:r>
              <a:rPr lang="cs-CZ" sz="1400" i="1" dirty="0" err="1" smtClean="0">
                <a:latin typeface="Calibri" pitchFamily="34" charset="0"/>
              </a:rPr>
              <a:t>instauré</a:t>
            </a:r>
            <a:r>
              <a:rPr lang="cs-CZ" sz="1400" i="1" dirty="0" smtClean="0">
                <a:latin typeface="Calibri" pitchFamily="34" charset="0"/>
              </a:rPr>
              <a:t> </a:t>
            </a:r>
            <a:r>
              <a:rPr lang="cs-CZ" sz="1400" i="1" dirty="0" err="1" smtClean="0">
                <a:latin typeface="Calibri" pitchFamily="34" charset="0"/>
              </a:rPr>
              <a:t>un</a:t>
            </a:r>
            <a:r>
              <a:rPr lang="cs-CZ" sz="1400" i="1" dirty="0" smtClean="0">
                <a:latin typeface="Calibri" pitchFamily="34" charset="0"/>
              </a:rPr>
              <a:t> régime </a:t>
            </a:r>
            <a:r>
              <a:rPr lang="en-US" sz="1400" i="1" dirty="0" smtClean="0">
                <a:latin typeface="Calibri" pitchFamily="34" charset="0"/>
              </a:rPr>
              <a:t>à</a:t>
            </a:r>
            <a:r>
              <a:rPr lang="cs-CZ" sz="1400" i="1" dirty="0" smtClean="0">
                <a:latin typeface="Calibri" pitchFamily="34" charset="0"/>
              </a:rPr>
              <a:t> </a:t>
            </a:r>
            <a:r>
              <a:rPr lang="cs-CZ" sz="1400" i="1" dirty="0" err="1" smtClean="0">
                <a:latin typeface="Calibri" pitchFamily="34" charset="0"/>
              </a:rPr>
              <a:t>caract</a:t>
            </a:r>
            <a:r>
              <a:rPr lang="en-US" sz="1400" i="1" dirty="0" smtClean="0">
                <a:latin typeface="Calibri" pitchFamily="34" charset="0"/>
              </a:rPr>
              <a:t>è</a:t>
            </a:r>
            <a:r>
              <a:rPr lang="cs-CZ" sz="1400" i="1" dirty="0" smtClean="0">
                <a:latin typeface="Calibri" pitchFamily="34" charset="0"/>
              </a:rPr>
              <a:t>re </a:t>
            </a:r>
            <a:r>
              <a:rPr lang="cs-CZ" sz="1400" i="1" dirty="0" err="1" smtClean="0">
                <a:latin typeface="Calibri" pitchFamily="34" charset="0"/>
              </a:rPr>
              <a:t>présidentiel</a:t>
            </a:r>
            <a:r>
              <a:rPr lang="cs-CZ" sz="1400" i="1" dirty="0" smtClean="0">
                <a:latin typeface="Calibri" pitchFamily="34" charset="0"/>
              </a:rPr>
              <a:t>.</a:t>
            </a:r>
          </a:p>
          <a:p>
            <a:pPr marL="609600" indent="-609600" eaLnBrk="1" hangingPunct="1">
              <a:buFontTx/>
              <a:buNone/>
            </a:pPr>
            <a:endParaRPr lang="cs-CZ" sz="1400" i="1" dirty="0" smtClean="0">
              <a:latin typeface="Calibri" pitchFamily="34" charset="0"/>
            </a:endParaRPr>
          </a:p>
          <a:p>
            <a:pPr marL="609600" indent="-609600" eaLnBrk="1" hangingPunct="1">
              <a:buFontTx/>
              <a:buNone/>
            </a:pPr>
            <a:r>
              <a:rPr lang="cs-CZ" sz="1400" u="sng" dirty="0" err="1" smtClean="0">
                <a:latin typeface="Calibri" pitchFamily="34" charset="0"/>
              </a:rPr>
              <a:t>Le</a:t>
            </a:r>
            <a:r>
              <a:rPr lang="cs-CZ" sz="1400" u="sng" dirty="0" smtClean="0">
                <a:latin typeface="Calibri" pitchFamily="34" charset="0"/>
              </a:rPr>
              <a:t> </a:t>
            </a:r>
            <a:r>
              <a:rPr lang="cs-CZ" sz="1400" u="sng" dirty="0" err="1" smtClean="0">
                <a:latin typeface="Calibri" pitchFamily="34" charset="0"/>
              </a:rPr>
              <a:t>fonctionnement</a:t>
            </a:r>
            <a:r>
              <a:rPr lang="cs-CZ" sz="1400" u="sng" dirty="0" smtClean="0">
                <a:latin typeface="Calibri" pitchFamily="34" charset="0"/>
              </a:rPr>
              <a:t> de la </a:t>
            </a:r>
            <a:r>
              <a:rPr lang="cs-CZ" sz="1400" dirty="0" err="1" smtClean="0">
                <a:latin typeface="Calibri" pitchFamily="34" charset="0"/>
              </a:rPr>
              <a:t>V</a:t>
            </a:r>
            <a:r>
              <a:rPr lang="cs-CZ" sz="1400" b="1" baseline="30000" dirty="0" err="1" smtClean="0">
                <a:latin typeface="Calibri" pitchFamily="34" charset="0"/>
              </a:rPr>
              <a:t>eme</a:t>
            </a:r>
            <a:r>
              <a:rPr lang="cs-CZ" sz="1400" u="sng" dirty="0" smtClean="0">
                <a:latin typeface="Calibri" pitchFamily="34" charset="0"/>
              </a:rPr>
              <a:t> </a:t>
            </a:r>
            <a:r>
              <a:rPr lang="cs-CZ" sz="1400" u="sng" dirty="0" err="1" smtClean="0">
                <a:latin typeface="Calibri" pitchFamily="34" charset="0"/>
              </a:rPr>
              <a:t>République</a:t>
            </a:r>
            <a:r>
              <a:rPr lang="cs-CZ" sz="1400" u="sng" dirty="0" smtClean="0">
                <a:latin typeface="Calibri" pitchFamily="34" charset="0"/>
              </a:rPr>
              <a:t> (de </a:t>
            </a:r>
            <a:r>
              <a:rPr lang="cs-CZ" sz="1400" u="sng" dirty="0" err="1" smtClean="0">
                <a:latin typeface="Calibri" pitchFamily="34" charset="0"/>
              </a:rPr>
              <a:t>haut</a:t>
            </a:r>
            <a:r>
              <a:rPr lang="cs-CZ" sz="1400" u="sng" dirty="0" smtClean="0">
                <a:latin typeface="Calibri" pitchFamily="34" charset="0"/>
              </a:rPr>
              <a:t> en bas et de </a:t>
            </a:r>
            <a:r>
              <a:rPr lang="cs-CZ" sz="1400" u="sng" dirty="0" err="1" smtClean="0">
                <a:latin typeface="Calibri" pitchFamily="34" charset="0"/>
              </a:rPr>
              <a:t>gauche</a:t>
            </a:r>
            <a:r>
              <a:rPr lang="cs-CZ" sz="1400" u="sng" dirty="0" smtClean="0">
                <a:latin typeface="Calibri" pitchFamily="34" charset="0"/>
              </a:rPr>
              <a:t> </a:t>
            </a:r>
            <a:r>
              <a:rPr lang="en-US" sz="1400" u="sng" dirty="0" smtClean="0">
                <a:latin typeface="Calibri" pitchFamily="34" charset="0"/>
              </a:rPr>
              <a:t>à</a:t>
            </a:r>
            <a:r>
              <a:rPr lang="cs-CZ" sz="1400" u="sng" dirty="0" smtClean="0">
                <a:latin typeface="Calibri" pitchFamily="34" charset="0"/>
              </a:rPr>
              <a:t> </a:t>
            </a:r>
            <a:r>
              <a:rPr lang="cs-CZ" sz="1400" u="sng" dirty="0" err="1" smtClean="0">
                <a:latin typeface="Calibri" pitchFamily="34" charset="0"/>
              </a:rPr>
              <a:t>droite</a:t>
            </a:r>
            <a:r>
              <a:rPr lang="cs-CZ" sz="1400" u="sng" dirty="0" smtClean="0">
                <a:latin typeface="Calibri" pitchFamily="34" charset="0"/>
              </a:rPr>
              <a:t>)</a:t>
            </a:r>
            <a:endParaRPr lang="en-US" sz="1400" u="sng" dirty="0" smtClean="0">
              <a:latin typeface="Calibri" pitchFamily="34" charset="0"/>
            </a:endParaRPr>
          </a:p>
          <a:p>
            <a:pPr marL="609600" indent="-609600" eaLnBrk="1" hangingPunct="1">
              <a:buFontTx/>
              <a:buAutoNum type="arabicParenR"/>
            </a:pPr>
            <a:r>
              <a:rPr lang="cs-CZ" sz="1400" i="1" dirty="0" err="1" smtClean="0">
                <a:latin typeface="Calibri" pitchFamily="34" charset="0"/>
              </a:rPr>
              <a:t>Le</a:t>
            </a:r>
            <a:r>
              <a:rPr lang="cs-CZ" sz="1400" i="1" dirty="0" smtClean="0">
                <a:latin typeface="Calibri" pitchFamily="34" charset="0"/>
              </a:rPr>
              <a:t> </a:t>
            </a:r>
            <a:r>
              <a:rPr lang="cs-CZ" sz="1400" i="1" dirty="0" err="1" smtClean="0">
                <a:latin typeface="Calibri" pitchFamily="34" charset="0"/>
              </a:rPr>
              <a:t>Président</a:t>
            </a:r>
            <a:r>
              <a:rPr lang="cs-CZ" sz="1400" i="1" dirty="0" smtClean="0">
                <a:latin typeface="Calibri" pitchFamily="34" charset="0"/>
              </a:rPr>
              <a:t> de la </a:t>
            </a:r>
            <a:r>
              <a:rPr lang="cs-CZ" sz="1400" i="1" dirty="0" err="1" smtClean="0">
                <a:latin typeface="Calibri" pitchFamily="34" charset="0"/>
              </a:rPr>
              <a:t>République</a:t>
            </a:r>
            <a:r>
              <a:rPr lang="cs-CZ" sz="1400" i="1" dirty="0" smtClean="0">
                <a:latin typeface="Calibri" pitchFamily="34" charset="0"/>
              </a:rPr>
              <a:t> : </a:t>
            </a:r>
            <a:r>
              <a:rPr lang="cs-CZ" sz="1400" i="1" dirty="0" err="1" smtClean="0">
                <a:latin typeface="Calibri" pitchFamily="34" charset="0"/>
              </a:rPr>
              <a:t>peut</a:t>
            </a:r>
            <a:r>
              <a:rPr lang="cs-CZ" sz="1400" i="1" dirty="0" smtClean="0">
                <a:latin typeface="Calibri" pitchFamily="34" charset="0"/>
              </a:rPr>
              <a:t> </a:t>
            </a:r>
            <a:r>
              <a:rPr lang="cs-CZ" sz="1400" i="1" dirty="0" err="1" smtClean="0">
                <a:latin typeface="Calibri" pitchFamily="34" charset="0"/>
              </a:rPr>
              <a:t>dissoudre</a:t>
            </a:r>
            <a:r>
              <a:rPr lang="cs-CZ" sz="1400" i="1" dirty="0" smtClean="0">
                <a:latin typeface="Calibri" pitchFamily="34" charset="0"/>
              </a:rPr>
              <a:t> /</a:t>
            </a:r>
            <a:r>
              <a:rPr lang="cs-CZ" sz="1400" i="1" dirty="0" err="1" smtClean="0">
                <a:latin typeface="Calibri" pitchFamily="34" charset="0"/>
              </a:rPr>
              <a:t>nomme</a:t>
            </a:r>
            <a:r>
              <a:rPr lang="cs-CZ" sz="1400" i="1" dirty="0" smtClean="0">
                <a:latin typeface="Calibri" pitchFamily="34" charset="0"/>
              </a:rPr>
              <a:t>/ </a:t>
            </a:r>
            <a:r>
              <a:rPr lang="cs-CZ" sz="1400" i="1" dirty="0" err="1" smtClean="0">
                <a:latin typeface="Calibri" pitchFamily="34" charset="0"/>
              </a:rPr>
              <a:t>est</a:t>
            </a:r>
            <a:r>
              <a:rPr lang="cs-CZ" sz="1400" i="1" dirty="0" smtClean="0">
                <a:latin typeface="Calibri" pitchFamily="34" charset="0"/>
              </a:rPr>
              <a:t> </a:t>
            </a:r>
            <a:r>
              <a:rPr lang="cs-CZ" sz="1400" i="1" dirty="0" err="1" smtClean="0">
                <a:latin typeface="Calibri" pitchFamily="34" charset="0"/>
              </a:rPr>
              <a:t>élu</a:t>
            </a:r>
            <a:r>
              <a:rPr lang="cs-CZ" sz="1400" i="1" dirty="0" smtClean="0">
                <a:latin typeface="Calibri" pitchFamily="34" charset="0"/>
              </a:rPr>
              <a:t> </a:t>
            </a:r>
            <a:r>
              <a:rPr lang="cs-CZ" sz="1400" i="1" dirty="0" err="1" smtClean="0">
                <a:latin typeface="Calibri" pitchFamily="34" charset="0"/>
              </a:rPr>
              <a:t>pour</a:t>
            </a:r>
            <a:r>
              <a:rPr lang="cs-CZ" sz="1400" i="1" dirty="0" smtClean="0">
                <a:latin typeface="Calibri" pitchFamily="34" charset="0"/>
              </a:rPr>
              <a:t> 5 </a:t>
            </a:r>
            <a:r>
              <a:rPr lang="cs-CZ" sz="1400" i="1" dirty="0" err="1" smtClean="0">
                <a:latin typeface="Calibri" pitchFamily="34" charset="0"/>
              </a:rPr>
              <a:t>ans</a:t>
            </a:r>
            <a:r>
              <a:rPr lang="cs-CZ" sz="1400" i="1" dirty="0" smtClean="0">
                <a:latin typeface="Calibri" pitchFamily="34" charset="0"/>
              </a:rPr>
              <a:t> au </a:t>
            </a:r>
            <a:r>
              <a:rPr lang="cs-CZ" sz="1400" i="1" dirty="0" err="1" smtClean="0">
                <a:latin typeface="Calibri" pitchFamily="34" charset="0"/>
              </a:rPr>
              <a:t>suffrage</a:t>
            </a:r>
            <a:r>
              <a:rPr lang="cs-CZ" sz="1400" i="1" dirty="0" smtClean="0">
                <a:latin typeface="Calibri" pitchFamily="34" charset="0"/>
              </a:rPr>
              <a:t> </a:t>
            </a:r>
            <a:r>
              <a:rPr lang="cs-CZ" sz="1400" i="1" dirty="0" err="1" smtClean="0">
                <a:latin typeface="Calibri" pitchFamily="34" charset="0"/>
              </a:rPr>
              <a:t>universel</a:t>
            </a:r>
            <a:r>
              <a:rPr lang="cs-CZ" sz="1400" i="1" dirty="0" smtClean="0">
                <a:latin typeface="Calibri" pitchFamily="34" charset="0"/>
              </a:rPr>
              <a:t> direct</a:t>
            </a:r>
          </a:p>
          <a:p>
            <a:pPr marL="609600" indent="-609600" eaLnBrk="1" hangingPunct="1">
              <a:buFontTx/>
              <a:buAutoNum type="arabicParenR"/>
            </a:pPr>
            <a:r>
              <a:rPr lang="cs-CZ" sz="1400" i="1" dirty="0" err="1" smtClean="0">
                <a:latin typeface="Calibri" pitchFamily="34" charset="0"/>
              </a:rPr>
              <a:t>Le</a:t>
            </a:r>
            <a:r>
              <a:rPr lang="cs-CZ" sz="1400" i="1" dirty="0" smtClean="0">
                <a:latin typeface="Calibri" pitchFamily="34" charset="0"/>
              </a:rPr>
              <a:t> gouvernement (</a:t>
            </a:r>
            <a:r>
              <a:rPr lang="cs-CZ" sz="1400" i="1" dirty="0" err="1" smtClean="0">
                <a:latin typeface="Calibri" pitchFamily="34" charset="0"/>
              </a:rPr>
              <a:t>le</a:t>
            </a:r>
            <a:r>
              <a:rPr lang="cs-CZ" sz="1400" i="1" dirty="0" smtClean="0">
                <a:latin typeface="Calibri" pitchFamily="34" charset="0"/>
              </a:rPr>
              <a:t> </a:t>
            </a:r>
            <a:r>
              <a:rPr lang="cs-CZ" sz="1400" i="1" dirty="0" err="1" smtClean="0">
                <a:latin typeface="Calibri" pitchFamily="34" charset="0"/>
              </a:rPr>
              <a:t>Premier</a:t>
            </a:r>
            <a:r>
              <a:rPr lang="cs-CZ" sz="1400" i="1" dirty="0" smtClean="0">
                <a:latin typeface="Calibri" pitchFamily="34" charset="0"/>
              </a:rPr>
              <a:t> </a:t>
            </a:r>
            <a:r>
              <a:rPr lang="cs-CZ" sz="1400" i="1" dirty="0" err="1" smtClean="0">
                <a:latin typeface="Calibri" pitchFamily="34" charset="0"/>
              </a:rPr>
              <a:t>ministre</a:t>
            </a:r>
            <a:r>
              <a:rPr lang="cs-CZ" sz="1400" i="1" dirty="0" smtClean="0">
                <a:latin typeface="Calibri" pitchFamily="34" charset="0"/>
              </a:rPr>
              <a:t> et les </a:t>
            </a:r>
            <a:r>
              <a:rPr lang="cs-CZ" sz="1400" i="1" dirty="0" err="1" smtClean="0">
                <a:latin typeface="Calibri" pitchFamily="34" charset="0"/>
              </a:rPr>
              <a:t>ministres</a:t>
            </a:r>
            <a:r>
              <a:rPr lang="cs-CZ" sz="1400" i="1" dirty="0" smtClean="0">
                <a:latin typeface="Calibri" pitchFamily="34" charset="0"/>
              </a:rPr>
              <a:t>): </a:t>
            </a:r>
            <a:r>
              <a:rPr lang="cs-CZ" sz="1400" i="1" dirty="0" err="1" smtClean="0">
                <a:latin typeface="Calibri" pitchFamily="34" charset="0"/>
              </a:rPr>
              <a:t>propose</a:t>
            </a:r>
            <a:r>
              <a:rPr lang="cs-CZ" sz="1400" i="1" dirty="0" smtClean="0">
                <a:latin typeface="Calibri" pitchFamily="34" charset="0"/>
              </a:rPr>
              <a:t> les </a:t>
            </a:r>
            <a:r>
              <a:rPr lang="cs-CZ" sz="1400" i="1" dirty="0" err="1" smtClean="0">
                <a:latin typeface="Calibri" pitchFamily="34" charset="0"/>
              </a:rPr>
              <a:t>lois</a:t>
            </a:r>
            <a:r>
              <a:rPr lang="cs-CZ" sz="1400" i="1" dirty="0" smtClean="0">
                <a:latin typeface="Calibri" pitchFamily="34" charset="0"/>
              </a:rPr>
              <a:t> / </a:t>
            </a:r>
            <a:r>
              <a:rPr lang="cs-CZ" sz="1400" i="1" dirty="0" err="1" smtClean="0">
                <a:latin typeface="Calibri" pitchFamily="34" charset="0"/>
              </a:rPr>
              <a:t>contr</a:t>
            </a:r>
            <a:r>
              <a:rPr lang="en-US" sz="1400" i="1" dirty="0" smtClean="0">
                <a:latin typeface="Calibri" pitchFamily="34" charset="0"/>
              </a:rPr>
              <a:t>ô</a:t>
            </a:r>
            <a:r>
              <a:rPr lang="cs-CZ" sz="1400" i="1" dirty="0" err="1" smtClean="0">
                <a:latin typeface="Calibri" pitchFamily="34" charset="0"/>
              </a:rPr>
              <a:t>le</a:t>
            </a:r>
            <a:r>
              <a:rPr lang="cs-CZ" sz="1400" i="1" dirty="0" smtClean="0">
                <a:latin typeface="Calibri" pitchFamily="34" charset="0"/>
              </a:rPr>
              <a:t> / </a:t>
            </a:r>
            <a:r>
              <a:rPr lang="cs-CZ" sz="1400" i="1" dirty="0" err="1" smtClean="0">
                <a:latin typeface="Calibri" pitchFamily="34" charset="0"/>
              </a:rPr>
              <a:t>conduit</a:t>
            </a:r>
            <a:r>
              <a:rPr lang="cs-CZ" sz="1400" i="1" dirty="0" smtClean="0">
                <a:latin typeface="Calibri" pitchFamily="34" charset="0"/>
              </a:rPr>
              <a:t> la </a:t>
            </a:r>
            <a:r>
              <a:rPr lang="cs-CZ" sz="1400" i="1" dirty="0" err="1" smtClean="0">
                <a:latin typeface="Calibri" pitchFamily="34" charset="0"/>
              </a:rPr>
              <a:t>politique</a:t>
            </a:r>
            <a:r>
              <a:rPr lang="cs-CZ" sz="1400" i="1" dirty="0" smtClean="0">
                <a:latin typeface="Calibri" pitchFamily="34" charset="0"/>
              </a:rPr>
              <a:t> et fait </a:t>
            </a:r>
            <a:r>
              <a:rPr lang="cs-CZ" sz="1400" i="1" dirty="0" err="1" smtClean="0">
                <a:latin typeface="Calibri" pitchFamily="34" charset="0"/>
              </a:rPr>
              <a:t>appliquer</a:t>
            </a:r>
            <a:r>
              <a:rPr lang="cs-CZ" sz="1400" i="1" dirty="0" smtClean="0">
                <a:latin typeface="Calibri" pitchFamily="34" charset="0"/>
              </a:rPr>
              <a:t> les </a:t>
            </a:r>
            <a:r>
              <a:rPr lang="cs-CZ" sz="1400" i="1" dirty="0" err="1" smtClean="0">
                <a:latin typeface="Calibri" pitchFamily="34" charset="0"/>
              </a:rPr>
              <a:t>lois</a:t>
            </a:r>
            <a:endParaRPr lang="cs-CZ" sz="1400" i="1" dirty="0" smtClean="0">
              <a:latin typeface="Calibri" pitchFamily="34" charset="0"/>
            </a:endParaRPr>
          </a:p>
          <a:p>
            <a:pPr marL="609600" indent="-609600" eaLnBrk="1" hangingPunct="1">
              <a:buFontTx/>
              <a:buAutoNum type="arabicParenR"/>
            </a:pPr>
            <a:r>
              <a:rPr lang="cs-CZ" sz="1400" i="1" dirty="0" err="1" smtClean="0">
                <a:latin typeface="Calibri" pitchFamily="34" charset="0"/>
              </a:rPr>
              <a:t>L´Assemblée</a:t>
            </a:r>
            <a:r>
              <a:rPr lang="cs-CZ" sz="1400" i="1" dirty="0" smtClean="0">
                <a:latin typeface="Calibri" pitchFamily="34" charset="0"/>
              </a:rPr>
              <a:t> </a:t>
            </a:r>
            <a:r>
              <a:rPr lang="cs-CZ" sz="1400" i="1" dirty="0" err="1" smtClean="0">
                <a:latin typeface="Calibri" pitchFamily="34" charset="0"/>
              </a:rPr>
              <a:t>nationale</a:t>
            </a:r>
            <a:r>
              <a:rPr lang="cs-CZ" sz="1400" i="1" dirty="0" smtClean="0">
                <a:latin typeface="Calibri" pitchFamily="34" charset="0"/>
              </a:rPr>
              <a:t>: </a:t>
            </a:r>
            <a:r>
              <a:rPr lang="cs-CZ" sz="1400" i="1" dirty="0" err="1" smtClean="0">
                <a:latin typeface="Calibri" pitchFamily="34" charset="0"/>
              </a:rPr>
              <a:t>est</a:t>
            </a:r>
            <a:r>
              <a:rPr lang="cs-CZ" sz="1400" i="1" dirty="0" smtClean="0">
                <a:latin typeface="Calibri" pitchFamily="34" charset="0"/>
              </a:rPr>
              <a:t> </a:t>
            </a:r>
            <a:r>
              <a:rPr lang="cs-CZ" sz="1400" i="1" dirty="0" err="1" smtClean="0">
                <a:latin typeface="Calibri" pitchFamily="34" charset="0"/>
              </a:rPr>
              <a:t>élue</a:t>
            </a:r>
            <a:r>
              <a:rPr lang="cs-CZ" sz="1400" i="1" dirty="0" smtClean="0">
                <a:latin typeface="Calibri" pitchFamily="34" charset="0"/>
              </a:rPr>
              <a:t> </a:t>
            </a:r>
            <a:r>
              <a:rPr lang="cs-CZ" sz="1400" i="1" dirty="0" err="1" smtClean="0">
                <a:latin typeface="Calibri" pitchFamily="34" charset="0"/>
              </a:rPr>
              <a:t>pour</a:t>
            </a:r>
            <a:r>
              <a:rPr lang="cs-CZ" sz="1400" i="1" dirty="0" smtClean="0">
                <a:latin typeface="Calibri" pitchFamily="34" charset="0"/>
              </a:rPr>
              <a:t> </a:t>
            </a:r>
            <a:r>
              <a:rPr lang="cs-CZ" sz="1400" i="1" dirty="0" err="1" smtClean="0">
                <a:latin typeface="Calibri" pitchFamily="34" charset="0"/>
              </a:rPr>
              <a:t>cinq</a:t>
            </a:r>
            <a:r>
              <a:rPr lang="cs-CZ" sz="1400" i="1" dirty="0" smtClean="0">
                <a:latin typeface="Calibri" pitchFamily="34" charset="0"/>
              </a:rPr>
              <a:t> </a:t>
            </a:r>
            <a:r>
              <a:rPr lang="cs-CZ" sz="1400" i="1" dirty="0" err="1" smtClean="0">
                <a:latin typeface="Calibri" pitchFamily="34" charset="0"/>
              </a:rPr>
              <a:t>ans</a:t>
            </a:r>
            <a:r>
              <a:rPr lang="cs-CZ" sz="1400" i="1" dirty="0" smtClean="0">
                <a:latin typeface="Calibri" pitchFamily="34" charset="0"/>
              </a:rPr>
              <a:t> au </a:t>
            </a:r>
            <a:r>
              <a:rPr lang="cs-CZ" sz="1400" i="1" dirty="0" err="1" smtClean="0">
                <a:latin typeface="Calibri" pitchFamily="34" charset="0"/>
              </a:rPr>
              <a:t>suffrage</a:t>
            </a:r>
            <a:r>
              <a:rPr lang="cs-CZ" sz="1400" i="1" dirty="0" smtClean="0">
                <a:latin typeface="Calibri" pitchFamily="34" charset="0"/>
              </a:rPr>
              <a:t> </a:t>
            </a:r>
            <a:r>
              <a:rPr lang="cs-CZ" sz="1400" i="1" dirty="0" err="1" smtClean="0">
                <a:latin typeface="Calibri" pitchFamily="34" charset="0"/>
              </a:rPr>
              <a:t>universel</a:t>
            </a:r>
            <a:r>
              <a:rPr lang="cs-CZ" sz="1400" i="1" dirty="0" smtClean="0">
                <a:latin typeface="Calibri" pitchFamily="34" charset="0"/>
              </a:rPr>
              <a:t> direct / </a:t>
            </a:r>
            <a:r>
              <a:rPr lang="cs-CZ" sz="1400" i="1" dirty="0" err="1" smtClean="0">
                <a:latin typeface="Calibri" pitchFamily="34" charset="0"/>
              </a:rPr>
              <a:t>discutent</a:t>
            </a:r>
            <a:r>
              <a:rPr lang="cs-CZ" sz="1400" i="1" dirty="0" smtClean="0">
                <a:latin typeface="Calibri" pitchFamily="34" charset="0"/>
              </a:rPr>
              <a:t> les </a:t>
            </a:r>
            <a:r>
              <a:rPr lang="cs-CZ" sz="1400" i="1" dirty="0" err="1" smtClean="0">
                <a:latin typeface="Calibri" pitchFamily="34" charset="0"/>
              </a:rPr>
              <a:t>lois</a:t>
            </a:r>
            <a:endParaRPr lang="cs-CZ" sz="1400" i="1" dirty="0" smtClean="0">
              <a:latin typeface="Calibri" pitchFamily="34" charset="0"/>
            </a:endParaRPr>
          </a:p>
          <a:p>
            <a:pPr marL="609600" indent="-609600" eaLnBrk="1" hangingPunct="1">
              <a:buFontTx/>
              <a:buAutoNum type="arabicParenR"/>
            </a:pPr>
            <a:r>
              <a:rPr lang="cs-CZ" sz="1400" i="1" dirty="0" err="1" smtClean="0">
                <a:latin typeface="Calibri" pitchFamily="34" charset="0"/>
              </a:rPr>
              <a:t>Le</a:t>
            </a:r>
            <a:r>
              <a:rPr lang="cs-CZ" sz="1400" i="1" dirty="0" smtClean="0">
                <a:latin typeface="Calibri" pitchFamily="34" charset="0"/>
              </a:rPr>
              <a:t> </a:t>
            </a:r>
            <a:r>
              <a:rPr lang="cs-CZ" sz="1400" i="1" dirty="0" err="1" smtClean="0">
                <a:latin typeface="Calibri" pitchFamily="34" charset="0"/>
              </a:rPr>
              <a:t>Sénat</a:t>
            </a:r>
            <a:r>
              <a:rPr lang="cs-CZ" sz="1400" i="1" dirty="0" smtClean="0">
                <a:latin typeface="Calibri" pitchFamily="34" charset="0"/>
              </a:rPr>
              <a:t>: </a:t>
            </a:r>
            <a:r>
              <a:rPr lang="cs-CZ" sz="1400" i="1" dirty="0" err="1" smtClean="0">
                <a:latin typeface="Calibri" pitchFamily="34" charset="0"/>
              </a:rPr>
              <a:t>est</a:t>
            </a:r>
            <a:r>
              <a:rPr lang="cs-CZ" sz="1400" i="1" dirty="0" smtClean="0">
                <a:latin typeface="Calibri" pitchFamily="34" charset="0"/>
              </a:rPr>
              <a:t> </a:t>
            </a:r>
            <a:r>
              <a:rPr lang="cs-CZ" sz="1400" i="1" dirty="0" err="1" smtClean="0">
                <a:latin typeface="Calibri" pitchFamily="34" charset="0"/>
              </a:rPr>
              <a:t>élu</a:t>
            </a:r>
            <a:r>
              <a:rPr lang="cs-CZ" sz="1400" i="1" dirty="0" smtClean="0">
                <a:latin typeface="Calibri" pitchFamily="34" charset="0"/>
              </a:rPr>
              <a:t> </a:t>
            </a:r>
            <a:r>
              <a:rPr lang="cs-CZ" sz="1400" i="1" dirty="0" err="1" smtClean="0">
                <a:latin typeface="Calibri" pitchFamily="34" charset="0"/>
              </a:rPr>
              <a:t>pour</a:t>
            </a:r>
            <a:r>
              <a:rPr lang="cs-CZ" sz="1400" i="1" dirty="0" smtClean="0">
                <a:latin typeface="Calibri" pitchFamily="34" charset="0"/>
              </a:rPr>
              <a:t> </a:t>
            </a:r>
            <a:r>
              <a:rPr lang="cs-CZ" sz="1400" i="1" dirty="0" err="1" smtClean="0">
                <a:latin typeface="Calibri" pitchFamily="34" charset="0"/>
              </a:rPr>
              <a:t>six</a:t>
            </a:r>
            <a:r>
              <a:rPr lang="cs-CZ" sz="1400" i="1" dirty="0" smtClean="0">
                <a:latin typeface="Calibri" pitchFamily="34" charset="0"/>
              </a:rPr>
              <a:t> </a:t>
            </a:r>
            <a:r>
              <a:rPr lang="cs-CZ" sz="1400" i="1" dirty="0" err="1" smtClean="0">
                <a:latin typeface="Calibri" pitchFamily="34" charset="0"/>
              </a:rPr>
              <a:t>ans</a:t>
            </a:r>
            <a:r>
              <a:rPr lang="cs-CZ" sz="1400" i="1" dirty="0" smtClean="0">
                <a:latin typeface="Calibri" pitchFamily="34" charset="0"/>
              </a:rPr>
              <a:t> au </a:t>
            </a:r>
            <a:r>
              <a:rPr lang="cs-CZ" sz="1400" i="1" dirty="0" err="1" smtClean="0">
                <a:latin typeface="Calibri" pitchFamily="34" charset="0"/>
              </a:rPr>
              <a:t>suffrage</a:t>
            </a:r>
            <a:r>
              <a:rPr lang="cs-CZ" sz="1400" i="1" dirty="0" smtClean="0">
                <a:latin typeface="Calibri" pitchFamily="34" charset="0"/>
              </a:rPr>
              <a:t> </a:t>
            </a:r>
            <a:r>
              <a:rPr lang="cs-CZ" sz="1400" i="1" dirty="0" err="1" smtClean="0">
                <a:latin typeface="Calibri" pitchFamily="34" charset="0"/>
              </a:rPr>
              <a:t>universel</a:t>
            </a:r>
            <a:r>
              <a:rPr lang="cs-CZ" sz="1400" i="1" dirty="0" smtClean="0">
                <a:latin typeface="Calibri" pitchFamily="34" charset="0"/>
              </a:rPr>
              <a:t> </a:t>
            </a:r>
            <a:r>
              <a:rPr lang="cs-CZ" sz="1400" i="1" dirty="0" err="1" smtClean="0">
                <a:latin typeface="Calibri" pitchFamily="34" charset="0"/>
              </a:rPr>
              <a:t>indirect</a:t>
            </a:r>
            <a:endParaRPr lang="cs-CZ" sz="1400" i="1" dirty="0" smtClean="0">
              <a:latin typeface="Calibri" pitchFamily="34" charset="0"/>
            </a:endParaRPr>
          </a:p>
          <a:p>
            <a:pPr marL="609600" indent="-609600" eaLnBrk="1" hangingPunct="1">
              <a:buFontTx/>
              <a:buAutoNum type="arabicParenR"/>
            </a:pPr>
            <a:endParaRPr lang="cs-CZ" sz="1400" i="1" dirty="0" smtClean="0">
              <a:latin typeface="Calibri" pitchFamily="34" charset="0"/>
            </a:endParaRPr>
          </a:p>
          <a:p>
            <a:pPr marL="609600" indent="-609600" eaLnBrk="1" hangingPunct="1">
              <a:buFontTx/>
              <a:buNone/>
            </a:pPr>
            <a:r>
              <a:rPr lang="cs-CZ" sz="1400" u="sng" dirty="0" smtClean="0">
                <a:latin typeface="Calibri" pitchFamily="34" charset="0"/>
              </a:rPr>
              <a:t>Les </a:t>
            </a:r>
            <a:r>
              <a:rPr lang="cs-CZ" sz="1400" u="sng" dirty="0" err="1" smtClean="0">
                <a:latin typeface="Calibri" pitchFamily="34" charset="0"/>
              </a:rPr>
              <a:t>présidents</a:t>
            </a:r>
            <a:r>
              <a:rPr lang="cs-CZ" sz="1400" u="sng" dirty="0" smtClean="0">
                <a:latin typeface="Calibri" pitchFamily="34" charset="0"/>
              </a:rPr>
              <a:t> de la </a:t>
            </a:r>
            <a:r>
              <a:rPr lang="cs-CZ" sz="1400" u="sng" dirty="0" err="1" smtClean="0">
                <a:latin typeface="Calibri" pitchFamily="34" charset="0"/>
              </a:rPr>
              <a:t>V</a:t>
            </a:r>
            <a:r>
              <a:rPr lang="cs-CZ" sz="1400" b="1" u="sng" baseline="30000" dirty="0" err="1" smtClean="0">
                <a:latin typeface="Calibri" pitchFamily="34" charset="0"/>
              </a:rPr>
              <a:t>eme</a:t>
            </a:r>
            <a:r>
              <a:rPr lang="cs-CZ" sz="1400" u="sng" dirty="0" smtClean="0">
                <a:latin typeface="Calibri" pitchFamily="34" charset="0"/>
              </a:rPr>
              <a:t> </a:t>
            </a:r>
            <a:r>
              <a:rPr lang="cs-CZ" sz="1400" u="sng" dirty="0" err="1" smtClean="0">
                <a:latin typeface="Calibri" pitchFamily="34" charset="0"/>
              </a:rPr>
              <a:t>République</a:t>
            </a:r>
            <a:r>
              <a:rPr lang="cs-CZ" sz="1400" u="sng" dirty="0" smtClean="0">
                <a:latin typeface="Calibri" pitchFamily="34" charset="0"/>
              </a:rPr>
              <a:t> </a:t>
            </a:r>
          </a:p>
          <a:p>
            <a:pPr marL="609600" indent="-609600" eaLnBrk="1" hangingPunct="1">
              <a:buFontTx/>
              <a:buNone/>
            </a:pPr>
            <a:r>
              <a:rPr lang="cs-CZ" sz="1400" b="1" i="1" dirty="0" smtClean="0">
                <a:latin typeface="Calibri" pitchFamily="34" charset="0"/>
              </a:rPr>
              <a:t>1- Nicolas Sarkozy</a:t>
            </a:r>
            <a:r>
              <a:rPr lang="cs-CZ" sz="1400" i="1" dirty="0" smtClean="0">
                <a:latin typeface="Calibri" pitchFamily="34" charset="0"/>
              </a:rPr>
              <a:t> 2007 – 2012 – 2- </a:t>
            </a:r>
            <a:r>
              <a:rPr lang="cs-CZ" sz="1400" b="1" i="1" dirty="0" smtClean="0">
                <a:latin typeface="Calibri" pitchFamily="34" charset="0"/>
              </a:rPr>
              <a:t>Charles de </a:t>
            </a:r>
            <a:r>
              <a:rPr lang="cs-CZ" sz="1400" b="1" i="1" dirty="0" err="1" smtClean="0">
                <a:latin typeface="Calibri" pitchFamily="34" charset="0"/>
              </a:rPr>
              <a:t>Gaulle</a:t>
            </a:r>
            <a:r>
              <a:rPr lang="cs-CZ" sz="1400" i="1" dirty="0" smtClean="0">
                <a:latin typeface="Calibri" pitchFamily="34" charset="0"/>
              </a:rPr>
              <a:t> 1958 – 1969 – 3- </a:t>
            </a:r>
            <a:r>
              <a:rPr lang="cs-CZ" sz="1400" b="1" i="1" dirty="0" err="1" smtClean="0">
                <a:latin typeface="Calibri" pitchFamily="34" charset="0"/>
              </a:rPr>
              <a:t>Fran</a:t>
            </a:r>
            <a:r>
              <a:rPr lang="en-US" sz="1400" b="1" i="1" dirty="0" smtClean="0">
                <a:latin typeface="Calibri" pitchFamily="34" charset="0"/>
              </a:rPr>
              <a:t>ç</a:t>
            </a:r>
            <a:r>
              <a:rPr lang="cs-CZ" sz="1400" b="1" i="1" dirty="0" err="1" smtClean="0">
                <a:latin typeface="Calibri" pitchFamily="34" charset="0"/>
              </a:rPr>
              <a:t>ois</a:t>
            </a:r>
            <a:r>
              <a:rPr lang="cs-CZ" sz="1400" b="1" i="1" dirty="0" smtClean="0">
                <a:latin typeface="Calibri" pitchFamily="34" charset="0"/>
              </a:rPr>
              <a:t> </a:t>
            </a:r>
            <a:r>
              <a:rPr lang="cs-CZ" sz="1400" b="1" i="1" dirty="0" err="1" smtClean="0">
                <a:latin typeface="Calibri" pitchFamily="34" charset="0"/>
              </a:rPr>
              <a:t>Mitterrand</a:t>
            </a:r>
            <a:r>
              <a:rPr lang="cs-CZ" sz="1400" i="1" dirty="0" smtClean="0">
                <a:latin typeface="Calibri" pitchFamily="34" charset="0"/>
              </a:rPr>
              <a:t> 1981 – 1995 –</a:t>
            </a:r>
          </a:p>
          <a:p>
            <a:pPr marL="609600" indent="-609600" eaLnBrk="1" hangingPunct="1">
              <a:buFontTx/>
              <a:buNone/>
            </a:pPr>
            <a:r>
              <a:rPr lang="cs-CZ" sz="1400" i="1" dirty="0" smtClean="0">
                <a:latin typeface="Calibri" pitchFamily="34" charset="0"/>
              </a:rPr>
              <a:t>4- </a:t>
            </a:r>
            <a:r>
              <a:rPr lang="cs-CZ" sz="1400" b="1" i="1" dirty="0" smtClean="0">
                <a:latin typeface="Calibri" pitchFamily="34" charset="0"/>
              </a:rPr>
              <a:t>Georges </a:t>
            </a:r>
            <a:r>
              <a:rPr lang="cs-CZ" sz="1400" b="1" i="1" dirty="0" err="1" smtClean="0">
                <a:latin typeface="Calibri" pitchFamily="34" charset="0"/>
              </a:rPr>
              <a:t>Pompidou</a:t>
            </a:r>
            <a:r>
              <a:rPr lang="cs-CZ" sz="1400" i="1" dirty="0" smtClean="0">
                <a:latin typeface="Calibri" pitchFamily="34" charset="0"/>
              </a:rPr>
              <a:t> 1969 – 1974 – 5- </a:t>
            </a:r>
            <a:r>
              <a:rPr lang="cs-CZ" sz="1400" b="1" i="1" dirty="0" smtClean="0">
                <a:latin typeface="Calibri" pitchFamily="34" charset="0"/>
              </a:rPr>
              <a:t>Jacques Chirac</a:t>
            </a:r>
            <a:r>
              <a:rPr lang="cs-CZ" sz="1400" i="1" dirty="0" smtClean="0">
                <a:latin typeface="Calibri" pitchFamily="34" charset="0"/>
              </a:rPr>
              <a:t> 1995 – 2007 – 6- </a:t>
            </a:r>
            <a:r>
              <a:rPr lang="cs-CZ" sz="1400" b="1" i="1" dirty="0" err="1" smtClean="0">
                <a:latin typeface="Calibri" pitchFamily="34" charset="0"/>
              </a:rPr>
              <a:t>Fran</a:t>
            </a:r>
            <a:r>
              <a:rPr lang="en-US" sz="1400" b="1" i="1" dirty="0" smtClean="0">
                <a:latin typeface="Calibri" pitchFamily="34" charset="0"/>
              </a:rPr>
              <a:t>ç</a:t>
            </a:r>
            <a:r>
              <a:rPr lang="cs-CZ" sz="1400" b="1" i="1" dirty="0" err="1" smtClean="0">
                <a:latin typeface="Calibri" pitchFamily="34" charset="0"/>
              </a:rPr>
              <a:t>ois</a:t>
            </a:r>
            <a:r>
              <a:rPr lang="cs-CZ" sz="1400" b="1" i="1" dirty="0" smtClean="0">
                <a:latin typeface="Calibri" pitchFamily="34" charset="0"/>
              </a:rPr>
              <a:t> </a:t>
            </a:r>
            <a:r>
              <a:rPr lang="cs-CZ" sz="1400" b="1" i="1" dirty="0" err="1" smtClean="0">
                <a:latin typeface="Calibri" pitchFamily="34" charset="0"/>
              </a:rPr>
              <a:t>Hollande</a:t>
            </a:r>
            <a:r>
              <a:rPr lang="cs-CZ" sz="1400" i="1" dirty="0" smtClean="0">
                <a:latin typeface="Calibri" pitchFamily="34" charset="0"/>
              </a:rPr>
              <a:t> 2012 - ? – </a:t>
            </a:r>
          </a:p>
          <a:p>
            <a:pPr marL="609600" indent="-609600" eaLnBrk="1" hangingPunct="1">
              <a:buFontTx/>
              <a:buNone/>
            </a:pPr>
            <a:r>
              <a:rPr lang="cs-CZ" sz="1400" b="1" i="1" dirty="0" smtClean="0">
                <a:latin typeface="Calibri" pitchFamily="34" charset="0"/>
              </a:rPr>
              <a:t>7- Valéry </a:t>
            </a:r>
            <a:r>
              <a:rPr lang="cs-CZ" sz="1400" b="1" i="1" dirty="0" err="1" smtClean="0">
                <a:latin typeface="Calibri" pitchFamily="34" charset="0"/>
              </a:rPr>
              <a:t>Giscard</a:t>
            </a:r>
            <a:r>
              <a:rPr lang="cs-CZ" sz="1400" b="1" i="1" dirty="0" smtClean="0">
                <a:latin typeface="Calibri" pitchFamily="34" charset="0"/>
              </a:rPr>
              <a:t> </a:t>
            </a:r>
            <a:r>
              <a:rPr lang="cs-CZ" sz="1400" b="1" i="1" dirty="0" err="1" smtClean="0">
                <a:latin typeface="Calibri" pitchFamily="34" charset="0"/>
              </a:rPr>
              <a:t>d´Estaing</a:t>
            </a:r>
            <a:r>
              <a:rPr lang="cs-CZ" sz="1400" i="1" dirty="0" smtClean="0">
                <a:latin typeface="Calibri" pitchFamily="34" charset="0"/>
              </a:rPr>
              <a:t> 1974 - 1981</a:t>
            </a:r>
          </a:p>
          <a:p>
            <a:pPr marL="609600" indent="-609600" eaLnBrk="1" hangingPunct="1">
              <a:buFontTx/>
              <a:buAutoNum type="arabicParenR"/>
            </a:pPr>
            <a:endParaRPr lang="en-US" sz="1400" i="1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7"/>
          <p:cNvSpPr>
            <a:spLocks noGrp="1"/>
          </p:cNvSpPr>
          <p:nvPr>
            <p:ph type="body" idx="4294967295"/>
          </p:nvPr>
        </p:nvSpPr>
        <p:spPr>
          <a:xfrm>
            <a:off x="468313" y="260350"/>
            <a:ext cx="8229600" cy="1800225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cs-CZ" sz="1400" u="sng" dirty="0" smtClean="0">
                <a:latin typeface="Calibri" pitchFamily="34" charset="0"/>
              </a:rPr>
              <a:t>Les </a:t>
            </a:r>
            <a:r>
              <a:rPr lang="cs-CZ" sz="1400" u="sng" dirty="0" err="1" smtClean="0">
                <a:latin typeface="Calibri" pitchFamily="34" charset="0"/>
              </a:rPr>
              <a:t>lieux</a:t>
            </a:r>
            <a:r>
              <a:rPr lang="cs-CZ" sz="1400" u="sng" dirty="0" smtClean="0">
                <a:latin typeface="Calibri" pitchFamily="34" charset="0"/>
              </a:rPr>
              <a:t> </a:t>
            </a:r>
            <a:r>
              <a:rPr lang="cs-CZ" sz="1400" u="sng" dirty="0" err="1" smtClean="0">
                <a:latin typeface="Calibri" pitchFamily="34" charset="0"/>
              </a:rPr>
              <a:t>du</a:t>
            </a:r>
            <a:r>
              <a:rPr lang="cs-CZ" sz="1400" u="sng" dirty="0" smtClean="0">
                <a:latin typeface="Calibri" pitchFamily="34" charset="0"/>
              </a:rPr>
              <a:t> </a:t>
            </a:r>
            <a:r>
              <a:rPr lang="cs-CZ" sz="1400" u="sng" dirty="0" err="1" smtClean="0">
                <a:latin typeface="Calibri" pitchFamily="34" charset="0"/>
              </a:rPr>
              <a:t>pouvoir</a:t>
            </a:r>
            <a:r>
              <a:rPr lang="cs-CZ" sz="1400" u="sng" dirty="0" smtClean="0">
                <a:latin typeface="Calibri" pitchFamily="34" charset="0"/>
              </a:rPr>
              <a:t> </a:t>
            </a:r>
          </a:p>
          <a:p>
            <a:pPr marL="609600" indent="-609600" eaLnBrk="1" hangingPunct="1">
              <a:buFontTx/>
              <a:buAutoNum type="arabicParenR"/>
            </a:pPr>
            <a:r>
              <a:rPr lang="cs-CZ" sz="1400" i="1" dirty="0" err="1" smtClean="0">
                <a:latin typeface="Calibri" pitchFamily="34" charset="0"/>
              </a:rPr>
              <a:t>Le</a:t>
            </a:r>
            <a:r>
              <a:rPr lang="cs-CZ" sz="1400" i="1" dirty="0" smtClean="0">
                <a:latin typeface="Calibri" pitchFamily="34" charset="0"/>
              </a:rPr>
              <a:t> </a:t>
            </a:r>
            <a:r>
              <a:rPr lang="cs-CZ" sz="1400" i="1" dirty="0" err="1" smtClean="0">
                <a:latin typeface="Calibri" pitchFamily="34" charset="0"/>
              </a:rPr>
              <a:t>palais</a:t>
            </a:r>
            <a:r>
              <a:rPr lang="cs-CZ" sz="1400" i="1" dirty="0" smtClean="0">
                <a:latin typeface="Calibri" pitchFamily="34" charset="0"/>
              </a:rPr>
              <a:t> de </a:t>
            </a:r>
            <a:r>
              <a:rPr lang="cs-CZ" sz="1400" i="1" dirty="0" err="1" smtClean="0">
                <a:latin typeface="Calibri" pitchFamily="34" charset="0"/>
              </a:rPr>
              <a:t>l´Elysée</a:t>
            </a:r>
            <a:r>
              <a:rPr lang="cs-CZ" sz="1400" i="1" dirty="0" smtClean="0">
                <a:latin typeface="Calibri" pitchFamily="34" charset="0"/>
              </a:rPr>
              <a:t> – </a:t>
            </a:r>
            <a:r>
              <a:rPr lang="cs-CZ" sz="1400" i="1" dirty="0" err="1" smtClean="0">
                <a:latin typeface="Calibri" pitchFamily="34" charset="0"/>
              </a:rPr>
              <a:t>le</a:t>
            </a:r>
            <a:r>
              <a:rPr lang="cs-CZ" sz="1400" i="1" dirty="0" smtClean="0">
                <a:latin typeface="Calibri" pitchFamily="34" charset="0"/>
              </a:rPr>
              <a:t> </a:t>
            </a:r>
            <a:r>
              <a:rPr lang="cs-CZ" sz="1400" i="1" dirty="0" err="1" smtClean="0">
                <a:latin typeface="Calibri" pitchFamily="34" charset="0"/>
              </a:rPr>
              <a:t>Président</a:t>
            </a:r>
            <a:r>
              <a:rPr lang="cs-CZ" sz="1400" i="1" dirty="0" smtClean="0">
                <a:latin typeface="Calibri" pitchFamily="34" charset="0"/>
              </a:rPr>
              <a:t> de la </a:t>
            </a:r>
            <a:r>
              <a:rPr lang="cs-CZ" sz="1400" i="1" dirty="0" err="1" smtClean="0">
                <a:latin typeface="Calibri" pitchFamily="34" charset="0"/>
              </a:rPr>
              <a:t>République</a:t>
            </a:r>
            <a:endParaRPr lang="cs-CZ" sz="1400" i="1" dirty="0" smtClean="0">
              <a:latin typeface="Calibri" pitchFamily="34" charset="0"/>
            </a:endParaRPr>
          </a:p>
          <a:p>
            <a:pPr marL="609600" indent="-609600" eaLnBrk="1" hangingPunct="1">
              <a:buFontTx/>
              <a:buAutoNum type="arabicParenR"/>
            </a:pPr>
            <a:r>
              <a:rPr lang="cs-CZ" sz="1400" i="1" dirty="0" err="1" smtClean="0">
                <a:latin typeface="Calibri" pitchFamily="34" charset="0"/>
              </a:rPr>
              <a:t>L´h</a:t>
            </a:r>
            <a:r>
              <a:rPr lang="en-US" sz="1400" i="1" dirty="0" smtClean="0">
                <a:latin typeface="Calibri" pitchFamily="34" charset="0"/>
              </a:rPr>
              <a:t>ô</a:t>
            </a:r>
            <a:r>
              <a:rPr lang="cs-CZ" sz="1400" i="1" dirty="0" smtClean="0">
                <a:latin typeface="Calibri" pitchFamily="34" charset="0"/>
              </a:rPr>
              <a:t>tel </a:t>
            </a:r>
            <a:r>
              <a:rPr lang="cs-CZ" sz="1400" i="1" dirty="0" err="1" smtClean="0">
                <a:latin typeface="Calibri" pitchFamily="34" charset="0"/>
              </a:rPr>
              <a:t>Matignon</a:t>
            </a:r>
            <a:r>
              <a:rPr lang="cs-CZ" sz="1400" i="1" dirty="0" smtClean="0">
                <a:latin typeface="Calibri" pitchFamily="34" charset="0"/>
              </a:rPr>
              <a:t> – </a:t>
            </a:r>
            <a:r>
              <a:rPr lang="cs-CZ" sz="1400" i="1" dirty="0" err="1" smtClean="0">
                <a:latin typeface="Calibri" pitchFamily="34" charset="0"/>
              </a:rPr>
              <a:t>le</a:t>
            </a:r>
            <a:r>
              <a:rPr lang="cs-CZ" sz="1400" i="1" dirty="0" smtClean="0">
                <a:latin typeface="Calibri" pitchFamily="34" charset="0"/>
              </a:rPr>
              <a:t> </a:t>
            </a:r>
            <a:r>
              <a:rPr lang="cs-CZ" sz="1400" i="1" dirty="0" err="1" smtClean="0">
                <a:latin typeface="Calibri" pitchFamily="34" charset="0"/>
              </a:rPr>
              <a:t>Premier</a:t>
            </a:r>
            <a:r>
              <a:rPr lang="cs-CZ" sz="1400" i="1" dirty="0" smtClean="0">
                <a:latin typeface="Calibri" pitchFamily="34" charset="0"/>
              </a:rPr>
              <a:t> </a:t>
            </a:r>
            <a:r>
              <a:rPr lang="cs-CZ" sz="1400" i="1" dirty="0" err="1" smtClean="0">
                <a:latin typeface="Calibri" pitchFamily="34" charset="0"/>
              </a:rPr>
              <a:t>ministre</a:t>
            </a:r>
            <a:endParaRPr lang="cs-CZ" sz="1400" i="1" dirty="0" smtClean="0">
              <a:latin typeface="Calibri" pitchFamily="34" charset="0"/>
            </a:endParaRPr>
          </a:p>
          <a:p>
            <a:pPr marL="609600" indent="-609600" eaLnBrk="1" hangingPunct="1">
              <a:buFontTx/>
              <a:buAutoNum type="arabicParenR"/>
            </a:pPr>
            <a:r>
              <a:rPr lang="cs-CZ" sz="1400" i="1" dirty="0" err="1" smtClean="0">
                <a:latin typeface="Calibri" pitchFamily="34" charset="0"/>
              </a:rPr>
              <a:t>Le</a:t>
            </a:r>
            <a:r>
              <a:rPr lang="cs-CZ" sz="1400" i="1" dirty="0" smtClean="0">
                <a:latin typeface="Calibri" pitchFamily="34" charset="0"/>
              </a:rPr>
              <a:t> </a:t>
            </a:r>
            <a:r>
              <a:rPr lang="cs-CZ" sz="1400" i="1" dirty="0" err="1" smtClean="0">
                <a:latin typeface="Calibri" pitchFamily="34" charset="0"/>
              </a:rPr>
              <a:t>Palais</a:t>
            </a:r>
            <a:r>
              <a:rPr lang="cs-CZ" sz="1400" i="1" dirty="0" smtClean="0">
                <a:latin typeface="Calibri" pitchFamily="34" charset="0"/>
              </a:rPr>
              <a:t> </a:t>
            </a:r>
            <a:r>
              <a:rPr lang="cs-CZ" sz="1400" i="1" dirty="0" err="1" smtClean="0">
                <a:latin typeface="Calibri" pitchFamily="34" charset="0"/>
              </a:rPr>
              <a:t>du</a:t>
            </a:r>
            <a:r>
              <a:rPr lang="cs-CZ" sz="1400" i="1" dirty="0" smtClean="0">
                <a:latin typeface="Calibri" pitchFamily="34" charset="0"/>
              </a:rPr>
              <a:t> </a:t>
            </a:r>
            <a:r>
              <a:rPr lang="cs-CZ" sz="1400" i="1" dirty="0" err="1" smtClean="0">
                <a:latin typeface="Calibri" pitchFamily="34" charset="0"/>
              </a:rPr>
              <a:t>Luxembourg</a:t>
            </a:r>
            <a:r>
              <a:rPr lang="cs-CZ" sz="1400" i="1" dirty="0" smtClean="0">
                <a:latin typeface="Calibri" pitchFamily="34" charset="0"/>
              </a:rPr>
              <a:t> – </a:t>
            </a:r>
            <a:r>
              <a:rPr lang="cs-CZ" sz="1400" i="1" dirty="0" err="1" smtClean="0">
                <a:latin typeface="Calibri" pitchFamily="34" charset="0"/>
              </a:rPr>
              <a:t>le</a:t>
            </a:r>
            <a:r>
              <a:rPr lang="cs-CZ" sz="1400" i="1" dirty="0" smtClean="0">
                <a:latin typeface="Calibri" pitchFamily="34" charset="0"/>
              </a:rPr>
              <a:t> </a:t>
            </a:r>
            <a:r>
              <a:rPr lang="cs-CZ" sz="1400" i="1" dirty="0" err="1" smtClean="0">
                <a:latin typeface="Calibri" pitchFamily="34" charset="0"/>
              </a:rPr>
              <a:t>Sénat</a:t>
            </a:r>
            <a:endParaRPr lang="cs-CZ" sz="1400" i="1" dirty="0" smtClean="0">
              <a:latin typeface="Calibri" pitchFamily="34" charset="0"/>
            </a:endParaRPr>
          </a:p>
          <a:p>
            <a:pPr marL="609600" indent="-609600" eaLnBrk="1" hangingPunct="1">
              <a:buFontTx/>
              <a:buAutoNum type="arabicParenR"/>
            </a:pPr>
            <a:r>
              <a:rPr lang="cs-CZ" sz="1400" i="1" dirty="0" err="1" smtClean="0">
                <a:latin typeface="Calibri" pitchFamily="34" charset="0"/>
              </a:rPr>
              <a:t>Le</a:t>
            </a:r>
            <a:r>
              <a:rPr lang="cs-CZ" sz="1400" i="1" dirty="0" smtClean="0">
                <a:latin typeface="Calibri" pitchFamily="34" charset="0"/>
              </a:rPr>
              <a:t> </a:t>
            </a:r>
            <a:r>
              <a:rPr lang="cs-CZ" sz="1400" i="1" dirty="0" err="1" smtClean="0">
                <a:latin typeface="Calibri" pitchFamily="34" charset="0"/>
              </a:rPr>
              <a:t>Palais</a:t>
            </a:r>
            <a:r>
              <a:rPr lang="cs-CZ" sz="1400" i="1" dirty="0" smtClean="0">
                <a:latin typeface="Calibri" pitchFamily="34" charset="0"/>
              </a:rPr>
              <a:t> Bourbon – </a:t>
            </a:r>
            <a:r>
              <a:rPr lang="cs-CZ" sz="1400" i="1" dirty="0" err="1" smtClean="0">
                <a:latin typeface="Calibri" pitchFamily="34" charset="0"/>
              </a:rPr>
              <a:t>l´Assemblée</a:t>
            </a:r>
            <a:r>
              <a:rPr lang="cs-CZ" sz="1400" i="1" dirty="0" smtClean="0">
                <a:latin typeface="Calibri" pitchFamily="34" charset="0"/>
              </a:rPr>
              <a:t> </a:t>
            </a:r>
            <a:r>
              <a:rPr lang="cs-CZ" sz="1400" i="1" dirty="0" err="1" smtClean="0">
                <a:latin typeface="Calibri" pitchFamily="34" charset="0"/>
              </a:rPr>
              <a:t>Nationale</a:t>
            </a:r>
            <a:endParaRPr lang="cs-CZ" sz="1400" i="1" dirty="0" smtClean="0">
              <a:latin typeface="Calibri" pitchFamily="34" charset="0"/>
            </a:endParaRPr>
          </a:p>
          <a:p>
            <a:pPr marL="609600" indent="-609600" eaLnBrk="1" hangingPunct="1">
              <a:buFontTx/>
              <a:buAutoNum type="arabicParenR"/>
            </a:pPr>
            <a:endParaRPr lang="cs-CZ" sz="1400" i="1" dirty="0" smtClean="0">
              <a:solidFill>
                <a:srgbClr val="000000"/>
              </a:solidFill>
            </a:endParaRPr>
          </a:p>
          <a:p>
            <a:pPr marL="609600" indent="-609600" eaLnBrk="1" hangingPunct="1">
              <a:buFontTx/>
              <a:buAutoNum type="arabicParenR"/>
            </a:pPr>
            <a:endParaRPr lang="cs-CZ" sz="1400" i="1" dirty="0" smtClean="0">
              <a:solidFill>
                <a:srgbClr val="000000"/>
              </a:solidFill>
            </a:endParaRPr>
          </a:p>
          <a:p>
            <a:pPr marL="609600" indent="-609600" eaLnBrk="1" hangingPunct="1">
              <a:buFontTx/>
              <a:buAutoNum type="arabicParenR"/>
            </a:pPr>
            <a:endParaRPr lang="en-US" sz="1400" i="1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alónky">
  <a:themeElements>
    <a:clrScheme name="Balónky 8">
      <a:dk1>
        <a:srgbClr val="006699"/>
      </a:dk1>
      <a:lt1>
        <a:srgbClr val="FFFFFF"/>
      </a:lt1>
      <a:dk2>
        <a:srgbClr val="006666"/>
      </a:dk2>
      <a:lt2>
        <a:srgbClr val="FFFFCC"/>
      </a:lt2>
      <a:accent1>
        <a:srgbClr val="EDFAD2"/>
      </a:accent1>
      <a:accent2>
        <a:srgbClr val="EBF7FF"/>
      </a:accent2>
      <a:accent3>
        <a:srgbClr val="FFFFFF"/>
      </a:accent3>
      <a:accent4>
        <a:srgbClr val="005682"/>
      </a:accent4>
      <a:accent5>
        <a:srgbClr val="F4FCE5"/>
      </a:accent5>
      <a:accent6>
        <a:srgbClr val="D5E0E7"/>
      </a:accent6>
      <a:hlink>
        <a:srgbClr val="CC99FF"/>
      </a:hlink>
      <a:folHlink>
        <a:srgbClr val="F2DFFD"/>
      </a:folHlink>
    </a:clrScheme>
    <a:fontScheme name="Balónky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alónky 1">
        <a:dk1>
          <a:srgbClr val="9900CC"/>
        </a:dk1>
        <a:lt1>
          <a:srgbClr val="FFFFCC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660066"/>
        </a:accent2>
        <a:accent3>
          <a:srgbClr val="AAAAAA"/>
        </a:accent3>
        <a:accent4>
          <a:srgbClr val="DADAAE"/>
        </a:accent4>
        <a:accent5>
          <a:srgbClr val="B8B8CA"/>
        </a:accent5>
        <a:accent6>
          <a:srgbClr val="5C005C"/>
        </a:accent6>
        <a:hlink>
          <a:srgbClr val="CC00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ky 2">
        <a:dk1>
          <a:srgbClr val="990033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E78A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ky 3">
        <a:dk1>
          <a:srgbClr val="CCCCFF"/>
        </a:dk1>
        <a:lt1>
          <a:srgbClr val="FFFFCC"/>
        </a:lt1>
        <a:dk2>
          <a:srgbClr val="000000"/>
        </a:dk2>
        <a:lt2>
          <a:srgbClr val="FFFFFF"/>
        </a:lt2>
        <a:accent1>
          <a:srgbClr val="9999FF"/>
        </a:accent1>
        <a:accent2>
          <a:srgbClr val="33CCCC"/>
        </a:accent2>
        <a:accent3>
          <a:srgbClr val="AAAAAA"/>
        </a:accent3>
        <a:accent4>
          <a:srgbClr val="DADAAE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ky 4">
        <a:dk1>
          <a:srgbClr val="000000"/>
        </a:dk1>
        <a:lt1>
          <a:srgbClr val="F8F8F8"/>
        </a:lt1>
        <a:dk2>
          <a:srgbClr val="800000"/>
        </a:dk2>
        <a:lt2>
          <a:srgbClr val="FFFFFF"/>
        </a:lt2>
        <a:accent1>
          <a:srgbClr val="FF3300"/>
        </a:accent1>
        <a:accent2>
          <a:srgbClr val="FF5050"/>
        </a:accent2>
        <a:accent3>
          <a:srgbClr val="C0AAAA"/>
        </a:accent3>
        <a:accent4>
          <a:srgbClr val="D4D4D4"/>
        </a:accent4>
        <a:accent5>
          <a:srgbClr val="FFADAA"/>
        </a:accent5>
        <a:accent6>
          <a:srgbClr val="E74848"/>
        </a:accent6>
        <a:hlink>
          <a:srgbClr val="FF99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ky 5">
        <a:dk1>
          <a:srgbClr val="666699"/>
        </a:dk1>
        <a:lt1>
          <a:srgbClr val="FFFFFF"/>
        </a:lt1>
        <a:dk2>
          <a:srgbClr val="000066"/>
        </a:dk2>
        <a:lt2>
          <a:srgbClr val="CCECFF"/>
        </a:lt2>
        <a:accent1>
          <a:srgbClr val="0099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CACA"/>
        </a:accent5>
        <a:accent6>
          <a:srgbClr val="008AB9"/>
        </a:accent6>
        <a:hlink>
          <a:srgbClr val="CC99FF"/>
        </a:hlink>
        <a:folHlink>
          <a:srgbClr val="3366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ky 6">
        <a:dk1>
          <a:srgbClr val="99CC00"/>
        </a:dk1>
        <a:lt1>
          <a:srgbClr val="FFFFFF"/>
        </a:lt1>
        <a:dk2>
          <a:srgbClr val="009900"/>
        </a:dk2>
        <a:lt2>
          <a:srgbClr val="FFFF99"/>
        </a:lt2>
        <a:accent1>
          <a:srgbClr val="336600"/>
        </a:accent1>
        <a:accent2>
          <a:srgbClr val="008000"/>
        </a:accent2>
        <a:accent3>
          <a:srgbClr val="AACAAA"/>
        </a:accent3>
        <a:accent4>
          <a:srgbClr val="DADADA"/>
        </a:accent4>
        <a:accent5>
          <a:srgbClr val="ADB8AA"/>
        </a:accent5>
        <a:accent6>
          <a:srgbClr val="007300"/>
        </a:accent6>
        <a:hlink>
          <a:srgbClr val="CCCC00"/>
        </a:hlink>
        <a:folHlink>
          <a:srgbClr val="33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ky 7">
        <a:dk1>
          <a:srgbClr val="000066"/>
        </a:dk1>
        <a:lt1>
          <a:srgbClr val="E1F4FF"/>
        </a:lt1>
        <a:dk2>
          <a:srgbClr val="000066"/>
        </a:dk2>
        <a:lt2>
          <a:srgbClr val="CCCCFF"/>
        </a:lt2>
        <a:accent1>
          <a:srgbClr val="9999FF"/>
        </a:accent1>
        <a:accent2>
          <a:srgbClr val="33CCCC"/>
        </a:accent2>
        <a:accent3>
          <a:srgbClr val="EEF8FF"/>
        </a:accent3>
        <a:accent4>
          <a:srgbClr val="000056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ónky 8">
        <a:dk1>
          <a:srgbClr val="006699"/>
        </a:dk1>
        <a:lt1>
          <a:srgbClr val="FFFFFF"/>
        </a:lt1>
        <a:dk2>
          <a:srgbClr val="006666"/>
        </a:dk2>
        <a:lt2>
          <a:srgbClr val="FFFFCC"/>
        </a:lt2>
        <a:accent1>
          <a:srgbClr val="EDFAD2"/>
        </a:accent1>
        <a:accent2>
          <a:srgbClr val="EBF7FF"/>
        </a:accent2>
        <a:accent3>
          <a:srgbClr val="FFFFFF"/>
        </a:accent3>
        <a:accent4>
          <a:srgbClr val="005682"/>
        </a:accent4>
        <a:accent5>
          <a:srgbClr val="F4FCE5"/>
        </a:accent5>
        <a:accent6>
          <a:srgbClr val="D5E0E7"/>
        </a:accent6>
        <a:hlink>
          <a:srgbClr val="CC99FF"/>
        </a:hlink>
        <a:folHlink>
          <a:srgbClr val="F2DF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ónky 9">
        <a:dk1>
          <a:srgbClr val="000000"/>
        </a:dk1>
        <a:lt1>
          <a:srgbClr val="FFFFFF"/>
        </a:lt1>
        <a:dk2>
          <a:srgbClr val="000000"/>
        </a:dk2>
        <a:lt2>
          <a:srgbClr val="FFCC99"/>
        </a:lt2>
        <a:accent1>
          <a:srgbClr val="FF9900"/>
        </a:accent1>
        <a:accent2>
          <a:srgbClr val="FF99CC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B9"/>
        </a:accent6>
        <a:hlink>
          <a:srgbClr val="FF9999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752</TotalTime>
  <Words>1038</Words>
  <Application>Microsoft Office PowerPoint</Application>
  <PresentationFormat>Předvádění na obrazovce (4:3)</PresentationFormat>
  <Paragraphs>119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9</vt:i4>
      </vt:variant>
    </vt:vector>
  </HeadingPairs>
  <TitlesOfParts>
    <vt:vector size="11" baseType="lpstr">
      <vt:lpstr>Motiv systému Office</vt:lpstr>
      <vt:lpstr>Balónky</vt:lpstr>
      <vt:lpstr>La Veme République</vt:lpstr>
      <vt:lpstr>Snímek 2</vt:lpstr>
      <vt:lpstr>Le fonctionnement de la Veme République</vt:lpstr>
      <vt:lpstr>Le fonctionnement de la Veme République (suite) A partir du texte, complétez le schéma suivant (vous pouvez ajouter des éléments)</vt:lpstr>
      <vt:lpstr>Les présidents de la Veme république  Depuis 1958, la France a connu 7 présidents de la République.  Pour chaque président, retrouvez sa photo et les dates de son/ses mandat(s)</vt:lpstr>
      <vt:lpstr>Les lieux du pouvoir  Voici les différents lieux du pouvoir en France. Pour chaque image, retrouvez le nom du lieu représenté et l´institution qui y siège</vt:lpstr>
      <vt:lpstr>Použitý obrazový materiál:</vt:lpstr>
      <vt:lpstr>Proposition de corrections</vt:lpstr>
      <vt:lpstr>Snímek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Soizick</cp:lastModifiedBy>
  <cp:revision>50</cp:revision>
  <dcterms:created xsi:type="dcterms:W3CDTF">2012-06-18T15:15:37Z</dcterms:created>
  <dcterms:modified xsi:type="dcterms:W3CDTF">2013-12-12T12:54:46Z</dcterms:modified>
</cp:coreProperties>
</file>