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sldIdLst>
    <p:sldId id="256" r:id="rId3"/>
    <p:sldId id="263" r:id="rId4"/>
    <p:sldId id="266" r:id="rId5"/>
    <p:sldId id="267" r:id="rId6"/>
    <p:sldId id="268" r:id="rId7"/>
    <p:sldId id="264" r:id="rId8"/>
    <p:sldId id="269" r:id="rId9"/>
    <p:sldId id="265" r:id="rId10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48" autoAdjust="0"/>
    <p:restoredTop sz="94660"/>
  </p:normalViewPr>
  <p:slideViewPr>
    <p:cSldViewPr>
      <p:cViewPr>
        <p:scale>
          <a:sx n="100" d="100"/>
          <a:sy n="100" d="100"/>
        </p:scale>
        <p:origin x="-462" y="10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AE634C-EE18-4141-A147-AB738DEA993D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2E2B22-C4F0-4524-83E9-B87E1A354CF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2C224-D25F-4BCA-8556-5463E79DACDC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EDA30-6C06-4BD7-ACC9-A42F5D4CD51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CE6A8A-8D0A-45E7-BC02-35E6300239EE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07498B-352B-4E49-BDBE-C7E19182573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3" y="773"/>
                <a:ext cx="1333" cy="1485"/>
              </a:xfrm>
              <a:custGeom>
                <a:avLst/>
                <a:gdLst/>
                <a:ahLst/>
                <a:cxnLst>
                  <a:cxn ang="0">
                    <a:pos x="16" y="370"/>
                  </a:cxn>
                  <a:cxn ang="0">
                    <a:pos x="6" y="341"/>
                  </a:cxn>
                  <a:cxn ang="0">
                    <a:pos x="0" y="289"/>
                  </a:cxn>
                  <a:cxn ang="0">
                    <a:pos x="4" y="222"/>
                  </a:cxn>
                  <a:cxn ang="0">
                    <a:pos x="25" y="151"/>
                  </a:cxn>
                  <a:cxn ang="0">
                    <a:pos x="69" y="84"/>
                  </a:cxn>
                  <a:cxn ang="0">
                    <a:pos x="142" y="31"/>
                  </a:cxn>
                  <a:cxn ang="0">
                    <a:pos x="247" y="2"/>
                  </a:cxn>
                  <a:cxn ang="0">
                    <a:pos x="380" y="9"/>
                  </a:cxn>
                  <a:cxn ang="0">
                    <a:pos x="484" y="68"/>
                  </a:cxn>
                  <a:cxn ang="0">
                    <a:pos x="554" y="165"/>
                  </a:cxn>
                  <a:cxn ang="0">
                    <a:pos x="591" y="284"/>
                  </a:cxn>
                  <a:cxn ang="0">
                    <a:pos x="595" y="409"/>
                  </a:cxn>
                  <a:cxn ang="0">
                    <a:pos x="566" y="525"/>
                  </a:cxn>
                  <a:cxn ang="0">
                    <a:pos x="507" y="615"/>
                  </a:cxn>
                  <a:cxn ang="0">
                    <a:pos x="417" y="663"/>
                  </a:cxn>
                  <a:cxn ang="0">
                    <a:pos x="389" y="659"/>
                  </a:cxn>
                  <a:cxn ang="0">
                    <a:pos x="441" y="617"/>
                  </a:cxn>
                  <a:cxn ang="0">
                    <a:pos x="482" y="544"/>
                  </a:cxn>
                  <a:cxn ang="0">
                    <a:pos x="509" y="454"/>
                  </a:cxn>
                  <a:cxn ang="0">
                    <a:pos x="520" y="355"/>
                  </a:cxn>
                  <a:cxn ang="0">
                    <a:pos x="514" y="258"/>
                  </a:cxn>
                  <a:cxn ang="0">
                    <a:pos x="485" y="174"/>
                  </a:cxn>
                  <a:cxn ang="0">
                    <a:pos x="433" y="112"/>
                  </a:cxn>
                  <a:cxn ang="0">
                    <a:pos x="341" y="75"/>
                  </a:cxn>
                  <a:cxn ang="0">
                    <a:pos x="246" y="61"/>
                  </a:cxn>
                  <a:cxn ang="0">
                    <a:pos x="174" y="71"/>
                  </a:cxn>
                  <a:cxn ang="0">
                    <a:pos x="121" y="101"/>
                  </a:cxn>
                  <a:cxn ang="0">
                    <a:pos x="84" y="149"/>
                  </a:cxn>
                  <a:cxn ang="0">
                    <a:pos x="57" y="206"/>
                  </a:cxn>
                  <a:cxn ang="0">
                    <a:pos x="40" y="272"/>
                  </a:cxn>
                  <a:cxn ang="0">
                    <a:pos x="28" y="339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8" y="1797"/>
                <a:ext cx="571" cy="53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5"/>
                  </a:cxn>
                  <a:cxn ang="0">
                    <a:pos x="3" y="50"/>
                  </a:cxn>
                  <a:cxn ang="0">
                    <a:pos x="6" y="75"/>
                  </a:cxn>
                  <a:cxn ang="0">
                    <a:pos x="11" y="98"/>
                  </a:cxn>
                  <a:cxn ang="0">
                    <a:pos x="18" y="119"/>
                  </a:cxn>
                  <a:cxn ang="0">
                    <a:pos x="27" y="141"/>
                  </a:cxn>
                  <a:cxn ang="0">
                    <a:pos x="38" y="161"/>
                  </a:cxn>
                  <a:cxn ang="0">
                    <a:pos x="51" y="178"/>
                  </a:cxn>
                  <a:cxn ang="0">
                    <a:pos x="67" y="194"/>
                  </a:cxn>
                  <a:cxn ang="0">
                    <a:pos x="86" y="208"/>
                  </a:cxn>
                  <a:cxn ang="0">
                    <a:pos x="106" y="219"/>
                  </a:cxn>
                  <a:cxn ang="0">
                    <a:pos x="131" y="228"/>
                  </a:cxn>
                  <a:cxn ang="0">
                    <a:pos x="158" y="234"/>
                  </a:cxn>
                  <a:cxn ang="0">
                    <a:pos x="188" y="237"/>
                  </a:cxn>
                  <a:cxn ang="0">
                    <a:pos x="220" y="236"/>
                  </a:cxn>
                  <a:cxn ang="0">
                    <a:pos x="257" y="232"/>
                  </a:cxn>
                  <a:cxn ang="0">
                    <a:pos x="224" y="227"/>
                  </a:cxn>
                  <a:cxn ang="0">
                    <a:pos x="195" y="220"/>
                  </a:cxn>
                  <a:cxn ang="0">
                    <a:pos x="170" y="212"/>
                  </a:cxn>
                  <a:cxn ang="0">
                    <a:pos x="148" y="204"/>
                  </a:cxn>
                  <a:cxn ang="0">
                    <a:pos x="128" y="193"/>
                  </a:cxn>
                  <a:cxn ang="0">
                    <a:pos x="112" y="182"/>
                  </a:cxn>
                  <a:cxn ang="0">
                    <a:pos x="97" y="169"/>
                  </a:cxn>
                  <a:cxn ang="0">
                    <a:pos x="84" y="155"/>
                  </a:cxn>
                  <a:cxn ang="0">
                    <a:pos x="72" y="141"/>
                  </a:cxn>
                  <a:cxn ang="0">
                    <a:pos x="61" y="125"/>
                  </a:cxn>
                  <a:cxn ang="0">
                    <a:pos x="52" y="107"/>
                  </a:cxn>
                  <a:cxn ang="0">
                    <a:pos x="43" y="88"/>
                  </a:cxn>
                  <a:cxn ang="0">
                    <a:pos x="33" y="69"/>
                  </a:cxn>
                  <a:cxn ang="0">
                    <a:pos x="23" y="47"/>
                  </a:cxn>
                  <a:cxn ang="0">
                    <a:pos x="12" y="24"/>
                  </a:cxn>
                  <a:cxn ang="0">
                    <a:pos x="0" y="0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7" y="2162"/>
                <a:ext cx="277" cy="249"/>
              </a:xfrm>
              <a:custGeom>
                <a:avLst/>
                <a:gdLst/>
                <a:ahLst/>
                <a:cxnLst>
                  <a:cxn ang="0">
                    <a:pos x="77" y="0"/>
                  </a:cxn>
                  <a:cxn ang="0">
                    <a:pos x="124" y="108"/>
                  </a:cxn>
                  <a:cxn ang="0">
                    <a:pos x="120" y="107"/>
                  </a:cxn>
                  <a:cxn ang="0">
                    <a:pos x="107" y="105"/>
                  </a:cxn>
                  <a:cxn ang="0">
                    <a:pos x="89" y="101"/>
                  </a:cxn>
                  <a:cxn ang="0">
                    <a:pos x="68" y="99"/>
                  </a:cxn>
                  <a:cxn ang="0">
                    <a:pos x="45" y="97"/>
                  </a:cxn>
                  <a:cxn ang="0">
                    <a:pos x="25" y="98"/>
                  </a:cxn>
                  <a:cxn ang="0">
                    <a:pos x="9" y="102"/>
                  </a:cxn>
                  <a:cxn ang="0">
                    <a:pos x="0" y="110"/>
                  </a:cxn>
                  <a:cxn ang="0">
                    <a:pos x="4" y="98"/>
                  </a:cxn>
                  <a:cxn ang="0">
                    <a:pos x="8" y="89"/>
                  </a:cxn>
                  <a:cxn ang="0">
                    <a:pos x="16" y="82"/>
                  </a:cxn>
                  <a:cxn ang="0">
                    <a:pos x="25" y="76"/>
                  </a:cxn>
                  <a:cxn ang="0">
                    <a:pos x="36" y="72"/>
                  </a:cxn>
                  <a:cxn ang="0">
                    <a:pos x="47" y="71"/>
                  </a:cxn>
                  <a:cxn ang="0">
                    <a:pos x="59" y="71"/>
                  </a:cxn>
                  <a:cxn ang="0">
                    <a:pos x="72" y="74"/>
                  </a:cxn>
                  <a:cxn ang="0">
                    <a:pos x="73" y="71"/>
                  </a:cxn>
                  <a:cxn ang="0">
                    <a:pos x="70" y="56"/>
                  </a:cxn>
                  <a:cxn ang="0">
                    <a:pos x="67" y="38"/>
                  </a:cxn>
                  <a:cxn ang="0">
                    <a:pos x="65" y="30"/>
                  </a:cxn>
                  <a:cxn ang="0">
                    <a:pos x="63" y="30"/>
                  </a:cxn>
                  <a:cxn ang="0">
                    <a:pos x="61" y="29"/>
                  </a:cxn>
                  <a:cxn ang="0">
                    <a:pos x="59" y="26"/>
                  </a:cxn>
                  <a:cxn ang="0">
                    <a:pos x="57" y="23"/>
                  </a:cxn>
                  <a:cxn ang="0">
                    <a:pos x="57" y="19"/>
                  </a:cxn>
                  <a:cxn ang="0">
                    <a:pos x="59" y="14"/>
                  </a:cxn>
                  <a:cxn ang="0">
                    <a:pos x="66" y="8"/>
                  </a:cxn>
                  <a:cxn ang="0">
                    <a:pos x="77" y="0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8" y="972"/>
                <a:ext cx="245" cy="34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1"/>
                  </a:cxn>
                  <a:cxn ang="0">
                    <a:pos x="18" y="5"/>
                  </a:cxn>
                  <a:cxn ang="0">
                    <a:pos x="37" y="12"/>
                  </a:cxn>
                  <a:cxn ang="0">
                    <a:pos x="58" y="24"/>
                  </a:cxn>
                  <a:cxn ang="0">
                    <a:pos x="78" y="44"/>
                  </a:cxn>
                  <a:cxn ang="0">
                    <a:pos x="96" y="71"/>
                  </a:cxn>
                  <a:cxn ang="0">
                    <a:pos x="107" y="108"/>
                  </a:cxn>
                  <a:cxn ang="0">
                    <a:pos x="109" y="156"/>
                  </a:cxn>
                  <a:cxn ang="0">
                    <a:pos x="105" y="156"/>
                  </a:cxn>
                  <a:cxn ang="0">
                    <a:pos x="99" y="156"/>
                  </a:cxn>
                  <a:cxn ang="0">
                    <a:pos x="93" y="156"/>
                  </a:cxn>
                  <a:cxn ang="0">
                    <a:pos x="87" y="154"/>
                  </a:cxn>
                  <a:cxn ang="0">
                    <a:pos x="81" y="153"/>
                  </a:cxn>
                  <a:cxn ang="0">
                    <a:pos x="74" y="150"/>
                  </a:cxn>
                  <a:cxn ang="0">
                    <a:pos x="66" y="145"/>
                  </a:cxn>
                  <a:cxn ang="0">
                    <a:pos x="58" y="139"/>
                  </a:cxn>
                  <a:cxn ang="0">
                    <a:pos x="53" y="126"/>
                  </a:cxn>
                  <a:cxn ang="0">
                    <a:pos x="53" y="111"/>
                  </a:cxn>
                  <a:cxn ang="0">
                    <a:pos x="56" y="96"/>
                  </a:cxn>
                  <a:cxn ang="0">
                    <a:pos x="59" y="80"/>
                  </a:cxn>
                  <a:cxn ang="0">
                    <a:pos x="56" y="62"/>
                  </a:cxn>
                  <a:cxn ang="0">
                    <a:pos x="48" y="43"/>
                  </a:cxn>
                  <a:cxn ang="0">
                    <a:pos x="31" y="23"/>
                  </a:cxn>
                  <a:cxn ang="0">
                    <a:pos x="0" y="0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40" y="2207"/>
                <a:ext cx="103" cy="209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20" y="38"/>
                  </a:cxn>
                  <a:cxn ang="0">
                    <a:pos x="15" y="62"/>
                  </a:cxn>
                  <a:cxn ang="0">
                    <a:pos x="11" y="79"/>
                  </a:cxn>
                  <a:cxn ang="0">
                    <a:pos x="0" y="94"/>
                  </a:cxn>
                  <a:cxn ang="0">
                    <a:pos x="12" y="88"/>
                  </a:cxn>
                  <a:cxn ang="0">
                    <a:pos x="23" y="80"/>
                  </a:cxn>
                  <a:cxn ang="0">
                    <a:pos x="32" y="69"/>
                  </a:cxn>
                  <a:cxn ang="0">
                    <a:pos x="40" y="57"/>
                  </a:cxn>
                  <a:cxn ang="0">
                    <a:pos x="45" y="44"/>
                  </a:cxn>
                  <a:cxn ang="0">
                    <a:pos x="46" y="30"/>
                  </a:cxn>
                  <a:cxn ang="0">
                    <a:pos x="42" y="15"/>
                  </a:cxn>
                  <a:cxn ang="0">
                    <a:pos x="31" y="0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1" y="1322"/>
                <a:ext cx="120" cy="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1"/>
                  </a:cxn>
                  <a:cxn ang="0">
                    <a:pos x="6" y="3"/>
                  </a:cxn>
                  <a:cxn ang="0">
                    <a:pos x="13" y="8"/>
                  </a:cxn>
                  <a:cxn ang="0">
                    <a:pos x="21" y="12"/>
                  </a:cxn>
                  <a:cxn ang="0">
                    <a:pos x="29" y="15"/>
                  </a:cxn>
                  <a:cxn ang="0">
                    <a:pos x="38" y="17"/>
                  </a:cxn>
                  <a:cxn ang="0">
                    <a:pos x="46" y="18"/>
                  </a:cxn>
                  <a:cxn ang="0">
                    <a:pos x="54" y="16"/>
                  </a:cxn>
                  <a:cxn ang="0">
                    <a:pos x="53" y="25"/>
                  </a:cxn>
                  <a:cxn ang="0">
                    <a:pos x="50" y="33"/>
                  </a:cxn>
                  <a:cxn ang="0">
                    <a:pos x="44" y="38"/>
                  </a:cxn>
                  <a:cxn ang="0">
                    <a:pos x="37" y="40"/>
                  </a:cxn>
                  <a:cxn ang="0">
                    <a:pos x="28" y="39"/>
                  </a:cxn>
                  <a:cxn ang="0">
                    <a:pos x="19" y="32"/>
                  </a:cxn>
                  <a:cxn ang="0">
                    <a:pos x="10" y="20"/>
                  </a:cxn>
                  <a:cxn ang="0">
                    <a:pos x="0" y="0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6"/>
                  </a:cxn>
                  <a:cxn ang="0">
                    <a:pos x="16" y="14"/>
                  </a:cxn>
                  <a:cxn ang="0">
                    <a:pos x="28" y="24"/>
                  </a:cxn>
                  <a:cxn ang="0">
                    <a:pos x="41" y="37"/>
                  </a:cxn>
                  <a:cxn ang="0">
                    <a:pos x="58" y="53"/>
                  </a:cxn>
                  <a:cxn ang="0">
                    <a:pos x="73" y="70"/>
                  </a:cxn>
                  <a:cxn ang="0">
                    <a:pos x="88" y="90"/>
                  </a:cxn>
                  <a:cxn ang="0">
                    <a:pos x="100" y="113"/>
                  </a:cxn>
                  <a:cxn ang="0">
                    <a:pos x="112" y="137"/>
                  </a:cxn>
                  <a:cxn ang="0">
                    <a:pos x="120" y="165"/>
                  </a:cxn>
                  <a:cxn ang="0">
                    <a:pos x="124" y="196"/>
                  </a:cxn>
                  <a:cxn ang="0">
                    <a:pos x="126" y="228"/>
                  </a:cxn>
                  <a:cxn ang="0">
                    <a:pos x="120" y="264"/>
                  </a:cxn>
                  <a:cxn ang="0">
                    <a:pos x="109" y="302"/>
                  </a:cxn>
                  <a:cxn ang="0">
                    <a:pos x="92" y="342"/>
                  </a:cxn>
                  <a:cxn ang="0">
                    <a:pos x="67" y="386"/>
                  </a:cxn>
                  <a:cxn ang="0">
                    <a:pos x="39" y="436"/>
                  </a:cxn>
                  <a:cxn ang="0">
                    <a:pos x="21" y="482"/>
                  </a:cxn>
                  <a:cxn ang="0">
                    <a:pos x="10" y="525"/>
                  </a:cxn>
                  <a:cxn ang="0">
                    <a:pos x="6" y="566"/>
                  </a:cxn>
                  <a:cxn ang="0">
                    <a:pos x="6" y="605"/>
                  </a:cxn>
                  <a:cxn ang="0">
                    <a:pos x="8" y="641"/>
                  </a:cxn>
                  <a:cxn ang="0">
                    <a:pos x="12" y="673"/>
                  </a:cxn>
                  <a:cxn ang="0">
                    <a:pos x="14" y="704"/>
                  </a:cxn>
                  <a:cxn ang="0">
                    <a:pos x="41" y="688"/>
                  </a:cxn>
                  <a:cxn ang="0">
                    <a:pos x="39" y="680"/>
                  </a:cxn>
                  <a:cxn ang="0">
                    <a:pos x="36" y="657"/>
                  </a:cxn>
                  <a:cxn ang="0">
                    <a:pos x="33" y="622"/>
                  </a:cxn>
                  <a:cxn ang="0">
                    <a:pos x="35" y="575"/>
                  </a:cxn>
                  <a:cxn ang="0">
                    <a:pos x="41" y="519"/>
                  </a:cxn>
                  <a:cxn ang="0">
                    <a:pos x="58" y="455"/>
                  </a:cxn>
                  <a:cxn ang="0">
                    <a:pos x="86" y="386"/>
                  </a:cxn>
                  <a:cxn ang="0">
                    <a:pos x="129" y="313"/>
                  </a:cxn>
                  <a:cxn ang="0">
                    <a:pos x="143" y="279"/>
                  </a:cxn>
                  <a:cxn ang="0">
                    <a:pos x="149" y="235"/>
                  </a:cxn>
                  <a:cxn ang="0">
                    <a:pos x="144" y="184"/>
                  </a:cxn>
                  <a:cxn ang="0">
                    <a:pos x="131" y="134"/>
                  </a:cxn>
                  <a:cxn ang="0">
                    <a:pos x="109" y="85"/>
                  </a:cxn>
                  <a:cxn ang="0">
                    <a:pos x="81" y="44"/>
                  </a:cxn>
                  <a:cxn ang="0">
                    <a:pos x="44" y="14"/>
                  </a:cxn>
                  <a:cxn ang="0">
                    <a:pos x="0" y="0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/>
              <a:ahLst/>
              <a:cxnLst>
                <a:cxn ang="0">
                  <a:pos x="94" y="0"/>
                </a:cxn>
                <a:cxn ang="0">
                  <a:pos x="105" y="9"/>
                </a:cxn>
                <a:cxn ang="0">
                  <a:pos x="115" y="27"/>
                </a:cxn>
                <a:cxn ang="0">
                  <a:pos x="123" y="50"/>
                </a:cxn>
                <a:cxn ang="0">
                  <a:pos x="128" y="78"/>
                </a:cxn>
                <a:cxn ang="0">
                  <a:pos x="127" y="111"/>
                </a:cxn>
                <a:cxn ang="0">
                  <a:pos x="116" y="145"/>
                </a:cxn>
                <a:cxn ang="0">
                  <a:pos x="94" y="181"/>
                </a:cxn>
                <a:cxn ang="0">
                  <a:pos x="60" y="217"/>
                </a:cxn>
                <a:cxn ang="0">
                  <a:pos x="49" y="213"/>
                </a:cxn>
                <a:cxn ang="0">
                  <a:pos x="38" y="210"/>
                </a:cxn>
                <a:cxn ang="0">
                  <a:pos x="26" y="205"/>
                </a:cxn>
                <a:cxn ang="0">
                  <a:pos x="16" y="201"/>
                </a:cxn>
                <a:cxn ang="0">
                  <a:pos x="8" y="196"/>
                </a:cxn>
                <a:cxn ang="0">
                  <a:pos x="2" y="190"/>
                </a:cxn>
                <a:cxn ang="0">
                  <a:pos x="0" y="183"/>
                </a:cxn>
                <a:cxn ang="0">
                  <a:pos x="1" y="178"/>
                </a:cxn>
                <a:cxn ang="0">
                  <a:pos x="13" y="171"/>
                </a:cxn>
                <a:cxn ang="0">
                  <a:pos x="29" y="161"/>
                </a:cxn>
                <a:cxn ang="0">
                  <a:pos x="46" y="150"/>
                </a:cxn>
                <a:cxn ang="0">
                  <a:pos x="63" y="134"/>
                </a:cxn>
                <a:cxn ang="0">
                  <a:pos x="79" y="112"/>
                </a:cxn>
                <a:cxn ang="0">
                  <a:pos x="91" y="83"/>
                </a:cxn>
                <a:cxn ang="0">
                  <a:pos x="97" y="46"/>
                </a:cxn>
                <a:cxn ang="0">
                  <a:pos x="94" y="0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/>
              <a:ahLst/>
              <a:cxnLst>
                <a:cxn ang="0">
                  <a:pos x="891" y="1532"/>
                </a:cxn>
                <a:cxn ang="0">
                  <a:pos x="954" y="1452"/>
                </a:cxn>
                <a:cxn ang="0">
                  <a:pos x="1032" y="1338"/>
                </a:cxn>
                <a:cxn ang="0">
                  <a:pos x="1115" y="1188"/>
                </a:cxn>
                <a:cxn ang="0">
                  <a:pos x="1194" y="1023"/>
                </a:cxn>
                <a:cxn ang="0">
                  <a:pos x="1244" y="841"/>
                </a:cxn>
                <a:cxn ang="0">
                  <a:pos x="1259" y="647"/>
                </a:cxn>
                <a:cxn ang="0">
                  <a:pos x="1230" y="463"/>
                </a:cxn>
                <a:cxn ang="0">
                  <a:pos x="1140" y="294"/>
                </a:cxn>
                <a:cxn ang="0">
                  <a:pos x="1043" y="190"/>
                </a:cxn>
                <a:cxn ang="0">
                  <a:pos x="961" y="109"/>
                </a:cxn>
                <a:cxn ang="0">
                  <a:pos x="894" y="65"/>
                </a:cxn>
                <a:cxn ang="0">
                  <a:pos x="786" y="18"/>
                </a:cxn>
                <a:cxn ang="0">
                  <a:pos x="642" y="0"/>
                </a:cxn>
                <a:cxn ang="0">
                  <a:pos x="440" y="23"/>
                </a:cxn>
                <a:cxn ang="0">
                  <a:pos x="366" y="44"/>
                </a:cxn>
                <a:cxn ang="0">
                  <a:pos x="292" y="58"/>
                </a:cxn>
                <a:cxn ang="0">
                  <a:pos x="229" y="79"/>
                </a:cxn>
                <a:cxn ang="0">
                  <a:pos x="178" y="103"/>
                </a:cxn>
                <a:cxn ang="0">
                  <a:pos x="127" y="127"/>
                </a:cxn>
                <a:cxn ang="0">
                  <a:pos x="82" y="158"/>
                </a:cxn>
                <a:cxn ang="0">
                  <a:pos x="41" y="197"/>
                </a:cxn>
                <a:cxn ang="0">
                  <a:pos x="0" y="243"/>
                </a:cxn>
                <a:cxn ang="0">
                  <a:pos x="76" y="215"/>
                </a:cxn>
                <a:cxn ang="0">
                  <a:pos x="144" y="194"/>
                </a:cxn>
                <a:cxn ang="0">
                  <a:pos x="212" y="179"/>
                </a:cxn>
                <a:cxn ang="0">
                  <a:pos x="280" y="164"/>
                </a:cxn>
                <a:cxn ang="0">
                  <a:pos x="336" y="149"/>
                </a:cxn>
                <a:cxn ang="0">
                  <a:pos x="397" y="149"/>
                </a:cxn>
                <a:cxn ang="0">
                  <a:pos x="458" y="141"/>
                </a:cxn>
                <a:cxn ang="0">
                  <a:pos x="511" y="146"/>
                </a:cxn>
                <a:cxn ang="0">
                  <a:pos x="565" y="152"/>
                </a:cxn>
                <a:cxn ang="0">
                  <a:pos x="618" y="166"/>
                </a:cxn>
                <a:cxn ang="0">
                  <a:pos x="669" y="186"/>
                </a:cxn>
                <a:cxn ang="0">
                  <a:pos x="715" y="205"/>
                </a:cxn>
                <a:cxn ang="0">
                  <a:pos x="760" y="239"/>
                </a:cxn>
                <a:cxn ang="0">
                  <a:pos x="811" y="267"/>
                </a:cxn>
                <a:cxn ang="0">
                  <a:pos x="855" y="307"/>
                </a:cxn>
                <a:cxn ang="0">
                  <a:pos x="899" y="348"/>
                </a:cxn>
                <a:cxn ang="0">
                  <a:pos x="971" y="464"/>
                </a:cxn>
                <a:cxn ang="0">
                  <a:pos x="1016" y="606"/>
                </a:cxn>
                <a:cxn ang="0">
                  <a:pos x="1027" y="774"/>
                </a:cxn>
                <a:cxn ang="0">
                  <a:pos x="1022" y="939"/>
                </a:cxn>
                <a:cxn ang="0">
                  <a:pos x="1002" y="1117"/>
                </a:cxn>
                <a:cxn ang="0">
                  <a:pos x="966" y="1279"/>
                </a:cxn>
                <a:cxn ang="0">
                  <a:pos x="933" y="1421"/>
                </a:cxn>
                <a:cxn ang="0">
                  <a:pos x="891" y="1532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" y="69"/>
                </a:cxn>
                <a:cxn ang="0">
                  <a:pos x="68" y="132"/>
                </a:cxn>
                <a:cxn ang="0">
                  <a:pos x="110" y="188"/>
                </a:cxn>
                <a:cxn ang="0">
                  <a:pos x="149" y="229"/>
                </a:cxn>
                <a:cxn ang="0">
                  <a:pos x="192" y="278"/>
                </a:cxn>
                <a:cxn ang="0">
                  <a:pos x="250" y="314"/>
                </a:cxn>
                <a:cxn ang="0">
                  <a:pos x="308" y="336"/>
                </a:cxn>
                <a:cxn ang="0">
                  <a:pos x="365" y="365"/>
                </a:cxn>
                <a:cxn ang="0">
                  <a:pos x="430" y="381"/>
                </a:cxn>
                <a:cxn ang="0">
                  <a:pos x="501" y="390"/>
                </a:cxn>
                <a:cxn ang="0">
                  <a:pos x="573" y="392"/>
                </a:cxn>
                <a:cxn ang="0">
                  <a:pos x="646" y="381"/>
                </a:cxn>
                <a:cxn ang="0">
                  <a:pos x="726" y="362"/>
                </a:cxn>
                <a:cxn ang="0">
                  <a:pos x="801" y="335"/>
                </a:cxn>
                <a:cxn ang="0">
                  <a:pos x="731" y="377"/>
                </a:cxn>
                <a:cxn ang="0">
                  <a:pos x="662" y="404"/>
                </a:cxn>
                <a:cxn ang="0">
                  <a:pos x="594" y="432"/>
                </a:cxn>
                <a:cxn ang="0">
                  <a:pos x="532" y="445"/>
                </a:cxn>
                <a:cxn ang="0">
                  <a:pos x="471" y="459"/>
                </a:cxn>
                <a:cxn ang="0">
                  <a:pos x="411" y="458"/>
                </a:cxn>
                <a:cxn ang="0">
                  <a:pos x="350" y="458"/>
                </a:cxn>
                <a:cxn ang="0">
                  <a:pos x="291" y="450"/>
                </a:cxn>
                <a:cxn ang="0">
                  <a:pos x="244" y="436"/>
                </a:cxn>
                <a:cxn ang="0">
                  <a:pos x="192" y="415"/>
                </a:cxn>
                <a:cxn ang="0">
                  <a:pos x="145" y="394"/>
                </a:cxn>
                <a:cxn ang="0">
                  <a:pos x="100" y="373"/>
                </a:cxn>
                <a:cxn ang="0">
                  <a:pos x="60" y="347"/>
                </a:cxn>
                <a:cxn ang="0">
                  <a:pos x="0" y="294"/>
                </a:cxn>
                <a:cxn ang="0">
                  <a:pos x="0" y="0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0" y="25"/>
                </a:cxn>
                <a:cxn ang="0">
                  <a:pos x="3" y="26"/>
                </a:cxn>
                <a:cxn ang="0">
                  <a:pos x="14" y="29"/>
                </a:cxn>
                <a:cxn ang="0">
                  <a:pos x="29" y="36"/>
                </a:cxn>
                <a:cxn ang="0">
                  <a:pos x="46" y="47"/>
                </a:cxn>
                <a:cxn ang="0">
                  <a:pos x="66" y="62"/>
                </a:cxn>
                <a:cxn ang="0">
                  <a:pos x="84" y="80"/>
                </a:cxn>
                <a:cxn ang="0">
                  <a:pos x="102" y="103"/>
                </a:cxn>
                <a:cxn ang="0">
                  <a:pos x="116" y="132"/>
                </a:cxn>
                <a:cxn ang="0">
                  <a:pos x="117" y="120"/>
                </a:cxn>
                <a:cxn ang="0">
                  <a:pos x="115" y="107"/>
                </a:cxn>
                <a:cxn ang="0">
                  <a:pos x="108" y="90"/>
                </a:cxn>
                <a:cxn ang="0">
                  <a:pos x="99" y="74"/>
                </a:cxn>
                <a:cxn ang="0">
                  <a:pos x="89" y="58"/>
                </a:cxn>
                <a:cxn ang="0">
                  <a:pos x="78" y="45"/>
                </a:cxn>
                <a:cxn ang="0">
                  <a:pos x="67" y="36"/>
                </a:cxn>
                <a:cxn ang="0">
                  <a:pos x="58" y="32"/>
                </a:cxn>
                <a:cxn ang="0">
                  <a:pos x="69" y="29"/>
                </a:cxn>
                <a:cxn ang="0">
                  <a:pos x="79" y="28"/>
                </a:cxn>
                <a:cxn ang="0">
                  <a:pos x="89" y="26"/>
                </a:cxn>
                <a:cxn ang="0">
                  <a:pos x="98" y="25"/>
                </a:cxn>
                <a:cxn ang="0">
                  <a:pos x="105" y="24"/>
                </a:cxn>
                <a:cxn ang="0">
                  <a:pos x="109" y="22"/>
                </a:cxn>
                <a:cxn ang="0">
                  <a:pos x="113" y="21"/>
                </a:cxn>
                <a:cxn ang="0">
                  <a:pos x="114" y="21"/>
                </a:cxn>
                <a:cxn ang="0">
                  <a:pos x="75" y="0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23" y="0"/>
                </a:cxn>
                <a:cxn ang="0">
                  <a:pos x="16" y="4"/>
                </a:cxn>
                <a:cxn ang="0">
                  <a:pos x="9" y="9"/>
                </a:cxn>
                <a:cxn ang="0">
                  <a:pos x="4" y="19"/>
                </a:cxn>
                <a:cxn ang="0">
                  <a:pos x="1" y="30"/>
                </a:cxn>
                <a:cxn ang="0">
                  <a:pos x="0" y="44"/>
                </a:cxn>
                <a:cxn ang="0">
                  <a:pos x="3" y="60"/>
                </a:cxn>
                <a:cxn ang="0">
                  <a:pos x="11" y="77"/>
                </a:cxn>
                <a:cxn ang="0">
                  <a:pos x="15" y="53"/>
                </a:cxn>
                <a:cxn ang="0">
                  <a:pos x="19" y="37"/>
                </a:cxn>
                <a:cxn ang="0">
                  <a:pos x="23" y="22"/>
                </a:cxn>
                <a:cxn ang="0">
                  <a:pos x="29" y="0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/>
              <a:ahLst/>
              <a:cxnLst>
                <a:cxn ang="0">
                  <a:pos x="784" y="1047"/>
                </a:cxn>
                <a:cxn ang="0">
                  <a:pos x="692" y="1011"/>
                </a:cxn>
                <a:cxn ang="0">
                  <a:pos x="607" y="945"/>
                </a:cxn>
                <a:cxn ang="0">
                  <a:pos x="517" y="861"/>
                </a:cxn>
                <a:cxn ang="0">
                  <a:pos x="432" y="776"/>
                </a:cxn>
                <a:cxn ang="0">
                  <a:pos x="350" y="677"/>
                </a:cxn>
                <a:cxn ang="0">
                  <a:pos x="266" y="563"/>
                </a:cxn>
                <a:cxn ang="0">
                  <a:pos x="188" y="447"/>
                </a:cxn>
                <a:cxn ang="0">
                  <a:pos x="122" y="325"/>
                </a:cxn>
                <a:cxn ang="0">
                  <a:pos x="65" y="211"/>
                </a:cxn>
                <a:cxn ang="0">
                  <a:pos x="21" y="101"/>
                </a:cxn>
                <a:cxn ang="0">
                  <a:pos x="0" y="0"/>
                </a:cxn>
                <a:cxn ang="0">
                  <a:pos x="109" y="217"/>
                </a:cxn>
                <a:cxn ang="0">
                  <a:pos x="209" y="378"/>
                </a:cxn>
                <a:cxn ang="0">
                  <a:pos x="294" y="500"/>
                </a:cxn>
                <a:cxn ang="0">
                  <a:pos x="373" y="590"/>
                </a:cxn>
                <a:cxn ang="0">
                  <a:pos x="441" y="661"/>
                </a:cxn>
                <a:cxn ang="0">
                  <a:pos x="506" y="713"/>
                </a:cxn>
                <a:cxn ang="0">
                  <a:pos x="564" y="754"/>
                </a:cxn>
                <a:cxn ang="0">
                  <a:pos x="620" y="801"/>
                </a:cxn>
                <a:cxn ang="0">
                  <a:pos x="754" y="899"/>
                </a:cxn>
                <a:cxn ang="0">
                  <a:pos x="925" y="977"/>
                </a:cxn>
                <a:cxn ang="0">
                  <a:pos x="1108" y="1047"/>
                </a:cxn>
                <a:cxn ang="0">
                  <a:pos x="784" y="10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788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07"/>
                </a:cxn>
                <a:cxn ang="0">
                  <a:pos x="37" y="262"/>
                </a:cxn>
                <a:cxn ang="0">
                  <a:pos x="83" y="410"/>
                </a:cxn>
                <a:cxn ang="0">
                  <a:pos x="149" y="546"/>
                </a:cxn>
                <a:cxn ang="0">
                  <a:pos x="237" y="666"/>
                </a:cxn>
                <a:cxn ang="0">
                  <a:pos x="338" y="764"/>
                </a:cxn>
                <a:cxn ang="0">
                  <a:pos x="450" y="838"/>
                </a:cxn>
                <a:cxn ang="0">
                  <a:pos x="579" y="879"/>
                </a:cxn>
                <a:cxn ang="0">
                  <a:pos x="714" y="886"/>
                </a:cxn>
                <a:cxn ang="0">
                  <a:pos x="862" y="851"/>
                </a:cxn>
                <a:cxn ang="0">
                  <a:pos x="784" y="856"/>
                </a:cxn>
                <a:cxn ang="0">
                  <a:pos x="700" y="835"/>
                </a:cxn>
                <a:cxn ang="0">
                  <a:pos x="621" y="794"/>
                </a:cxn>
                <a:cxn ang="0">
                  <a:pos x="542" y="728"/>
                </a:cxn>
                <a:cxn ang="0">
                  <a:pos x="466" y="649"/>
                </a:cxn>
                <a:cxn ang="0">
                  <a:pos x="397" y="557"/>
                </a:cxn>
                <a:cxn ang="0">
                  <a:pos x="334" y="454"/>
                </a:cxn>
                <a:cxn ang="0">
                  <a:pos x="279" y="339"/>
                </a:cxn>
                <a:cxn ang="0">
                  <a:pos x="238" y="225"/>
                </a:cxn>
                <a:cxn ang="0">
                  <a:pos x="205" y="105"/>
                </a:cxn>
                <a:cxn ang="0">
                  <a:pos x="184" y="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/>
              <a:ahLst/>
              <a:cxnLst>
                <a:cxn ang="0">
                  <a:pos x="124" y="0"/>
                </a:cxn>
                <a:cxn ang="0">
                  <a:pos x="113" y="9"/>
                </a:cxn>
                <a:cxn ang="0">
                  <a:pos x="99" y="25"/>
                </a:cxn>
                <a:cxn ang="0">
                  <a:pos x="81" y="41"/>
                </a:cxn>
                <a:cxn ang="0">
                  <a:pos x="63" y="54"/>
                </a:cxn>
                <a:cxn ang="0">
                  <a:pos x="41" y="66"/>
                </a:cxn>
                <a:cxn ang="0">
                  <a:pos x="22" y="74"/>
                </a:cxn>
                <a:cxn ang="0">
                  <a:pos x="0" y="75"/>
                </a:cxn>
                <a:cxn ang="0">
                  <a:pos x="10" y="96"/>
                </a:cxn>
                <a:cxn ang="0">
                  <a:pos x="23" y="113"/>
                </a:cxn>
                <a:cxn ang="0">
                  <a:pos x="41" y="121"/>
                </a:cxn>
                <a:cxn ang="0">
                  <a:pos x="60" y="121"/>
                </a:cxn>
                <a:cxn ang="0">
                  <a:pos x="83" y="111"/>
                </a:cxn>
                <a:cxn ang="0">
                  <a:pos x="101" y="88"/>
                </a:cxn>
                <a:cxn ang="0">
                  <a:pos x="116" y="53"/>
                </a:cxn>
                <a:cxn ang="0">
                  <a:pos x="124" y="0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6"/>
                </a:cxn>
                <a:cxn ang="0">
                  <a:pos x="16" y="14"/>
                </a:cxn>
                <a:cxn ang="0">
                  <a:pos x="28" y="24"/>
                </a:cxn>
                <a:cxn ang="0">
                  <a:pos x="41" y="37"/>
                </a:cxn>
                <a:cxn ang="0">
                  <a:pos x="58" y="53"/>
                </a:cxn>
                <a:cxn ang="0">
                  <a:pos x="73" y="70"/>
                </a:cxn>
                <a:cxn ang="0">
                  <a:pos x="88" y="90"/>
                </a:cxn>
                <a:cxn ang="0">
                  <a:pos x="100" y="113"/>
                </a:cxn>
                <a:cxn ang="0">
                  <a:pos x="112" y="137"/>
                </a:cxn>
                <a:cxn ang="0">
                  <a:pos x="120" y="165"/>
                </a:cxn>
                <a:cxn ang="0">
                  <a:pos x="124" y="196"/>
                </a:cxn>
                <a:cxn ang="0">
                  <a:pos x="126" y="228"/>
                </a:cxn>
                <a:cxn ang="0">
                  <a:pos x="120" y="264"/>
                </a:cxn>
                <a:cxn ang="0">
                  <a:pos x="109" y="302"/>
                </a:cxn>
                <a:cxn ang="0">
                  <a:pos x="92" y="342"/>
                </a:cxn>
                <a:cxn ang="0">
                  <a:pos x="67" y="386"/>
                </a:cxn>
                <a:cxn ang="0">
                  <a:pos x="39" y="436"/>
                </a:cxn>
                <a:cxn ang="0">
                  <a:pos x="21" y="482"/>
                </a:cxn>
                <a:cxn ang="0">
                  <a:pos x="10" y="525"/>
                </a:cxn>
                <a:cxn ang="0">
                  <a:pos x="6" y="566"/>
                </a:cxn>
                <a:cxn ang="0">
                  <a:pos x="6" y="605"/>
                </a:cxn>
                <a:cxn ang="0">
                  <a:pos x="8" y="641"/>
                </a:cxn>
                <a:cxn ang="0">
                  <a:pos x="12" y="673"/>
                </a:cxn>
                <a:cxn ang="0">
                  <a:pos x="14" y="704"/>
                </a:cxn>
                <a:cxn ang="0">
                  <a:pos x="41" y="688"/>
                </a:cxn>
                <a:cxn ang="0">
                  <a:pos x="39" y="680"/>
                </a:cxn>
                <a:cxn ang="0">
                  <a:pos x="36" y="657"/>
                </a:cxn>
                <a:cxn ang="0">
                  <a:pos x="33" y="622"/>
                </a:cxn>
                <a:cxn ang="0">
                  <a:pos x="35" y="575"/>
                </a:cxn>
                <a:cxn ang="0">
                  <a:pos x="41" y="519"/>
                </a:cxn>
                <a:cxn ang="0">
                  <a:pos x="58" y="455"/>
                </a:cxn>
                <a:cxn ang="0">
                  <a:pos x="86" y="386"/>
                </a:cxn>
                <a:cxn ang="0">
                  <a:pos x="129" y="313"/>
                </a:cxn>
                <a:cxn ang="0">
                  <a:pos x="143" y="279"/>
                </a:cxn>
                <a:cxn ang="0">
                  <a:pos x="149" y="235"/>
                </a:cxn>
                <a:cxn ang="0">
                  <a:pos x="144" y="184"/>
                </a:cxn>
                <a:cxn ang="0">
                  <a:pos x="131" y="134"/>
                </a:cxn>
                <a:cxn ang="0">
                  <a:pos x="109" y="85"/>
                </a:cxn>
                <a:cxn ang="0">
                  <a:pos x="81" y="44"/>
                </a:cxn>
                <a:cxn ang="0">
                  <a:pos x="44" y="14"/>
                </a:cxn>
                <a:cxn ang="0">
                  <a:pos x="0" y="0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" y="12"/>
                </a:cxn>
                <a:cxn ang="0">
                  <a:pos x="0" y="132"/>
                </a:cxn>
                <a:cxn ang="0">
                  <a:pos x="0" y="0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27695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27696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C88100-BD74-4745-810C-E12A3E281497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DFE020-7F29-449C-B715-658FFA82A92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B16984-9693-424A-88C5-2B9E2841F505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CB9DE5-F105-4841-B377-226CF826F95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06F655-7701-448A-BFB6-BACEECF23AC2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3EA736-C490-4E10-9003-D9259AFCC3C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C8D7C1-E44B-4E08-B070-11C536DD9116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F813BF-A9AA-4F35-A10E-3496DFC5CD2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3F114B-73B5-460B-91F6-3B1E05FAFE0D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D8EDCA-09A0-43E5-8901-E9DADBC3647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0C6920-55EE-4753-8E42-3340407FAB42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169E3E-654B-4089-832D-FB1AAD89709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69DDB-3476-4C2F-BDE8-70FF66A18362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51A9FA-737E-40C9-8C99-1353A17B16E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8BBBB4-9E11-4A9B-B2B0-E893E48E5348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A34F0B-4343-40E2-BD01-DDF846DED1D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1BBA6-B931-4253-AC27-C898191BA2DB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2C4CA2-58CF-4BB6-B4E5-E9D98F09E4C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D9B63-B08F-4B63-9AAB-5CADB2787301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4AA958-B718-4E5D-9D98-301A74BBF19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AF992A-BA5E-41B7-9324-E2F9F8FD7F2D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A244DD-0907-4C73-B097-9664DC080E3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507407-C22D-4E14-813A-C57B33C5B681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22048D-3292-4F19-AE66-EE3DC076325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131445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3C6B55-1F2B-4DA1-ABA8-770D56C1C271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5E3756-2FD5-49C6-9D47-95DB6C4EB54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4250C0-A459-4B3F-AB4F-9862E9D185D9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AF7B7-4C74-418D-9225-289EE276431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AC3B01-CFE7-4D73-88F8-FBC6593A48F1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FC8BCA-326B-4296-8074-1969A113B6A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6B5B68-5C1B-433D-BA58-4057E25C4B42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B1BAA-B28C-4C7E-9985-1A91774A83D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D554C-21D5-46E7-896E-9E84483529AB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C2B2A-11D1-468C-AF9B-98E7C82435D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2CDDF-0B51-42D8-8A90-D43BD2896A94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F9EEB8-6508-4AFE-849F-1653DE00E30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3E8D6F-6846-453E-90FD-891C29B6FEAE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60D6A-A659-48E4-9A12-A0711A32F17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81F955-69E3-415F-9C55-90EEE6A85E6C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B19A83-7830-4AEF-95A2-60566C0006B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C97A7CF-C0E8-4727-A9AF-347298D79815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4B99129-E0F1-4BEC-80CA-A0C4799D4DD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26627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/>
              <a:ahLst/>
              <a:cxnLst>
                <a:cxn ang="0">
                  <a:pos x="5" y="32"/>
                </a:cxn>
                <a:cxn ang="0">
                  <a:pos x="189" y="26"/>
                </a:cxn>
                <a:cxn ang="0">
                  <a:pos x="309" y="66"/>
                </a:cxn>
                <a:cxn ang="0">
                  <a:pos x="357" y="98"/>
                </a:cxn>
                <a:cxn ang="0">
                  <a:pos x="413" y="162"/>
                </a:cxn>
                <a:cxn ang="0">
                  <a:pos x="437" y="250"/>
                </a:cxn>
                <a:cxn ang="0">
                  <a:pos x="397" y="530"/>
                </a:cxn>
                <a:cxn ang="0">
                  <a:pos x="341" y="634"/>
                </a:cxn>
                <a:cxn ang="0">
                  <a:pos x="173" y="714"/>
                </a:cxn>
                <a:cxn ang="0">
                  <a:pos x="77" y="730"/>
                </a:cxn>
                <a:cxn ang="0">
                  <a:pos x="69" y="802"/>
                </a:cxn>
                <a:cxn ang="0">
                  <a:pos x="7" y="788"/>
                </a:cxn>
                <a:cxn ang="0">
                  <a:pos x="5" y="751"/>
                </a:cxn>
                <a:cxn ang="0">
                  <a:pos x="37" y="722"/>
                </a:cxn>
                <a:cxn ang="0">
                  <a:pos x="5" y="670"/>
                </a:cxn>
                <a:cxn ang="0">
                  <a:pos x="5" y="32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grpSp>
          <p:nvGrpSpPr>
            <p:cNvPr id="13321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26629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6630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6631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sp>
          <p:nvSpPr>
            <p:cNvPr id="26632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/>
              <a:ahLst/>
              <a:cxnLst>
                <a:cxn ang="0">
                  <a:pos x="14" y="416"/>
                </a:cxn>
                <a:cxn ang="0">
                  <a:pos x="14" y="272"/>
                </a:cxn>
                <a:cxn ang="0">
                  <a:pos x="102" y="144"/>
                </a:cxn>
                <a:cxn ang="0">
                  <a:pos x="150" y="96"/>
                </a:cxn>
                <a:cxn ang="0">
                  <a:pos x="198" y="64"/>
                </a:cxn>
                <a:cxn ang="0">
                  <a:pos x="350" y="0"/>
                </a:cxn>
                <a:cxn ang="0">
                  <a:pos x="534" y="8"/>
                </a:cxn>
                <a:cxn ang="0">
                  <a:pos x="662" y="96"/>
                </a:cxn>
                <a:cxn ang="0">
                  <a:pos x="710" y="200"/>
                </a:cxn>
                <a:cxn ang="0">
                  <a:pos x="702" y="400"/>
                </a:cxn>
                <a:cxn ang="0">
                  <a:pos x="678" y="448"/>
                </a:cxn>
                <a:cxn ang="0">
                  <a:pos x="550" y="632"/>
                </a:cxn>
                <a:cxn ang="0">
                  <a:pos x="518" y="656"/>
                </a:cxn>
                <a:cxn ang="0">
                  <a:pos x="470" y="664"/>
                </a:cxn>
                <a:cxn ang="0">
                  <a:pos x="518" y="680"/>
                </a:cxn>
                <a:cxn ang="0">
                  <a:pos x="566" y="696"/>
                </a:cxn>
                <a:cxn ang="0">
                  <a:pos x="574" y="720"/>
                </a:cxn>
                <a:cxn ang="0">
                  <a:pos x="526" y="736"/>
                </a:cxn>
                <a:cxn ang="0">
                  <a:pos x="502" y="752"/>
                </a:cxn>
                <a:cxn ang="0">
                  <a:pos x="454" y="768"/>
                </a:cxn>
                <a:cxn ang="0">
                  <a:pos x="438" y="712"/>
                </a:cxn>
                <a:cxn ang="0">
                  <a:pos x="246" y="688"/>
                </a:cxn>
                <a:cxn ang="0">
                  <a:pos x="134" y="648"/>
                </a:cxn>
                <a:cxn ang="0">
                  <a:pos x="110" y="624"/>
                </a:cxn>
                <a:cxn ang="0">
                  <a:pos x="78" y="576"/>
                </a:cxn>
                <a:cxn ang="0">
                  <a:pos x="54" y="464"/>
                </a:cxn>
                <a:cxn ang="0">
                  <a:pos x="30" y="408"/>
                </a:cxn>
                <a:cxn ang="0">
                  <a:pos x="22" y="384"/>
                </a:cxn>
                <a:cxn ang="0">
                  <a:pos x="14" y="416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grpSp>
          <p:nvGrpSpPr>
            <p:cNvPr id="13323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26634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/>
                <a:ahLst/>
                <a:cxnLst>
                  <a:cxn ang="0">
                    <a:pos x="46" y="210"/>
                  </a:cxn>
                  <a:cxn ang="0">
                    <a:pos x="37" y="198"/>
                  </a:cxn>
                  <a:cxn ang="0">
                    <a:pos x="26" y="181"/>
                  </a:cxn>
                  <a:cxn ang="0">
                    <a:pos x="15" y="159"/>
                  </a:cxn>
                  <a:cxn ang="0">
                    <a:pos x="5" y="135"/>
                  </a:cxn>
                  <a:cxn ang="0">
                    <a:pos x="0" y="109"/>
                  </a:cxn>
                  <a:cxn ang="0">
                    <a:pos x="1" y="82"/>
                  </a:cxn>
                  <a:cxn ang="0">
                    <a:pos x="9" y="57"/>
                  </a:cxn>
                  <a:cxn ang="0">
                    <a:pos x="27" y="35"/>
                  </a:cxn>
                  <a:cxn ang="0">
                    <a:pos x="45" y="22"/>
                  </a:cxn>
                  <a:cxn ang="0">
                    <a:pos x="60" y="12"/>
                  </a:cxn>
                  <a:cxn ang="0">
                    <a:pos x="72" y="7"/>
                  </a:cxn>
                  <a:cxn ang="0">
                    <a:pos x="81" y="5"/>
                  </a:cxn>
                  <a:cxn ang="0">
                    <a:pos x="88" y="5"/>
                  </a:cxn>
                  <a:cxn ang="0">
                    <a:pos x="104" y="0"/>
                  </a:cxn>
                  <a:cxn ang="0">
                    <a:pos x="148" y="8"/>
                  </a:cxn>
                  <a:cxn ang="0">
                    <a:pos x="160" y="12"/>
                  </a:cxn>
                  <a:cxn ang="0">
                    <a:pos x="172" y="15"/>
                  </a:cxn>
                  <a:cxn ang="0">
                    <a:pos x="182" y="19"/>
                  </a:cxn>
                  <a:cxn ang="0">
                    <a:pos x="190" y="23"/>
                  </a:cxn>
                  <a:cxn ang="0">
                    <a:pos x="198" y="27"/>
                  </a:cxn>
                  <a:cxn ang="0">
                    <a:pos x="205" y="32"/>
                  </a:cxn>
                  <a:cxn ang="0">
                    <a:pos x="211" y="38"/>
                  </a:cxn>
                  <a:cxn ang="0">
                    <a:pos x="217" y="45"/>
                  </a:cxn>
                  <a:cxn ang="0">
                    <a:pos x="205" y="40"/>
                  </a:cxn>
                  <a:cxn ang="0">
                    <a:pos x="194" y="36"/>
                  </a:cxn>
                  <a:cxn ang="0">
                    <a:pos x="183" y="33"/>
                  </a:cxn>
                  <a:cxn ang="0">
                    <a:pos x="172" y="30"/>
                  </a:cxn>
                  <a:cxn ang="0">
                    <a:pos x="163" y="27"/>
                  </a:cxn>
                  <a:cxn ang="0">
                    <a:pos x="153" y="26"/>
                  </a:cxn>
                  <a:cxn ang="0">
                    <a:pos x="143" y="24"/>
                  </a:cxn>
                  <a:cxn ang="0">
                    <a:pos x="134" y="24"/>
                  </a:cxn>
                  <a:cxn ang="0">
                    <a:pos x="125" y="24"/>
                  </a:cxn>
                  <a:cxn ang="0">
                    <a:pos x="116" y="25"/>
                  </a:cxn>
                  <a:cxn ang="0">
                    <a:pos x="107" y="27"/>
                  </a:cxn>
                  <a:cxn ang="0">
                    <a:pos x="99" y="29"/>
                  </a:cxn>
                  <a:cxn ang="0">
                    <a:pos x="91" y="33"/>
                  </a:cxn>
                  <a:cxn ang="0">
                    <a:pos x="82" y="36"/>
                  </a:cxn>
                  <a:cxn ang="0">
                    <a:pos x="74" y="41"/>
                  </a:cxn>
                  <a:cxn ang="0">
                    <a:pos x="66" y="46"/>
                  </a:cxn>
                  <a:cxn ang="0">
                    <a:pos x="52" y="61"/>
                  </a:cxn>
                  <a:cxn ang="0">
                    <a:pos x="42" y="80"/>
                  </a:cxn>
                  <a:cxn ang="0">
                    <a:pos x="37" y="103"/>
                  </a:cxn>
                  <a:cxn ang="0">
                    <a:pos x="35" y="126"/>
                  </a:cxn>
                  <a:cxn ang="0">
                    <a:pos x="35" y="151"/>
                  </a:cxn>
                  <a:cxn ang="0">
                    <a:pos x="38" y="174"/>
                  </a:cxn>
                  <a:cxn ang="0">
                    <a:pos x="41" y="194"/>
                  </a:cxn>
                  <a:cxn ang="0">
                    <a:pos x="46" y="210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6635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112" y="2"/>
                  </a:cxn>
                  <a:cxn ang="0">
                    <a:pos x="118" y="8"/>
                  </a:cxn>
                  <a:cxn ang="0">
                    <a:pos x="127" y="18"/>
                  </a:cxn>
                  <a:cxn ang="0">
                    <a:pos x="137" y="33"/>
                  </a:cxn>
                  <a:cxn ang="0">
                    <a:pos x="145" y="52"/>
                  </a:cxn>
                  <a:cxn ang="0">
                    <a:pos x="150" y="76"/>
                  </a:cxn>
                  <a:cxn ang="0">
                    <a:pos x="150" y="105"/>
                  </a:cxn>
                  <a:cxn ang="0">
                    <a:pos x="144" y="139"/>
                  </a:cxn>
                  <a:cxn ang="0">
                    <a:pos x="140" y="149"/>
                  </a:cxn>
                  <a:cxn ang="0">
                    <a:pos x="136" y="157"/>
                  </a:cxn>
                  <a:cxn ang="0">
                    <a:pos x="131" y="165"/>
                  </a:cxn>
                  <a:cxn ang="0">
                    <a:pos x="125" y="173"/>
                  </a:cxn>
                  <a:cxn ang="0">
                    <a:pos x="117" y="180"/>
                  </a:cxn>
                  <a:cxn ang="0">
                    <a:pos x="110" y="185"/>
                  </a:cxn>
                  <a:cxn ang="0">
                    <a:pos x="102" y="191"/>
                  </a:cxn>
                  <a:cxn ang="0">
                    <a:pos x="92" y="195"/>
                  </a:cxn>
                  <a:cxn ang="0">
                    <a:pos x="82" y="197"/>
                  </a:cxn>
                  <a:cxn ang="0">
                    <a:pos x="72" y="200"/>
                  </a:cxn>
                  <a:cxn ang="0">
                    <a:pos x="61" y="201"/>
                  </a:cxn>
                  <a:cxn ang="0">
                    <a:pos x="49" y="201"/>
                  </a:cxn>
                  <a:cxn ang="0">
                    <a:pos x="37" y="200"/>
                  </a:cxn>
                  <a:cxn ang="0">
                    <a:pos x="25" y="197"/>
                  </a:cxn>
                  <a:cxn ang="0">
                    <a:pos x="12" y="193"/>
                  </a:cxn>
                  <a:cxn ang="0">
                    <a:pos x="0" y="188"/>
                  </a:cxn>
                  <a:cxn ang="0">
                    <a:pos x="11" y="195"/>
                  </a:cxn>
                  <a:cxn ang="0">
                    <a:pos x="22" y="200"/>
                  </a:cxn>
                  <a:cxn ang="0">
                    <a:pos x="33" y="205"/>
                  </a:cxn>
                  <a:cxn ang="0">
                    <a:pos x="43" y="208"/>
                  </a:cxn>
                  <a:cxn ang="0">
                    <a:pos x="53" y="211"/>
                  </a:cxn>
                  <a:cxn ang="0">
                    <a:pos x="63" y="212"/>
                  </a:cxn>
                  <a:cxn ang="0">
                    <a:pos x="73" y="213"/>
                  </a:cxn>
                  <a:cxn ang="0">
                    <a:pos x="83" y="213"/>
                  </a:cxn>
                  <a:cxn ang="0">
                    <a:pos x="91" y="212"/>
                  </a:cxn>
                  <a:cxn ang="0">
                    <a:pos x="100" y="210"/>
                  </a:cxn>
                  <a:cxn ang="0">
                    <a:pos x="108" y="208"/>
                  </a:cxn>
                  <a:cxn ang="0">
                    <a:pos x="116" y="206"/>
                  </a:cxn>
                  <a:cxn ang="0">
                    <a:pos x="123" y="203"/>
                  </a:cxn>
                  <a:cxn ang="0">
                    <a:pos x="130" y="199"/>
                  </a:cxn>
                  <a:cxn ang="0">
                    <a:pos x="136" y="195"/>
                  </a:cxn>
                  <a:cxn ang="0">
                    <a:pos x="142" y="191"/>
                  </a:cxn>
                  <a:cxn ang="0">
                    <a:pos x="158" y="176"/>
                  </a:cxn>
                  <a:cxn ang="0">
                    <a:pos x="169" y="161"/>
                  </a:cxn>
                  <a:cxn ang="0">
                    <a:pos x="176" y="144"/>
                  </a:cxn>
                  <a:cxn ang="0">
                    <a:pos x="179" y="128"/>
                  </a:cxn>
                  <a:cxn ang="0">
                    <a:pos x="181" y="111"/>
                  </a:cxn>
                  <a:cxn ang="0">
                    <a:pos x="181" y="95"/>
                  </a:cxn>
                  <a:cxn ang="0">
                    <a:pos x="182" y="79"/>
                  </a:cxn>
                  <a:cxn ang="0">
                    <a:pos x="173" y="46"/>
                  </a:cxn>
                  <a:cxn ang="0">
                    <a:pos x="156" y="21"/>
                  </a:cxn>
                  <a:cxn ang="0">
                    <a:pos x="151" y="18"/>
                  </a:cxn>
                  <a:cxn ang="0">
                    <a:pos x="147" y="15"/>
                  </a:cxn>
                  <a:cxn ang="0">
                    <a:pos x="142" y="13"/>
                  </a:cxn>
                  <a:cxn ang="0">
                    <a:pos x="138" y="11"/>
                  </a:cxn>
                  <a:cxn ang="0">
                    <a:pos x="132" y="9"/>
                  </a:cxn>
                  <a:cxn ang="0">
                    <a:pos x="126" y="6"/>
                  </a:cxn>
                  <a:cxn ang="0">
                    <a:pos x="119" y="3"/>
                  </a:cxn>
                  <a:cxn ang="0">
                    <a:pos x="109" y="0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6636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/>
                <a:ahLst/>
                <a:cxnLst>
                  <a:cxn ang="0">
                    <a:pos x="94" y="0"/>
                  </a:cxn>
                  <a:cxn ang="0">
                    <a:pos x="105" y="9"/>
                  </a:cxn>
                  <a:cxn ang="0">
                    <a:pos x="115" y="27"/>
                  </a:cxn>
                  <a:cxn ang="0">
                    <a:pos x="123" y="50"/>
                  </a:cxn>
                  <a:cxn ang="0">
                    <a:pos x="128" y="78"/>
                  </a:cxn>
                  <a:cxn ang="0">
                    <a:pos x="127" y="111"/>
                  </a:cxn>
                  <a:cxn ang="0">
                    <a:pos x="116" y="145"/>
                  </a:cxn>
                  <a:cxn ang="0">
                    <a:pos x="94" y="181"/>
                  </a:cxn>
                  <a:cxn ang="0">
                    <a:pos x="60" y="217"/>
                  </a:cxn>
                  <a:cxn ang="0">
                    <a:pos x="49" y="213"/>
                  </a:cxn>
                  <a:cxn ang="0">
                    <a:pos x="38" y="210"/>
                  </a:cxn>
                  <a:cxn ang="0">
                    <a:pos x="26" y="205"/>
                  </a:cxn>
                  <a:cxn ang="0">
                    <a:pos x="16" y="201"/>
                  </a:cxn>
                  <a:cxn ang="0">
                    <a:pos x="8" y="196"/>
                  </a:cxn>
                  <a:cxn ang="0">
                    <a:pos x="2" y="190"/>
                  </a:cxn>
                  <a:cxn ang="0">
                    <a:pos x="0" y="183"/>
                  </a:cxn>
                  <a:cxn ang="0">
                    <a:pos x="1" y="178"/>
                  </a:cxn>
                  <a:cxn ang="0">
                    <a:pos x="13" y="171"/>
                  </a:cxn>
                  <a:cxn ang="0">
                    <a:pos x="29" y="161"/>
                  </a:cxn>
                  <a:cxn ang="0">
                    <a:pos x="46" y="150"/>
                  </a:cxn>
                  <a:cxn ang="0">
                    <a:pos x="63" y="134"/>
                  </a:cxn>
                  <a:cxn ang="0">
                    <a:pos x="79" y="112"/>
                  </a:cxn>
                  <a:cxn ang="0">
                    <a:pos x="91" y="83"/>
                  </a:cxn>
                  <a:cxn ang="0">
                    <a:pos x="97" y="46"/>
                  </a:cxn>
                  <a:cxn ang="0">
                    <a:pos x="94" y="0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6637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/>
                <a:ahLst/>
                <a:cxnLst>
                  <a:cxn ang="0">
                    <a:pos x="75" y="0"/>
                  </a:cxn>
                  <a:cxn ang="0">
                    <a:pos x="0" y="25"/>
                  </a:cxn>
                  <a:cxn ang="0">
                    <a:pos x="3" y="26"/>
                  </a:cxn>
                  <a:cxn ang="0">
                    <a:pos x="14" y="29"/>
                  </a:cxn>
                  <a:cxn ang="0">
                    <a:pos x="29" y="36"/>
                  </a:cxn>
                  <a:cxn ang="0">
                    <a:pos x="46" y="47"/>
                  </a:cxn>
                  <a:cxn ang="0">
                    <a:pos x="66" y="62"/>
                  </a:cxn>
                  <a:cxn ang="0">
                    <a:pos x="84" y="80"/>
                  </a:cxn>
                  <a:cxn ang="0">
                    <a:pos x="102" y="103"/>
                  </a:cxn>
                  <a:cxn ang="0">
                    <a:pos x="116" y="132"/>
                  </a:cxn>
                  <a:cxn ang="0">
                    <a:pos x="117" y="120"/>
                  </a:cxn>
                  <a:cxn ang="0">
                    <a:pos x="115" y="107"/>
                  </a:cxn>
                  <a:cxn ang="0">
                    <a:pos x="108" y="90"/>
                  </a:cxn>
                  <a:cxn ang="0">
                    <a:pos x="99" y="74"/>
                  </a:cxn>
                  <a:cxn ang="0">
                    <a:pos x="89" y="58"/>
                  </a:cxn>
                  <a:cxn ang="0">
                    <a:pos x="78" y="45"/>
                  </a:cxn>
                  <a:cxn ang="0">
                    <a:pos x="67" y="36"/>
                  </a:cxn>
                  <a:cxn ang="0">
                    <a:pos x="58" y="32"/>
                  </a:cxn>
                  <a:cxn ang="0">
                    <a:pos x="69" y="29"/>
                  </a:cxn>
                  <a:cxn ang="0">
                    <a:pos x="79" y="28"/>
                  </a:cxn>
                  <a:cxn ang="0">
                    <a:pos x="89" y="26"/>
                  </a:cxn>
                  <a:cxn ang="0">
                    <a:pos x="98" y="25"/>
                  </a:cxn>
                  <a:cxn ang="0">
                    <a:pos x="105" y="24"/>
                  </a:cxn>
                  <a:cxn ang="0">
                    <a:pos x="109" y="22"/>
                  </a:cxn>
                  <a:cxn ang="0">
                    <a:pos x="113" y="21"/>
                  </a:cxn>
                  <a:cxn ang="0">
                    <a:pos x="114" y="21"/>
                  </a:cxn>
                  <a:cxn ang="0">
                    <a:pos x="75" y="0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6638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3"/>
                <a:ext cx="21" cy="55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23" y="0"/>
                  </a:cxn>
                  <a:cxn ang="0">
                    <a:pos x="16" y="4"/>
                  </a:cxn>
                  <a:cxn ang="0">
                    <a:pos x="9" y="9"/>
                  </a:cxn>
                  <a:cxn ang="0">
                    <a:pos x="4" y="19"/>
                  </a:cxn>
                  <a:cxn ang="0">
                    <a:pos x="1" y="30"/>
                  </a:cxn>
                  <a:cxn ang="0">
                    <a:pos x="0" y="44"/>
                  </a:cxn>
                  <a:cxn ang="0">
                    <a:pos x="3" y="60"/>
                  </a:cxn>
                  <a:cxn ang="0">
                    <a:pos x="11" y="77"/>
                  </a:cxn>
                  <a:cxn ang="0">
                    <a:pos x="15" y="53"/>
                  </a:cxn>
                  <a:cxn ang="0">
                    <a:pos x="19" y="37"/>
                  </a:cxn>
                  <a:cxn ang="0">
                    <a:pos x="23" y="22"/>
                  </a:cxn>
                  <a:cxn ang="0">
                    <a:pos x="29" y="0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grpSp>
            <p:nvGrpSpPr>
              <p:cNvPr id="13355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26640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/>
                  <a:ahLst/>
                  <a:cxnLst>
                    <a:cxn ang="0">
                      <a:pos x="12" y="44"/>
                    </a:cxn>
                    <a:cxn ang="0">
                      <a:pos x="6" y="72"/>
                    </a:cxn>
                    <a:cxn ang="0">
                      <a:pos x="3" y="99"/>
                    </a:cxn>
                    <a:cxn ang="0">
                      <a:pos x="0" y="125"/>
                    </a:cxn>
                    <a:cxn ang="0">
                      <a:pos x="0" y="151"/>
                    </a:cxn>
                    <a:cxn ang="0">
                      <a:pos x="3" y="180"/>
                    </a:cxn>
                    <a:cxn ang="0">
                      <a:pos x="7" y="211"/>
                    </a:cxn>
                    <a:cxn ang="0">
                      <a:pos x="16" y="247"/>
                    </a:cxn>
                    <a:cxn ang="0">
                      <a:pos x="29" y="287"/>
                    </a:cxn>
                    <a:cxn ang="0">
                      <a:pos x="43" y="325"/>
                    </a:cxn>
                    <a:cxn ang="0">
                      <a:pos x="61" y="364"/>
                    </a:cxn>
                    <a:cxn ang="0">
                      <a:pos x="83" y="406"/>
                    </a:cxn>
                    <a:cxn ang="0">
                      <a:pos x="106" y="446"/>
                    </a:cxn>
                    <a:cxn ang="0">
                      <a:pos x="132" y="483"/>
                    </a:cxn>
                    <a:cxn ang="0">
                      <a:pos x="157" y="516"/>
                    </a:cxn>
                    <a:cxn ang="0">
                      <a:pos x="182" y="544"/>
                    </a:cxn>
                    <a:cxn ang="0">
                      <a:pos x="207" y="564"/>
                    </a:cxn>
                    <a:cxn ang="0">
                      <a:pos x="160" y="501"/>
                    </a:cxn>
                    <a:cxn ang="0">
                      <a:pos x="127" y="448"/>
                    </a:cxn>
                    <a:cxn ang="0">
                      <a:pos x="103" y="405"/>
                    </a:cxn>
                    <a:cxn ang="0">
                      <a:pos x="87" y="368"/>
                    </a:cxn>
                    <a:cxn ang="0">
                      <a:pos x="75" y="337"/>
                    </a:cxn>
                    <a:cxn ang="0">
                      <a:pos x="68" y="309"/>
                    </a:cxn>
                    <a:cxn ang="0">
                      <a:pos x="63" y="285"/>
                    </a:cxn>
                    <a:cxn ang="0">
                      <a:pos x="56" y="261"/>
                    </a:cxn>
                    <a:cxn ang="0">
                      <a:pos x="44" y="205"/>
                    </a:cxn>
                    <a:cxn ang="0">
                      <a:pos x="41" y="140"/>
                    </a:cxn>
                    <a:cxn ang="0">
                      <a:pos x="43" y="68"/>
                    </a:cxn>
                    <a:cxn ang="0">
                      <a:pos x="50" y="0"/>
                    </a:cxn>
                    <a:cxn ang="0">
                      <a:pos x="12" y="44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26641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14" y="55"/>
                    </a:cxn>
                    <a:cxn ang="0">
                      <a:pos x="22" y="101"/>
                    </a:cxn>
                    <a:cxn ang="0">
                      <a:pos x="24" y="159"/>
                    </a:cxn>
                    <a:cxn ang="0">
                      <a:pos x="19" y="232"/>
                    </a:cxn>
                    <a:cxn ang="0">
                      <a:pos x="45" y="217"/>
                    </a:cxn>
                    <a:cxn ang="0">
                      <a:pos x="47" y="178"/>
                    </a:cxn>
                    <a:cxn ang="0">
                      <a:pos x="47" y="140"/>
                    </a:cxn>
                    <a:cxn ang="0">
                      <a:pos x="45" y="103"/>
                    </a:cxn>
                    <a:cxn ang="0">
                      <a:pos x="41" y="71"/>
                    </a:cxn>
                    <a:cxn ang="0">
                      <a:pos x="36" y="52"/>
                    </a:cxn>
                    <a:cxn ang="0">
                      <a:pos x="29" y="34"/>
                    </a:cxn>
                    <a:cxn ang="0">
                      <a:pos x="22" y="17"/>
                    </a:cxn>
                    <a:cxn ang="0">
                      <a:pos x="13" y="0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26642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1" y="1723"/>
                  <a:ext cx="60" cy="27"/>
                </a:xfrm>
                <a:custGeom>
                  <a:avLst/>
                  <a:gdLst/>
                  <a:ahLst/>
                  <a:cxnLst>
                    <a:cxn ang="0">
                      <a:pos x="87" y="22"/>
                    </a:cxn>
                    <a:cxn ang="0">
                      <a:pos x="77" y="17"/>
                    </a:cxn>
                    <a:cxn ang="0">
                      <a:pos x="68" y="12"/>
                    </a:cxn>
                    <a:cxn ang="0">
                      <a:pos x="58" y="7"/>
                    </a:cxn>
                    <a:cxn ang="0">
                      <a:pos x="47" y="5"/>
                    </a:cxn>
                    <a:cxn ang="0">
                      <a:pos x="37" y="3"/>
                    </a:cxn>
                    <a:cxn ang="0">
                      <a:pos x="26" y="2"/>
                    </a:cxn>
                    <a:cxn ang="0">
                      <a:pos x="13" y="0"/>
                    </a:cxn>
                    <a:cxn ang="0">
                      <a:pos x="0" y="2"/>
                    </a:cxn>
                    <a:cxn ang="0">
                      <a:pos x="6" y="6"/>
                    </a:cxn>
                    <a:cxn ang="0">
                      <a:pos x="14" y="10"/>
                    </a:cxn>
                    <a:cxn ang="0">
                      <a:pos x="22" y="14"/>
                    </a:cxn>
                    <a:cxn ang="0">
                      <a:pos x="33" y="18"/>
                    </a:cxn>
                    <a:cxn ang="0">
                      <a:pos x="42" y="22"/>
                    </a:cxn>
                    <a:cxn ang="0">
                      <a:pos x="52" y="27"/>
                    </a:cxn>
                    <a:cxn ang="0">
                      <a:pos x="64" y="33"/>
                    </a:cxn>
                    <a:cxn ang="0">
                      <a:pos x="74" y="40"/>
                    </a:cxn>
                    <a:cxn ang="0">
                      <a:pos x="87" y="22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</p:grpSp>
        </p:grpSp>
        <p:grpSp>
          <p:nvGrpSpPr>
            <p:cNvPr id="13324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26644" name="Freeform 20"/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6645" name="Freeform 21"/>
              <p:cNvSpPr>
                <a:spLocks/>
              </p:cNvSpPr>
              <p:nvPr userDrawn="1"/>
            </p:nvSpPr>
            <p:spPr bwMode="ltGray">
              <a:xfrm>
                <a:off x="1786" y="896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6646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3325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26648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6649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6650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3326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26652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6653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6654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sp>
          <p:nvSpPr>
            <p:cNvPr id="26655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/>
              <a:ahLst/>
              <a:cxnLst>
                <a:cxn ang="0">
                  <a:pos x="1" y="392"/>
                </a:cxn>
                <a:cxn ang="0">
                  <a:pos x="3" y="252"/>
                </a:cxn>
                <a:cxn ang="0">
                  <a:pos x="21" y="210"/>
                </a:cxn>
                <a:cxn ang="0">
                  <a:pos x="29" y="182"/>
                </a:cxn>
                <a:cxn ang="0">
                  <a:pos x="39" y="154"/>
                </a:cxn>
                <a:cxn ang="0">
                  <a:pos x="51" y="138"/>
                </a:cxn>
                <a:cxn ang="0">
                  <a:pos x="111" y="74"/>
                </a:cxn>
                <a:cxn ang="0">
                  <a:pos x="169" y="30"/>
                </a:cxn>
                <a:cxn ang="0">
                  <a:pos x="225" y="10"/>
                </a:cxn>
                <a:cxn ang="0">
                  <a:pos x="249" y="4"/>
                </a:cxn>
                <a:cxn ang="0">
                  <a:pos x="265" y="0"/>
                </a:cxn>
                <a:cxn ang="0">
                  <a:pos x="357" y="2"/>
                </a:cxn>
                <a:cxn ang="0">
                  <a:pos x="385" y="6"/>
                </a:cxn>
                <a:cxn ang="0">
                  <a:pos x="489" y="40"/>
                </a:cxn>
                <a:cxn ang="0">
                  <a:pos x="619" y="128"/>
                </a:cxn>
                <a:cxn ang="0">
                  <a:pos x="653" y="178"/>
                </a:cxn>
                <a:cxn ang="0">
                  <a:pos x="693" y="322"/>
                </a:cxn>
                <a:cxn ang="0">
                  <a:pos x="687" y="434"/>
                </a:cxn>
                <a:cxn ang="0">
                  <a:pos x="665" y="538"/>
                </a:cxn>
                <a:cxn ang="0">
                  <a:pos x="639" y="564"/>
                </a:cxn>
                <a:cxn ang="0">
                  <a:pos x="631" y="580"/>
                </a:cxn>
                <a:cxn ang="0">
                  <a:pos x="607" y="588"/>
                </a:cxn>
                <a:cxn ang="0">
                  <a:pos x="473" y="664"/>
                </a:cxn>
                <a:cxn ang="0">
                  <a:pos x="449" y="678"/>
                </a:cxn>
                <a:cxn ang="0">
                  <a:pos x="405" y="684"/>
                </a:cxn>
                <a:cxn ang="0">
                  <a:pos x="375" y="690"/>
                </a:cxn>
                <a:cxn ang="0">
                  <a:pos x="267" y="684"/>
                </a:cxn>
                <a:cxn ang="0">
                  <a:pos x="259" y="722"/>
                </a:cxn>
                <a:cxn ang="0">
                  <a:pos x="241" y="756"/>
                </a:cxn>
                <a:cxn ang="0">
                  <a:pos x="185" y="728"/>
                </a:cxn>
                <a:cxn ang="0">
                  <a:pos x="163" y="720"/>
                </a:cxn>
                <a:cxn ang="0">
                  <a:pos x="151" y="716"/>
                </a:cxn>
                <a:cxn ang="0">
                  <a:pos x="195" y="674"/>
                </a:cxn>
                <a:cxn ang="0">
                  <a:pos x="211" y="644"/>
                </a:cxn>
                <a:cxn ang="0">
                  <a:pos x="209" y="626"/>
                </a:cxn>
                <a:cxn ang="0">
                  <a:pos x="195" y="620"/>
                </a:cxn>
                <a:cxn ang="0">
                  <a:pos x="165" y="596"/>
                </a:cxn>
                <a:cxn ang="0">
                  <a:pos x="99" y="534"/>
                </a:cxn>
                <a:cxn ang="0">
                  <a:pos x="61" y="506"/>
                </a:cxn>
                <a:cxn ang="0">
                  <a:pos x="23" y="470"/>
                </a:cxn>
                <a:cxn ang="0">
                  <a:pos x="7" y="434"/>
                </a:cxn>
                <a:cxn ang="0">
                  <a:pos x="5" y="396"/>
                </a:cxn>
                <a:cxn ang="0">
                  <a:pos x="1" y="392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6656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6657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6658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8"/>
                </a:cxn>
                <a:cxn ang="0">
                  <a:pos x="15" y="19"/>
                </a:cxn>
                <a:cxn ang="0">
                  <a:pos x="26" y="33"/>
                </a:cxn>
                <a:cxn ang="0">
                  <a:pos x="38" y="51"/>
                </a:cxn>
                <a:cxn ang="0">
                  <a:pos x="54" y="72"/>
                </a:cxn>
                <a:cxn ang="0">
                  <a:pos x="67" y="94"/>
                </a:cxn>
                <a:cxn ang="0">
                  <a:pos x="79" y="119"/>
                </a:cxn>
                <a:cxn ang="0">
                  <a:pos x="87" y="146"/>
                </a:cxn>
                <a:cxn ang="0">
                  <a:pos x="94" y="175"/>
                </a:cxn>
                <a:cxn ang="0">
                  <a:pos x="91" y="209"/>
                </a:cxn>
                <a:cxn ang="0">
                  <a:pos x="118" y="209"/>
                </a:cxn>
                <a:cxn ang="0">
                  <a:pos x="117" y="177"/>
                </a:cxn>
                <a:cxn ang="0">
                  <a:pos x="104" y="119"/>
                </a:cxn>
                <a:cxn ang="0">
                  <a:pos x="82" y="69"/>
                </a:cxn>
                <a:cxn ang="0">
                  <a:pos x="47" y="27"/>
                </a:cxn>
                <a:cxn ang="0">
                  <a:pos x="0" y="0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6659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130" y="128"/>
                </a:cxn>
                <a:cxn ang="0">
                  <a:pos x="125" y="126"/>
                </a:cxn>
                <a:cxn ang="0">
                  <a:pos x="111" y="121"/>
                </a:cxn>
                <a:cxn ang="0">
                  <a:pos x="92" y="111"/>
                </a:cxn>
                <a:cxn ang="0">
                  <a:pos x="68" y="103"/>
                </a:cxn>
                <a:cxn ang="0">
                  <a:pos x="41" y="94"/>
                </a:cxn>
                <a:cxn ang="0">
                  <a:pos x="19" y="90"/>
                </a:cxn>
                <a:cxn ang="0">
                  <a:pos x="0" y="93"/>
                </a:cxn>
                <a:cxn ang="0">
                  <a:pos x="0" y="72"/>
                </a:cxn>
                <a:cxn ang="0">
                  <a:pos x="12" y="70"/>
                </a:cxn>
                <a:cxn ang="0">
                  <a:pos x="24" y="66"/>
                </a:cxn>
                <a:cxn ang="0">
                  <a:pos x="38" y="66"/>
                </a:cxn>
                <a:cxn ang="0">
                  <a:pos x="51" y="67"/>
                </a:cxn>
                <a:cxn ang="0">
                  <a:pos x="65" y="70"/>
                </a:cxn>
                <a:cxn ang="0">
                  <a:pos x="78" y="78"/>
                </a:cxn>
                <a:cxn ang="0">
                  <a:pos x="81" y="74"/>
                </a:cxn>
                <a:cxn ang="0">
                  <a:pos x="81" y="58"/>
                </a:cxn>
                <a:cxn ang="0">
                  <a:pos x="82" y="37"/>
                </a:cxn>
                <a:cxn ang="0">
                  <a:pos x="82" y="29"/>
                </a:cxn>
                <a:cxn ang="0">
                  <a:pos x="80" y="29"/>
                </a:cxn>
                <a:cxn ang="0">
                  <a:pos x="77" y="27"/>
                </a:cxn>
                <a:cxn ang="0">
                  <a:pos x="76" y="22"/>
                </a:cxn>
                <a:cxn ang="0">
                  <a:pos x="75" y="19"/>
                </a:cxn>
                <a:cxn ang="0">
                  <a:pos x="76" y="15"/>
                </a:cxn>
                <a:cxn ang="0">
                  <a:pos x="79" y="10"/>
                </a:cxn>
                <a:cxn ang="0">
                  <a:pos x="89" y="6"/>
                </a:cxn>
                <a:cxn ang="0">
                  <a:pos x="103" y="0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6660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15" y="37"/>
                </a:cxn>
                <a:cxn ang="0">
                  <a:pos x="0" y="59"/>
                </a:cxn>
                <a:cxn ang="0">
                  <a:pos x="0" y="86"/>
                </a:cxn>
                <a:cxn ang="0">
                  <a:pos x="8" y="82"/>
                </a:cxn>
                <a:cxn ang="0">
                  <a:pos x="20" y="73"/>
                </a:cxn>
                <a:cxn ang="0">
                  <a:pos x="33" y="63"/>
                </a:cxn>
                <a:cxn ang="0">
                  <a:pos x="42" y="51"/>
                </a:cxn>
                <a:cxn ang="0">
                  <a:pos x="47" y="36"/>
                </a:cxn>
                <a:cxn ang="0">
                  <a:pos x="46" y="19"/>
                </a:cxn>
                <a:cxn ang="0">
                  <a:pos x="37" y="0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6661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41" y="4"/>
                </a:cxn>
                <a:cxn ang="0">
                  <a:pos x="101" y="0"/>
                </a:cxn>
                <a:cxn ang="0">
                  <a:pos x="170" y="4"/>
                </a:cxn>
                <a:cxn ang="0">
                  <a:pos x="248" y="21"/>
                </a:cxn>
                <a:cxn ang="0">
                  <a:pos x="323" y="50"/>
                </a:cxn>
                <a:cxn ang="0">
                  <a:pos x="382" y="90"/>
                </a:cxn>
                <a:cxn ang="0">
                  <a:pos x="428" y="141"/>
                </a:cxn>
                <a:cxn ang="0">
                  <a:pos x="463" y="199"/>
                </a:cxn>
                <a:cxn ang="0">
                  <a:pos x="485" y="262"/>
                </a:cxn>
                <a:cxn ang="0">
                  <a:pos x="496" y="327"/>
                </a:cxn>
                <a:cxn ang="0">
                  <a:pos x="497" y="396"/>
                </a:cxn>
                <a:cxn ang="0">
                  <a:pos x="487" y="462"/>
                </a:cxn>
                <a:cxn ang="0">
                  <a:pos x="470" y="527"/>
                </a:cxn>
                <a:cxn ang="0">
                  <a:pos x="443" y="586"/>
                </a:cxn>
                <a:cxn ang="0">
                  <a:pos x="406" y="639"/>
                </a:cxn>
                <a:cxn ang="0">
                  <a:pos x="364" y="683"/>
                </a:cxn>
                <a:cxn ang="0">
                  <a:pos x="315" y="715"/>
                </a:cxn>
                <a:cxn ang="0">
                  <a:pos x="259" y="736"/>
                </a:cxn>
                <a:cxn ang="0">
                  <a:pos x="198" y="740"/>
                </a:cxn>
                <a:cxn ang="0">
                  <a:pos x="131" y="727"/>
                </a:cxn>
                <a:cxn ang="0">
                  <a:pos x="167" y="728"/>
                </a:cxn>
                <a:cxn ang="0">
                  <a:pos x="204" y="718"/>
                </a:cxn>
                <a:cxn ang="0">
                  <a:pos x="238" y="700"/>
                </a:cxn>
                <a:cxn ang="0">
                  <a:pos x="272" y="670"/>
                </a:cxn>
                <a:cxn ang="0">
                  <a:pos x="304" y="635"/>
                </a:cxn>
                <a:cxn ang="0">
                  <a:pos x="333" y="594"/>
                </a:cxn>
                <a:cxn ang="0">
                  <a:pos x="358" y="549"/>
                </a:cxn>
                <a:cxn ang="0">
                  <a:pos x="381" y="500"/>
                </a:cxn>
                <a:cxn ang="0">
                  <a:pos x="396" y="449"/>
                </a:cxn>
                <a:cxn ang="0">
                  <a:pos x="408" y="397"/>
                </a:cxn>
                <a:cxn ang="0">
                  <a:pos x="414" y="346"/>
                </a:cxn>
                <a:cxn ang="0">
                  <a:pos x="412" y="296"/>
                </a:cxn>
                <a:cxn ang="0">
                  <a:pos x="402" y="251"/>
                </a:cxn>
                <a:cxn ang="0">
                  <a:pos x="384" y="208"/>
                </a:cxn>
                <a:cxn ang="0">
                  <a:pos x="357" y="172"/>
                </a:cxn>
                <a:cxn ang="0">
                  <a:pos x="320" y="142"/>
                </a:cxn>
                <a:cxn ang="0">
                  <a:pos x="260" y="107"/>
                </a:cxn>
                <a:cxn ang="0">
                  <a:pos x="203" y="82"/>
                </a:cxn>
                <a:cxn ang="0">
                  <a:pos x="154" y="65"/>
                </a:cxn>
                <a:cxn ang="0">
                  <a:pos x="108" y="56"/>
                </a:cxn>
                <a:cxn ang="0">
                  <a:pos x="68" y="55"/>
                </a:cxn>
                <a:cxn ang="0">
                  <a:pos x="32" y="61"/>
                </a:cxn>
                <a:cxn ang="0">
                  <a:pos x="0" y="70"/>
                </a:cxn>
                <a:cxn ang="0">
                  <a:pos x="0" y="13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6662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6663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6664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6665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6666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6667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69" y="9"/>
                </a:cxn>
                <a:cxn ang="0">
                  <a:pos x="277" y="22"/>
                </a:cxn>
                <a:cxn ang="0">
                  <a:pos x="286" y="39"/>
                </a:cxn>
                <a:cxn ang="0">
                  <a:pos x="297" y="58"/>
                </a:cxn>
                <a:cxn ang="0">
                  <a:pos x="309" y="83"/>
                </a:cxn>
                <a:cxn ang="0">
                  <a:pos x="319" y="108"/>
                </a:cxn>
                <a:cxn ang="0">
                  <a:pos x="329" y="136"/>
                </a:cxn>
                <a:cxn ang="0">
                  <a:pos x="333" y="163"/>
                </a:cxn>
                <a:cxn ang="0">
                  <a:pos x="336" y="193"/>
                </a:cxn>
                <a:cxn ang="0">
                  <a:pos x="332" y="223"/>
                </a:cxn>
                <a:cxn ang="0">
                  <a:pos x="323" y="255"/>
                </a:cxn>
                <a:cxn ang="0">
                  <a:pos x="310" y="285"/>
                </a:cxn>
                <a:cxn ang="0">
                  <a:pos x="287" y="315"/>
                </a:cxn>
                <a:cxn ang="0">
                  <a:pos x="257" y="343"/>
                </a:cxn>
                <a:cxn ang="0">
                  <a:pos x="218" y="370"/>
                </a:cxn>
                <a:cxn ang="0">
                  <a:pos x="167" y="396"/>
                </a:cxn>
                <a:cxn ang="0">
                  <a:pos x="111" y="425"/>
                </a:cxn>
                <a:cxn ang="0">
                  <a:pos x="69" y="457"/>
                </a:cxn>
                <a:cxn ang="0">
                  <a:pos x="35" y="490"/>
                </a:cxn>
                <a:cxn ang="0">
                  <a:pos x="12" y="526"/>
                </a:cxn>
                <a:cxn ang="0">
                  <a:pos x="0" y="553"/>
                </a:cxn>
                <a:cxn ang="0">
                  <a:pos x="0" y="650"/>
                </a:cxn>
                <a:cxn ang="0">
                  <a:pos x="6" y="628"/>
                </a:cxn>
                <a:cxn ang="0">
                  <a:pos x="19" y="594"/>
                </a:cxn>
                <a:cxn ang="0">
                  <a:pos x="43" y="551"/>
                </a:cxn>
                <a:cxn ang="0">
                  <a:pos x="76" y="503"/>
                </a:cxn>
                <a:cxn ang="0">
                  <a:pos x="125" y="454"/>
                </a:cxn>
                <a:cxn ang="0">
                  <a:pos x="190" y="408"/>
                </a:cxn>
                <a:cxn ang="0">
                  <a:pos x="275" y="365"/>
                </a:cxn>
                <a:cxn ang="0">
                  <a:pos x="308" y="342"/>
                </a:cxn>
                <a:cxn ang="0">
                  <a:pos x="335" y="305"/>
                </a:cxn>
                <a:cxn ang="0">
                  <a:pos x="352" y="255"/>
                </a:cxn>
                <a:cxn ang="0">
                  <a:pos x="360" y="201"/>
                </a:cxn>
                <a:cxn ang="0">
                  <a:pos x="356" y="144"/>
                </a:cxn>
                <a:cxn ang="0">
                  <a:pos x="341" y="88"/>
                </a:cxn>
                <a:cxn ang="0">
                  <a:pos x="311" y="39"/>
                </a:cxn>
                <a:cxn ang="0">
                  <a:pos x="264" y="0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6668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/>
              <a:ahLst/>
              <a:cxnLst>
                <a:cxn ang="0">
                  <a:pos x="16" y="370"/>
                </a:cxn>
                <a:cxn ang="0">
                  <a:pos x="6" y="341"/>
                </a:cxn>
                <a:cxn ang="0">
                  <a:pos x="0" y="289"/>
                </a:cxn>
                <a:cxn ang="0">
                  <a:pos x="4" y="222"/>
                </a:cxn>
                <a:cxn ang="0">
                  <a:pos x="25" y="151"/>
                </a:cxn>
                <a:cxn ang="0">
                  <a:pos x="69" y="84"/>
                </a:cxn>
                <a:cxn ang="0">
                  <a:pos x="142" y="31"/>
                </a:cxn>
                <a:cxn ang="0">
                  <a:pos x="247" y="2"/>
                </a:cxn>
                <a:cxn ang="0">
                  <a:pos x="380" y="9"/>
                </a:cxn>
                <a:cxn ang="0">
                  <a:pos x="484" y="68"/>
                </a:cxn>
                <a:cxn ang="0">
                  <a:pos x="554" y="165"/>
                </a:cxn>
                <a:cxn ang="0">
                  <a:pos x="591" y="284"/>
                </a:cxn>
                <a:cxn ang="0">
                  <a:pos x="595" y="409"/>
                </a:cxn>
                <a:cxn ang="0">
                  <a:pos x="566" y="525"/>
                </a:cxn>
                <a:cxn ang="0">
                  <a:pos x="507" y="615"/>
                </a:cxn>
                <a:cxn ang="0">
                  <a:pos x="417" y="663"/>
                </a:cxn>
                <a:cxn ang="0">
                  <a:pos x="389" y="659"/>
                </a:cxn>
                <a:cxn ang="0">
                  <a:pos x="441" y="617"/>
                </a:cxn>
                <a:cxn ang="0">
                  <a:pos x="482" y="544"/>
                </a:cxn>
                <a:cxn ang="0">
                  <a:pos x="509" y="454"/>
                </a:cxn>
                <a:cxn ang="0">
                  <a:pos x="520" y="355"/>
                </a:cxn>
                <a:cxn ang="0">
                  <a:pos x="514" y="258"/>
                </a:cxn>
                <a:cxn ang="0">
                  <a:pos x="485" y="174"/>
                </a:cxn>
                <a:cxn ang="0">
                  <a:pos x="433" y="112"/>
                </a:cxn>
                <a:cxn ang="0">
                  <a:pos x="341" y="75"/>
                </a:cxn>
                <a:cxn ang="0">
                  <a:pos x="246" y="61"/>
                </a:cxn>
                <a:cxn ang="0">
                  <a:pos x="174" y="71"/>
                </a:cxn>
                <a:cxn ang="0">
                  <a:pos x="121" y="101"/>
                </a:cxn>
                <a:cxn ang="0">
                  <a:pos x="84" y="149"/>
                </a:cxn>
                <a:cxn ang="0">
                  <a:pos x="57" y="206"/>
                </a:cxn>
                <a:cxn ang="0">
                  <a:pos x="40" y="272"/>
                </a:cxn>
                <a:cxn ang="0">
                  <a:pos x="28" y="339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26669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3316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26671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fld id="{015F5B6E-83E4-4F23-8024-9F08DCDCF328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26672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6673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6F908475-EAD0-4E3B-A806-0016D7F7E55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1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65" r:id="rId9"/>
    <p:sldLayoutId id="2147483664" r:id="rId10"/>
    <p:sldLayoutId id="2147483663" r:id="rId11"/>
    <p:sldLayoutId id="2147483662" r:id="rId12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office.microsoft.com/fr-fr/images/results.aspx?qu=diplome&amp;ex=1" TargetMode="External"/><Relationship Id="rId2" Type="http://schemas.openxmlformats.org/officeDocument/2006/relationships/hyperlink" Target="http://office.microsoft.com/fr-fr/images/results.aspx?qu=%C3%A9cole&amp;ex=1" TargetMode="External"/><Relationship Id="rId1" Type="http://schemas.openxmlformats.org/officeDocument/2006/relationships/slideLayout" Target="../slideLayouts/slideLayout18.xml"/><Relationship Id="rId4" Type="http://schemas.openxmlformats.org/officeDocument/2006/relationships/hyperlink" Target="http://office.microsoft.com/fr-fr/images/results.aspx?qu=enseigner&amp;ex=1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Nadpis 1"/>
          <p:cNvSpPr>
            <a:spLocks noGrp="1"/>
          </p:cNvSpPr>
          <p:nvPr>
            <p:ph type="ctrTitle"/>
          </p:nvPr>
        </p:nvSpPr>
        <p:spPr>
          <a:xfrm>
            <a:off x="685800" y="1773238"/>
            <a:ext cx="7772400" cy="431800"/>
          </a:xfrm>
        </p:spPr>
        <p:txBody>
          <a:bodyPr/>
          <a:lstStyle/>
          <a:p>
            <a:pPr eaLnBrk="1" hangingPunct="1"/>
            <a:r>
              <a:rPr lang="cs-CZ" sz="3600" b="1" dirty="0" err="1" smtClean="0"/>
              <a:t>Le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système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scolaire</a:t>
            </a:r>
            <a:endParaRPr lang="cs-CZ" sz="3600" b="1" dirty="0" smtClean="0"/>
          </a:p>
        </p:txBody>
      </p:sp>
      <p:sp>
        <p:nvSpPr>
          <p:cNvPr id="4" name="Obdélník 3"/>
          <p:cNvSpPr/>
          <p:nvPr/>
        </p:nvSpPr>
        <p:spPr>
          <a:xfrm>
            <a:off x="0" y="6092825"/>
            <a:ext cx="9144000" cy="76517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26627" name="TextovéPole 4"/>
          <p:cNvSpPr txBox="1">
            <a:spLocks noChangeArrowheads="1"/>
          </p:cNvSpPr>
          <p:nvPr/>
        </p:nvSpPr>
        <p:spPr bwMode="auto">
          <a:xfrm>
            <a:off x="358775" y="6207125"/>
            <a:ext cx="84264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Calibri" pitchFamily="34" charset="0"/>
              </a:rPr>
              <a:t>Gymn</a:t>
            </a:r>
            <a:r>
              <a:rPr lang="cs-CZ" sz="2400">
                <a:solidFill>
                  <a:schemeClr val="bg1"/>
                </a:solidFill>
                <a:latin typeface="Calibri" pitchFamily="34" charset="0"/>
              </a:rPr>
              <a:t>ázium a Jazyková škola s právem státní jazykové zkoušky Zlín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727075" y="2349500"/>
            <a:ext cx="766921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665" name="Group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2848689"/>
              </p:ext>
            </p:extLst>
          </p:nvPr>
        </p:nvGraphicFramePr>
        <p:xfrm>
          <a:off x="728663" y="2492375"/>
          <a:ext cx="7666037" cy="2840355"/>
        </p:xfrm>
        <a:graphic>
          <a:graphicData uri="http://schemas.openxmlformats.org/drawingml/2006/table">
            <a:tbl>
              <a:tblPr/>
              <a:tblGrid>
                <a:gridCol w="2465387"/>
                <a:gridCol w="5200650"/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Tematická oblast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La </a:t>
                      </a:r>
                      <a:r>
                        <a:rPr kumimoji="0" lang="cs-CZ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vie</a:t>
                      </a: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en </a:t>
                      </a: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France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Datum vytvoření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04.10.2012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Ročník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7. a 8. ročníky osmiletého gymnázium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Stručný obsah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Découverte du syst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è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me scolaire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Způsob využití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Les pages sont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à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effectuer dans l´ordre proposé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. 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Les solutions proposées sont en page 8.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Autor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Mgr. S. Nevo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Kód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VY_32_INOVACE_08_FNEV18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pic>
        <p:nvPicPr>
          <p:cNvPr id="2665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0563" y="188913"/>
            <a:ext cx="774382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Nadpis 1"/>
          <p:cNvSpPr txBox="1">
            <a:spLocks/>
          </p:cNvSpPr>
          <p:nvPr/>
        </p:nvSpPr>
        <p:spPr bwMode="auto">
          <a:xfrm>
            <a:off x="685800" y="1773238"/>
            <a:ext cx="7772400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cs-CZ" sz="4400" b="1">
              <a:latin typeface="Calibri" pitchFamily="34" charset="0"/>
            </a:endParaRP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733425"/>
          </a:xfrm>
        </p:spPr>
        <p:txBody>
          <a:bodyPr/>
          <a:lstStyle/>
          <a:p>
            <a:pPr eaLnBrk="1" hangingPunct="1">
              <a:defRPr/>
            </a:pPr>
            <a:r>
              <a:rPr lang="cs-CZ" sz="3600" smtClean="0">
                <a:latin typeface="Calibri" pitchFamily="34" charset="0"/>
              </a:rPr>
              <a:t>Histoire du syst</a:t>
            </a:r>
            <a:r>
              <a:rPr lang="en-US" sz="3600" smtClean="0">
                <a:latin typeface="Calibri" pitchFamily="34" charset="0"/>
                <a:cs typeface="Arial" charset="0"/>
              </a:rPr>
              <a:t>è</a:t>
            </a:r>
            <a:r>
              <a:rPr lang="cs-CZ" sz="3600" smtClean="0">
                <a:latin typeface="Calibri" pitchFamily="34" charset="0"/>
                <a:cs typeface="Arial" charset="0"/>
              </a:rPr>
              <a:t>me scolaire</a:t>
            </a:r>
            <a:r>
              <a:rPr lang="cs-CZ" sz="3600" smtClean="0">
                <a:cs typeface="Arial" charset="0"/>
              </a:rPr>
              <a:t> </a:t>
            </a:r>
            <a:r>
              <a:rPr lang="cs-CZ" sz="3600" smtClean="0">
                <a:latin typeface="Calibri" pitchFamily="34" charset="0"/>
                <a:cs typeface="Arial" charset="0"/>
              </a:rPr>
              <a:t>fran</a:t>
            </a:r>
            <a:r>
              <a:rPr lang="en-US" sz="3600" smtClean="0">
                <a:latin typeface="Calibri" pitchFamily="34" charset="0"/>
                <a:cs typeface="Arial" charset="0"/>
              </a:rPr>
              <a:t>ç</a:t>
            </a:r>
            <a:r>
              <a:rPr lang="cs-CZ" sz="3600" smtClean="0">
                <a:latin typeface="Calibri" pitchFamily="34" charset="0"/>
                <a:cs typeface="Arial" charset="0"/>
              </a:rPr>
              <a:t>ais</a:t>
            </a:r>
            <a:endParaRPr lang="en-US" sz="3600" smtClean="0">
              <a:latin typeface="Calibri" pitchFamily="34" charset="0"/>
              <a:cs typeface="Arial" charset="0"/>
            </a:endParaRP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052513"/>
            <a:ext cx="5051425" cy="50038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cs-CZ" sz="1600" dirty="0" err="1" smtClean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Présentation</a:t>
            </a:r>
            <a:r>
              <a:rPr lang="cs-CZ" sz="1600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</a:t>
            </a:r>
            <a:r>
              <a:rPr lang="cs-CZ" sz="1600" dirty="0" err="1" smtClean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générale</a:t>
            </a:r>
            <a:endParaRPr lang="cs-CZ" sz="1600" dirty="0" smtClean="0">
              <a:solidFill>
                <a:srgbClr val="FF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eaLnBrk="1" hangingPunct="1">
              <a:buFontTx/>
              <a:buNone/>
              <a:defRPr/>
            </a:pPr>
            <a:r>
              <a:rPr lang="cs-CZ" sz="1400" dirty="0" err="1" smtClean="0">
                <a:solidFill>
                  <a:srgbClr val="CC00CC"/>
                </a:solidFill>
                <a:latin typeface="Calibri" pitchFamily="34" charset="0"/>
              </a:rPr>
              <a:t>Replacez</a:t>
            </a:r>
            <a:r>
              <a:rPr lang="cs-CZ" sz="1400" dirty="0" smtClean="0">
                <a:solidFill>
                  <a:srgbClr val="CC00CC"/>
                </a:solidFill>
                <a:latin typeface="Calibri" pitchFamily="34" charset="0"/>
              </a:rPr>
              <a:t> les </a:t>
            </a:r>
            <a:r>
              <a:rPr lang="cs-CZ" sz="1400" dirty="0" err="1" smtClean="0">
                <a:solidFill>
                  <a:srgbClr val="CC00CC"/>
                </a:solidFill>
                <a:latin typeface="Calibri" pitchFamily="34" charset="0"/>
              </a:rPr>
              <a:t>mots</a:t>
            </a:r>
            <a:r>
              <a:rPr lang="cs-CZ" sz="1400" dirty="0" smtClean="0">
                <a:solidFill>
                  <a:srgbClr val="CC00CC"/>
                </a:solidFill>
                <a:latin typeface="Calibri" pitchFamily="34" charset="0"/>
              </a:rPr>
              <a:t> </a:t>
            </a:r>
            <a:r>
              <a:rPr lang="cs-CZ" sz="1400" dirty="0" err="1" smtClean="0">
                <a:solidFill>
                  <a:srgbClr val="CC00CC"/>
                </a:solidFill>
                <a:latin typeface="Calibri" pitchFamily="34" charset="0"/>
              </a:rPr>
              <a:t>suivants</a:t>
            </a:r>
            <a:r>
              <a:rPr lang="cs-CZ" sz="1400" dirty="0" smtClean="0">
                <a:solidFill>
                  <a:srgbClr val="CC00CC"/>
                </a:solidFill>
                <a:latin typeface="Calibri" pitchFamily="34" charset="0"/>
              </a:rPr>
              <a:t> </a:t>
            </a:r>
            <a:r>
              <a:rPr lang="cs-CZ" sz="1400" dirty="0" err="1" smtClean="0">
                <a:solidFill>
                  <a:srgbClr val="CC00CC"/>
                </a:solidFill>
                <a:latin typeface="Calibri" pitchFamily="34" charset="0"/>
              </a:rPr>
              <a:t>dans</a:t>
            </a:r>
            <a:r>
              <a:rPr lang="cs-CZ" sz="1400" dirty="0" smtClean="0">
                <a:solidFill>
                  <a:srgbClr val="CC00CC"/>
                </a:solidFill>
                <a:latin typeface="Calibri" pitchFamily="34" charset="0"/>
              </a:rPr>
              <a:t> </a:t>
            </a:r>
            <a:r>
              <a:rPr lang="cs-CZ" sz="1400" dirty="0" err="1" smtClean="0">
                <a:solidFill>
                  <a:srgbClr val="CC00CC"/>
                </a:solidFill>
                <a:latin typeface="Calibri" pitchFamily="34" charset="0"/>
              </a:rPr>
              <a:t>le</a:t>
            </a:r>
            <a:r>
              <a:rPr lang="cs-CZ" sz="1400" dirty="0" smtClean="0">
                <a:solidFill>
                  <a:srgbClr val="CC00CC"/>
                </a:solidFill>
                <a:latin typeface="Calibri" pitchFamily="34" charset="0"/>
              </a:rPr>
              <a:t> texte, </a:t>
            </a:r>
            <a:r>
              <a:rPr lang="en-US" sz="1400" dirty="0" smtClean="0">
                <a:solidFill>
                  <a:srgbClr val="CC00CC"/>
                </a:solidFill>
                <a:latin typeface="Calibri" pitchFamily="34" charset="0"/>
              </a:rPr>
              <a:t>à</a:t>
            </a:r>
            <a:r>
              <a:rPr lang="cs-CZ" sz="1400" dirty="0" smtClean="0">
                <a:solidFill>
                  <a:srgbClr val="CC00CC"/>
                </a:solidFill>
                <a:latin typeface="Calibri" pitchFamily="34" charset="0"/>
              </a:rPr>
              <a:t> la </a:t>
            </a:r>
            <a:r>
              <a:rPr lang="cs-CZ" sz="1400" dirty="0" err="1" smtClean="0">
                <a:solidFill>
                  <a:srgbClr val="CC00CC"/>
                </a:solidFill>
                <a:latin typeface="Calibri" pitchFamily="34" charset="0"/>
              </a:rPr>
              <a:t>forme</a:t>
            </a:r>
            <a:r>
              <a:rPr lang="cs-CZ" sz="1400" dirty="0" smtClean="0">
                <a:solidFill>
                  <a:srgbClr val="CC00CC"/>
                </a:solidFill>
                <a:latin typeface="Calibri" pitchFamily="34" charset="0"/>
              </a:rPr>
              <a:t> qui </a:t>
            </a:r>
            <a:r>
              <a:rPr lang="cs-CZ" sz="1400" dirty="0" err="1" smtClean="0">
                <a:solidFill>
                  <a:srgbClr val="CC00CC"/>
                </a:solidFill>
                <a:latin typeface="Calibri" pitchFamily="34" charset="0"/>
              </a:rPr>
              <a:t>convient</a:t>
            </a:r>
            <a:r>
              <a:rPr lang="cs-CZ" sz="1400" dirty="0" smtClean="0">
                <a:solidFill>
                  <a:srgbClr val="CC00CC"/>
                </a:solidFill>
                <a:latin typeface="Calibri" pitchFamily="34" charset="0"/>
              </a:rPr>
              <a:t>: </a:t>
            </a:r>
            <a:r>
              <a:rPr lang="cs-CZ" sz="1400" dirty="0" err="1" smtClean="0">
                <a:solidFill>
                  <a:srgbClr val="CC00CC"/>
                </a:solidFill>
                <a:latin typeface="Calibri" pitchFamily="34" charset="0"/>
              </a:rPr>
              <a:t>gratuit</a:t>
            </a:r>
            <a:r>
              <a:rPr lang="cs-CZ" sz="1400" dirty="0" smtClean="0">
                <a:solidFill>
                  <a:srgbClr val="CC00CC"/>
                </a:solidFill>
                <a:latin typeface="Calibri" pitchFamily="34" charset="0"/>
              </a:rPr>
              <a:t>, la</a:t>
            </a:r>
            <a:r>
              <a:rPr lang="en-US" sz="1400" dirty="0" smtClean="0">
                <a:solidFill>
                  <a:srgbClr val="CC00CC"/>
                </a:solidFill>
                <a:latin typeface="Calibri" pitchFamily="34" charset="0"/>
              </a:rPr>
              <a:t>ï</a:t>
            </a:r>
            <a:r>
              <a:rPr lang="cs-CZ" sz="1400" dirty="0" smtClean="0">
                <a:solidFill>
                  <a:srgbClr val="CC00CC"/>
                </a:solidFill>
                <a:latin typeface="Calibri" pitchFamily="34" charset="0"/>
              </a:rPr>
              <a:t>c, </a:t>
            </a:r>
            <a:r>
              <a:rPr lang="cs-CZ" sz="1400" dirty="0" err="1" smtClean="0">
                <a:solidFill>
                  <a:srgbClr val="CC00CC"/>
                </a:solidFill>
                <a:latin typeface="Calibri" pitchFamily="34" charset="0"/>
              </a:rPr>
              <a:t>ministre</a:t>
            </a:r>
            <a:r>
              <a:rPr lang="cs-CZ" sz="1400" dirty="0" smtClean="0">
                <a:solidFill>
                  <a:srgbClr val="CC00CC"/>
                </a:solidFill>
                <a:latin typeface="Calibri" pitchFamily="34" charset="0"/>
              </a:rPr>
              <a:t>, </a:t>
            </a:r>
            <a:r>
              <a:rPr lang="cs-CZ" sz="1400" dirty="0" err="1" smtClean="0">
                <a:solidFill>
                  <a:srgbClr val="CC00CC"/>
                </a:solidFill>
                <a:latin typeface="Calibri" pitchFamily="34" charset="0"/>
              </a:rPr>
              <a:t>obligatoire</a:t>
            </a:r>
            <a:r>
              <a:rPr lang="cs-CZ" sz="1400" dirty="0" smtClean="0">
                <a:solidFill>
                  <a:srgbClr val="CC00CC"/>
                </a:solidFill>
                <a:latin typeface="Calibri" pitchFamily="34" charset="0"/>
              </a:rPr>
              <a:t>, </a:t>
            </a:r>
            <a:r>
              <a:rPr lang="cs-CZ" sz="1400" dirty="0" err="1" smtClean="0">
                <a:solidFill>
                  <a:srgbClr val="CC00CC"/>
                </a:solidFill>
                <a:latin typeface="Calibri" pitchFamily="34" charset="0"/>
              </a:rPr>
              <a:t>république</a:t>
            </a:r>
            <a:r>
              <a:rPr lang="cs-CZ" sz="1400" dirty="0" smtClean="0">
                <a:solidFill>
                  <a:srgbClr val="CC00CC"/>
                </a:solidFill>
                <a:latin typeface="Calibri" pitchFamily="34" charset="0"/>
              </a:rPr>
              <a:t>, </a:t>
            </a:r>
            <a:r>
              <a:rPr lang="cs-CZ" sz="1400" dirty="0" err="1" smtClean="0">
                <a:solidFill>
                  <a:srgbClr val="CC00CC"/>
                </a:solidFill>
                <a:latin typeface="Calibri" pitchFamily="34" charset="0"/>
              </a:rPr>
              <a:t>trois</a:t>
            </a:r>
            <a:r>
              <a:rPr lang="cs-CZ" sz="1400" dirty="0" smtClean="0">
                <a:solidFill>
                  <a:srgbClr val="CC00CC"/>
                </a:solidFill>
                <a:latin typeface="Calibri" pitchFamily="34" charset="0"/>
              </a:rPr>
              <a:t>.</a:t>
            </a:r>
          </a:p>
          <a:p>
            <a:pPr eaLnBrk="1" hangingPunct="1">
              <a:buFontTx/>
              <a:buNone/>
              <a:defRPr/>
            </a:pPr>
            <a:endParaRPr lang="cs-CZ" sz="1400" dirty="0" smtClean="0">
              <a:solidFill>
                <a:srgbClr val="FF00FF"/>
              </a:solidFill>
              <a:latin typeface="Calibri" pitchFamily="34" charset="0"/>
            </a:endParaRPr>
          </a:p>
          <a:p>
            <a:pPr eaLnBrk="1" hangingPunct="1">
              <a:buFontTx/>
              <a:buNone/>
              <a:defRPr/>
            </a:pPr>
            <a:r>
              <a:rPr lang="cs-CZ" sz="1400" dirty="0" smtClean="0">
                <a:latin typeface="Calibri" pitchFamily="34" charset="0"/>
              </a:rPr>
              <a:t>La III</a:t>
            </a:r>
            <a:r>
              <a:rPr lang="en-US" sz="1400" baseline="30000" dirty="0" smtClean="0">
                <a:latin typeface="Calibri" pitchFamily="34" charset="0"/>
                <a:cs typeface="Arial" charset="0"/>
              </a:rPr>
              <a:t>è</a:t>
            </a:r>
            <a:r>
              <a:rPr lang="cs-CZ" sz="1400" baseline="30000" dirty="0" err="1" smtClean="0">
                <a:latin typeface="Calibri" pitchFamily="34" charset="0"/>
                <a:cs typeface="Arial" charset="0"/>
              </a:rPr>
              <a:t>me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……………………, et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principalement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le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………………… de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l´Education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nationale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de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l´époque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,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Jules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Ferry,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ont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fixé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les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principes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de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l´école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en France. Ces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principes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sont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au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nombre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de ……………………….</a:t>
            </a:r>
          </a:p>
          <a:p>
            <a:pPr eaLnBrk="1" hangingPunct="1">
              <a:buFontTx/>
              <a:buNone/>
              <a:defRPr/>
            </a:pPr>
            <a:endParaRPr lang="cs-CZ" sz="1400" dirty="0" smtClean="0">
              <a:latin typeface="Calibri" pitchFamily="34" charset="0"/>
              <a:cs typeface="Arial" charset="0"/>
            </a:endParaRPr>
          </a:p>
          <a:p>
            <a:pPr eaLnBrk="1" hangingPunct="1">
              <a:buFontTx/>
              <a:buNone/>
              <a:defRPr/>
            </a:pPr>
            <a:r>
              <a:rPr lang="cs-CZ" sz="1400" dirty="0" err="1" smtClean="0">
                <a:latin typeface="Calibri" pitchFamily="34" charset="0"/>
                <a:cs typeface="Arial" charset="0"/>
              </a:rPr>
              <a:t>Ainsi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depuis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1882,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l´école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est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………………… :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tous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les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jeunes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de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moins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de 16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ans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doivent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aller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</a:t>
            </a:r>
            <a:r>
              <a:rPr lang="en-US" sz="1400" dirty="0" smtClean="0">
                <a:latin typeface="Calibri" pitchFamily="34" charset="0"/>
                <a:cs typeface="Arial" charset="0"/>
              </a:rPr>
              <a:t>à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l´école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. </a:t>
            </a:r>
          </a:p>
          <a:p>
            <a:pPr eaLnBrk="1" hangingPunct="1">
              <a:buFontTx/>
              <a:buNone/>
              <a:defRPr/>
            </a:pPr>
            <a:endParaRPr lang="cs-CZ" sz="1400" dirty="0" smtClean="0">
              <a:latin typeface="Calibri" pitchFamily="34" charset="0"/>
              <a:cs typeface="Arial" charset="0"/>
            </a:endParaRPr>
          </a:p>
          <a:p>
            <a:pPr eaLnBrk="1" hangingPunct="1">
              <a:buFontTx/>
              <a:buNone/>
              <a:defRPr/>
            </a:pPr>
            <a:r>
              <a:rPr lang="cs-CZ" sz="1400" dirty="0" err="1" smtClean="0">
                <a:latin typeface="Calibri" pitchFamily="34" charset="0"/>
                <a:cs typeface="Arial" charset="0"/>
              </a:rPr>
              <a:t>L´école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est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………………………..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pour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tous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,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c´est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en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effet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un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service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que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l´État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rend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.</a:t>
            </a:r>
          </a:p>
          <a:p>
            <a:pPr eaLnBrk="1" hangingPunct="1">
              <a:buFontTx/>
              <a:buNone/>
              <a:defRPr/>
            </a:pPr>
            <a:endParaRPr lang="cs-CZ" sz="1400" dirty="0" smtClean="0">
              <a:latin typeface="Calibri" pitchFamily="34" charset="0"/>
              <a:cs typeface="Arial" charset="0"/>
            </a:endParaRPr>
          </a:p>
          <a:p>
            <a:pPr eaLnBrk="1" hangingPunct="1">
              <a:buFontTx/>
              <a:buNone/>
              <a:defRPr/>
            </a:pPr>
            <a:r>
              <a:rPr lang="cs-CZ" sz="1400" dirty="0" smtClean="0">
                <a:latin typeface="Calibri" pitchFamily="34" charset="0"/>
                <a:cs typeface="Arial" charset="0"/>
              </a:rPr>
              <a:t>Et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pour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finir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,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l´école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est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…………………..: les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signes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religieux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sont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interdits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</a:t>
            </a:r>
            <a:r>
              <a:rPr lang="en-US" sz="1400" dirty="0" smtClean="0">
                <a:latin typeface="Calibri" pitchFamily="34" charset="0"/>
                <a:cs typeface="Arial" charset="0"/>
              </a:rPr>
              <a:t>à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l´intérieur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de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l´école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,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mais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celle-ci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respecte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toutes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les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opinions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religieuses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.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L´école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est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donc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un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lieu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 </a:t>
            </a:r>
            <a:r>
              <a:rPr lang="cs-CZ" sz="1400" dirty="0" err="1" smtClean="0">
                <a:latin typeface="Calibri" pitchFamily="34" charset="0"/>
                <a:cs typeface="Arial" charset="0"/>
              </a:rPr>
              <a:t>neutre</a:t>
            </a:r>
            <a:r>
              <a:rPr lang="cs-CZ" sz="1400" dirty="0" smtClean="0">
                <a:latin typeface="Calibri" pitchFamily="34" charset="0"/>
                <a:cs typeface="Arial" charset="0"/>
              </a:rPr>
              <a:t>. </a:t>
            </a:r>
            <a:endParaRPr lang="en-US" sz="1400" dirty="0" smtClean="0">
              <a:latin typeface="Calibri" pitchFamily="34" charset="0"/>
              <a:cs typeface="Arial" charset="0"/>
            </a:endParaRPr>
          </a:p>
        </p:txBody>
      </p:sp>
      <p:pic>
        <p:nvPicPr>
          <p:cNvPr id="27652" name="Picture 10" descr="bureaux,écoles,instruction,meubles,pupitres,universitair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77050" y="4149725"/>
            <a:ext cx="1870075" cy="187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260648"/>
            <a:ext cx="8243887" cy="792162"/>
          </a:xfrm>
        </p:spPr>
        <p:txBody>
          <a:bodyPr/>
          <a:lstStyle/>
          <a:p>
            <a:pPr>
              <a:defRPr/>
            </a:pPr>
            <a:r>
              <a:rPr lang="cs-CZ" sz="2400" dirty="0" err="1" smtClean="0"/>
              <a:t>L´organisation</a:t>
            </a:r>
            <a:r>
              <a:rPr lang="cs-CZ" sz="2400" dirty="0" smtClean="0"/>
              <a:t> </a:t>
            </a:r>
            <a:r>
              <a:rPr lang="cs-CZ" sz="2400" dirty="0" err="1" smtClean="0"/>
              <a:t>du</a:t>
            </a:r>
            <a:r>
              <a:rPr lang="cs-CZ" sz="2400" dirty="0" smtClean="0"/>
              <a:t> </a:t>
            </a:r>
            <a:r>
              <a:rPr lang="cs-CZ" sz="2400" dirty="0" err="1" smtClean="0"/>
              <a:t>syst</a:t>
            </a:r>
            <a:r>
              <a:rPr lang="en-US" sz="2400" dirty="0" smtClean="0"/>
              <a:t>è</a:t>
            </a:r>
            <a:r>
              <a:rPr lang="cs-CZ" sz="2400" dirty="0" err="1" smtClean="0"/>
              <a:t>me</a:t>
            </a:r>
            <a:r>
              <a:rPr lang="cs-CZ" sz="2400" dirty="0" smtClean="0"/>
              <a:t> </a:t>
            </a:r>
            <a:r>
              <a:rPr lang="cs-CZ" sz="2400" dirty="0" err="1" smtClean="0"/>
              <a:t>scolaire</a:t>
            </a:r>
            <a:r>
              <a:rPr lang="cs-CZ" sz="3600" dirty="0" smtClean="0"/>
              <a:t/>
            </a:r>
            <a:br>
              <a:rPr lang="cs-CZ" sz="3600" dirty="0" smtClean="0"/>
            </a:br>
            <a:r>
              <a:rPr lang="cs-CZ" sz="1800" dirty="0" smtClean="0">
                <a:effectLst/>
              </a:rPr>
              <a:t>Pour </a:t>
            </a:r>
            <a:r>
              <a:rPr lang="cs-CZ" sz="1800" dirty="0" err="1" smtClean="0">
                <a:effectLst/>
              </a:rPr>
              <a:t>chaque</a:t>
            </a:r>
            <a:r>
              <a:rPr lang="cs-CZ" sz="1800" dirty="0" smtClean="0">
                <a:effectLst/>
              </a:rPr>
              <a:t> </a:t>
            </a:r>
            <a:r>
              <a:rPr lang="cs-CZ" sz="1800" dirty="0" err="1" smtClean="0">
                <a:effectLst/>
              </a:rPr>
              <a:t>affirmation</a:t>
            </a:r>
            <a:r>
              <a:rPr lang="cs-CZ" sz="1800" dirty="0" smtClean="0">
                <a:effectLst/>
              </a:rPr>
              <a:t>, </a:t>
            </a:r>
            <a:r>
              <a:rPr lang="cs-CZ" sz="1800" dirty="0" err="1" smtClean="0">
                <a:effectLst/>
              </a:rPr>
              <a:t>choisissez</a:t>
            </a:r>
            <a:r>
              <a:rPr lang="cs-CZ" sz="1800" dirty="0" smtClean="0">
                <a:effectLst/>
              </a:rPr>
              <a:t> la ou les </a:t>
            </a:r>
            <a:r>
              <a:rPr lang="cs-CZ" sz="1800" dirty="0" err="1" smtClean="0">
                <a:effectLst/>
              </a:rPr>
              <a:t>bonnes</a:t>
            </a:r>
            <a:r>
              <a:rPr lang="cs-CZ" sz="1800" dirty="0" smtClean="0">
                <a:effectLst/>
              </a:rPr>
              <a:t> </a:t>
            </a:r>
            <a:r>
              <a:rPr lang="cs-CZ" sz="1800" dirty="0" err="1" smtClean="0">
                <a:effectLst/>
              </a:rPr>
              <a:t>réponses</a:t>
            </a:r>
            <a:r>
              <a:rPr lang="cs-CZ" sz="1800" dirty="0" smtClean="0">
                <a:effectLst/>
              </a:rPr>
              <a:t>.</a:t>
            </a:r>
            <a:endParaRPr lang="en-US" sz="1800" dirty="0" smtClean="0">
              <a:effectLst/>
            </a:endParaRPr>
          </a:p>
        </p:txBody>
      </p:sp>
      <p:sp>
        <p:nvSpPr>
          <p:cNvPr id="2867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68413"/>
            <a:ext cx="4038600" cy="5113337"/>
          </a:xfrm>
        </p:spPr>
        <p:txBody>
          <a:bodyPr/>
          <a:lstStyle/>
          <a:p>
            <a:r>
              <a:rPr lang="cs-CZ" sz="1400" dirty="0" err="1" smtClean="0"/>
              <a:t>L</a:t>
            </a:r>
            <a:r>
              <a:rPr lang="cs-CZ" sz="1200" dirty="0" err="1" smtClean="0"/>
              <a:t>e</a:t>
            </a:r>
            <a:r>
              <a:rPr lang="cs-CZ" sz="1200" dirty="0" smtClean="0"/>
              <a:t> </a:t>
            </a:r>
            <a:r>
              <a:rPr lang="cs-CZ" sz="1200" dirty="0" err="1" smtClean="0"/>
              <a:t>syst</a:t>
            </a:r>
            <a:r>
              <a:rPr lang="en-US" sz="1200" dirty="0" smtClean="0"/>
              <a:t>è</a:t>
            </a:r>
            <a:r>
              <a:rPr lang="cs-CZ" sz="1200" dirty="0" err="1" smtClean="0"/>
              <a:t>me</a:t>
            </a:r>
            <a:r>
              <a:rPr lang="cs-CZ" sz="1200" dirty="0" smtClean="0"/>
              <a:t> </a:t>
            </a:r>
            <a:r>
              <a:rPr lang="cs-CZ" sz="1200" dirty="0" err="1" smtClean="0"/>
              <a:t>scolaire</a:t>
            </a:r>
            <a:r>
              <a:rPr lang="cs-CZ" sz="1200" dirty="0" smtClean="0"/>
              <a:t> </a:t>
            </a:r>
            <a:r>
              <a:rPr lang="cs-CZ" sz="1200" dirty="0" err="1" smtClean="0"/>
              <a:t>fran</a:t>
            </a:r>
            <a:r>
              <a:rPr lang="en-US" sz="1200" dirty="0" smtClean="0"/>
              <a:t>ç</a:t>
            </a:r>
            <a:r>
              <a:rPr lang="cs-CZ" sz="1200" dirty="0" smtClean="0"/>
              <a:t>ais </a:t>
            </a:r>
            <a:r>
              <a:rPr lang="cs-CZ" sz="1200" dirty="0" err="1" smtClean="0"/>
              <a:t>est</a:t>
            </a:r>
            <a:r>
              <a:rPr lang="cs-CZ" sz="1200" dirty="0" smtClean="0"/>
              <a:t> </a:t>
            </a:r>
            <a:r>
              <a:rPr lang="cs-CZ" sz="1200" dirty="0" err="1" smtClean="0"/>
              <a:t>composé</a:t>
            </a:r>
            <a:r>
              <a:rPr lang="cs-CZ" sz="1200" dirty="0" smtClean="0"/>
              <a:t> de:</a:t>
            </a:r>
          </a:p>
          <a:p>
            <a:pPr>
              <a:buFontTx/>
              <a:buNone/>
            </a:pPr>
            <a:r>
              <a:rPr lang="cs-CZ" sz="1200" dirty="0" err="1" smtClean="0">
                <a:solidFill>
                  <a:srgbClr val="CC00CC"/>
                </a:solidFill>
              </a:rPr>
              <a:t>un</a:t>
            </a:r>
            <a:r>
              <a:rPr lang="cs-CZ" sz="1200" dirty="0" smtClean="0">
                <a:solidFill>
                  <a:srgbClr val="CC00CC"/>
                </a:solidFill>
              </a:rPr>
              <a:t> /</a:t>
            </a:r>
            <a:r>
              <a:rPr lang="cs-CZ" sz="1200" dirty="0" err="1" smtClean="0">
                <a:solidFill>
                  <a:srgbClr val="CC00CC"/>
                </a:solidFill>
              </a:rPr>
              <a:t>deux</a:t>
            </a:r>
            <a:r>
              <a:rPr lang="cs-CZ" sz="1200" dirty="0" smtClean="0">
                <a:solidFill>
                  <a:srgbClr val="CC00CC"/>
                </a:solidFill>
              </a:rPr>
              <a:t> / </a:t>
            </a:r>
            <a:r>
              <a:rPr lang="cs-CZ" sz="1200" dirty="0" err="1" smtClean="0">
                <a:solidFill>
                  <a:srgbClr val="CC00CC"/>
                </a:solidFill>
              </a:rPr>
              <a:t>trois</a:t>
            </a:r>
            <a:r>
              <a:rPr lang="cs-CZ" sz="1200" dirty="0" smtClean="0">
                <a:solidFill>
                  <a:srgbClr val="CC00CC"/>
                </a:solidFill>
              </a:rPr>
              <a:t> </a:t>
            </a:r>
            <a:r>
              <a:rPr lang="cs-CZ" sz="1200" dirty="0" err="1" smtClean="0"/>
              <a:t>degrés</a:t>
            </a:r>
            <a:r>
              <a:rPr lang="cs-CZ" sz="1200" dirty="0" smtClean="0"/>
              <a:t>.</a:t>
            </a:r>
          </a:p>
          <a:p>
            <a:pPr>
              <a:buFontTx/>
              <a:buNone/>
            </a:pPr>
            <a:endParaRPr lang="cs-CZ" sz="1200" dirty="0" smtClean="0"/>
          </a:p>
          <a:p>
            <a:r>
              <a:rPr lang="cs-CZ" sz="1200" dirty="0" err="1" smtClean="0"/>
              <a:t>Le</a:t>
            </a:r>
            <a:r>
              <a:rPr lang="cs-CZ" sz="1200" dirty="0" smtClean="0"/>
              <a:t> </a:t>
            </a:r>
            <a:r>
              <a:rPr lang="cs-CZ" sz="1200" dirty="0" err="1" smtClean="0"/>
              <a:t>premier</a:t>
            </a:r>
            <a:r>
              <a:rPr lang="cs-CZ" sz="1200" dirty="0" smtClean="0"/>
              <a:t> </a:t>
            </a:r>
            <a:r>
              <a:rPr lang="cs-CZ" sz="1200" dirty="0" err="1" smtClean="0"/>
              <a:t>degré</a:t>
            </a:r>
            <a:r>
              <a:rPr lang="cs-CZ" sz="1200" dirty="0" smtClean="0"/>
              <a:t> se </a:t>
            </a:r>
            <a:r>
              <a:rPr lang="cs-CZ" sz="1200" dirty="0" err="1" smtClean="0"/>
              <a:t>compose</a:t>
            </a:r>
            <a:r>
              <a:rPr lang="cs-CZ" sz="1200" dirty="0" smtClean="0"/>
              <a:t> de: </a:t>
            </a:r>
          </a:p>
          <a:p>
            <a:pPr>
              <a:buFontTx/>
              <a:buNone/>
            </a:pPr>
            <a:r>
              <a:rPr lang="cs-CZ" sz="1200" dirty="0" smtClean="0">
                <a:solidFill>
                  <a:srgbClr val="CC00CC"/>
                </a:solidFill>
              </a:rPr>
              <a:t>la </a:t>
            </a:r>
            <a:r>
              <a:rPr lang="cs-CZ" sz="1200" dirty="0" err="1" smtClean="0">
                <a:solidFill>
                  <a:srgbClr val="CC00CC"/>
                </a:solidFill>
              </a:rPr>
              <a:t>cr</a:t>
            </a:r>
            <a:r>
              <a:rPr lang="en-US" sz="1200" dirty="0" smtClean="0">
                <a:solidFill>
                  <a:srgbClr val="CC00CC"/>
                </a:solidFill>
              </a:rPr>
              <a:t>è</a:t>
            </a:r>
            <a:r>
              <a:rPr lang="cs-CZ" sz="1200" dirty="0" smtClean="0">
                <a:solidFill>
                  <a:srgbClr val="CC00CC"/>
                </a:solidFill>
              </a:rPr>
              <a:t>che / </a:t>
            </a:r>
            <a:r>
              <a:rPr lang="cs-CZ" sz="1200" dirty="0" err="1" smtClean="0">
                <a:solidFill>
                  <a:srgbClr val="CC00CC"/>
                </a:solidFill>
              </a:rPr>
              <a:t>l´école</a:t>
            </a:r>
            <a:r>
              <a:rPr lang="cs-CZ" sz="1200" dirty="0" smtClean="0">
                <a:solidFill>
                  <a:srgbClr val="CC00CC"/>
                </a:solidFill>
              </a:rPr>
              <a:t> </a:t>
            </a:r>
            <a:r>
              <a:rPr lang="cs-CZ" sz="1200" dirty="0" err="1" smtClean="0">
                <a:solidFill>
                  <a:srgbClr val="CC00CC"/>
                </a:solidFill>
              </a:rPr>
              <a:t>maternelle</a:t>
            </a:r>
            <a:r>
              <a:rPr lang="cs-CZ" sz="1200" dirty="0" smtClean="0">
                <a:solidFill>
                  <a:srgbClr val="CC00CC"/>
                </a:solidFill>
              </a:rPr>
              <a:t> / </a:t>
            </a:r>
            <a:r>
              <a:rPr lang="cs-CZ" sz="1200" dirty="0" err="1" smtClean="0">
                <a:solidFill>
                  <a:srgbClr val="CC00CC"/>
                </a:solidFill>
              </a:rPr>
              <a:t>l´école</a:t>
            </a:r>
            <a:r>
              <a:rPr lang="cs-CZ" sz="1200" dirty="0" smtClean="0">
                <a:solidFill>
                  <a:srgbClr val="CC00CC"/>
                </a:solidFill>
              </a:rPr>
              <a:t> </a:t>
            </a:r>
            <a:r>
              <a:rPr lang="cs-CZ" sz="1200" dirty="0" err="1" smtClean="0">
                <a:solidFill>
                  <a:srgbClr val="CC00CC"/>
                </a:solidFill>
              </a:rPr>
              <a:t>primaire</a:t>
            </a:r>
            <a:r>
              <a:rPr lang="cs-CZ" sz="1200" dirty="0" smtClean="0"/>
              <a:t>.</a:t>
            </a:r>
          </a:p>
          <a:p>
            <a:pPr>
              <a:buFontTx/>
              <a:buNone/>
            </a:pPr>
            <a:endParaRPr lang="cs-CZ" sz="1200" dirty="0" smtClean="0"/>
          </a:p>
          <a:p>
            <a:r>
              <a:rPr lang="cs-CZ" sz="1200" dirty="0" err="1" smtClean="0"/>
              <a:t>L´école</a:t>
            </a:r>
            <a:r>
              <a:rPr lang="cs-CZ" sz="1200" dirty="0" smtClean="0"/>
              <a:t> </a:t>
            </a:r>
            <a:r>
              <a:rPr lang="cs-CZ" sz="1200" dirty="0" err="1" smtClean="0"/>
              <a:t>maternelle</a:t>
            </a:r>
            <a:r>
              <a:rPr lang="cs-CZ" sz="1200" dirty="0" smtClean="0"/>
              <a:t> </a:t>
            </a:r>
            <a:r>
              <a:rPr lang="cs-CZ" sz="1200" dirty="0" err="1" smtClean="0">
                <a:solidFill>
                  <a:srgbClr val="CC00CC"/>
                </a:solidFill>
              </a:rPr>
              <a:t>est</a:t>
            </a:r>
            <a:r>
              <a:rPr lang="cs-CZ" sz="1200" dirty="0" smtClean="0">
                <a:solidFill>
                  <a:srgbClr val="CC00CC"/>
                </a:solidFill>
              </a:rPr>
              <a:t> / </a:t>
            </a:r>
            <a:r>
              <a:rPr lang="cs-CZ" sz="1200" dirty="0" err="1" smtClean="0">
                <a:solidFill>
                  <a:srgbClr val="CC00CC"/>
                </a:solidFill>
              </a:rPr>
              <a:t>n´est</a:t>
            </a:r>
            <a:r>
              <a:rPr lang="cs-CZ" sz="1200" dirty="0" smtClean="0"/>
              <a:t> pas </a:t>
            </a:r>
            <a:r>
              <a:rPr lang="cs-CZ" sz="1200" dirty="0" err="1" smtClean="0"/>
              <a:t>obligatoire</a:t>
            </a:r>
            <a:r>
              <a:rPr lang="cs-CZ" sz="1200" dirty="0" smtClean="0"/>
              <a:t>.</a:t>
            </a:r>
          </a:p>
          <a:p>
            <a:pPr>
              <a:buFontTx/>
              <a:buNone/>
            </a:pPr>
            <a:r>
              <a:rPr lang="cs-CZ" sz="1200" dirty="0" err="1" smtClean="0"/>
              <a:t>L´école</a:t>
            </a:r>
            <a:r>
              <a:rPr lang="cs-CZ" sz="1200" dirty="0" smtClean="0"/>
              <a:t> </a:t>
            </a:r>
            <a:r>
              <a:rPr lang="cs-CZ" sz="1200" dirty="0" err="1" smtClean="0"/>
              <a:t>primaire</a:t>
            </a:r>
            <a:r>
              <a:rPr lang="cs-CZ" sz="1200" dirty="0" smtClean="0"/>
              <a:t> </a:t>
            </a:r>
            <a:r>
              <a:rPr lang="cs-CZ" sz="1200" dirty="0" err="1" smtClean="0">
                <a:solidFill>
                  <a:srgbClr val="CC00CC"/>
                </a:solidFill>
              </a:rPr>
              <a:t>est</a:t>
            </a:r>
            <a:r>
              <a:rPr lang="cs-CZ" sz="1200" dirty="0" smtClean="0">
                <a:solidFill>
                  <a:srgbClr val="CC00CC"/>
                </a:solidFill>
              </a:rPr>
              <a:t> / </a:t>
            </a:r>
            <a:r>
              <a:rPr lang="cs-CZ" sz="1200" dirty="0" err="1" smtClean="0">
                <a:solidFill>
                  <a:srgbClr val="CC00CC"/>
                </a:solidFill>
              </a:rPr>
              <a:t>n´est</a:t>
            </a:r>
            <a:r>
              <a:rPr lang="cs-CZ" sz="1200" dirty="0" smtClean="0">
                <a:solidFill>
                  <a:srgbClr val="CC00CC"/>
                </a:solidFill>
              </a:rPr>
              <a:t> </a:t>
            </a:r>
            <a:r>
              <a:rPr lang="cs-CZ" sz="1200" dirty="0" smtClean="0"/>
              <a:t>pas </a:t>
            </a:r>
            <a:r>
              <a:rPr lang="cs-CZ" sz="1200" dirty="0" err="1" smtClean="0"/>
              <a:t>obligatoire</a:t>
            </a:r>
            <a:r>
              <a:rPr lang="cs-CZ" sz="1200" dirty="0" smtClean="0"/>
              <a:t>.</a:t>
            </a:r>
          </a:p>
          <a:p>
            <a:pPr>
              <a:buFontTx/>
              <a:buNone/>
            </a:pPr>
            <a:endParaRPr lang="cs-CZ" sz="1200" dirty="0" smtClean="0"/>
          </a:p>
          <a:p>
            <a:r>
              <a:rPr lang="cs-CZ" sz="1200" dirty="0" err="1" smtClean="0"/>
              <a:t>Le</a:t>
            </a:r>
            <a:r>
              <a:rPr lang="cs-CZ" sz="1200" dirty="0" smtClean="0"/>
              <a:t> </a:t>
            </a:r>
            <a:r>
              <a:rPr lang="cs-CZ" sz="1200" dirty="0" err="1" smtClean="0"/>
              <a:t>primaire</a:t>
            </a:r>
            <a:r>
              <a:rPr lang="cs-CZ" sz="1200" dirty="0" smtClean="0"/>
              <a:t> </a:t>
            </a:r>
            <a:r>
              <a:rPr lang="cs-CZ" sz="1200" dirty="0" err="1" smtClean="0"/>
              <a:t>compte</a:t>
            </a:r>
            <a:r>
              <a:rPr lang="cs-CZ" sz="1200" dirty="0" smtClean="0"/>
              <a:t> </a:t>
            </a:r>
            <a:r>
              <a:rPr lang="cs-CZ" sz="1200" dirty="0" smtClean="0">
                <a:solidFill>
                  <a:srgbClr val="CC00CC"/>
                </a:solidFill>
              </a:rPr>
              <a:t>4 / 5 / 6 </a:t>
            </a:r>
            <a:r>
              <a:rPr lang="cs-CZ" sz="1200" dirty="0" err="1" smtClean="0"/>
              <a:t>classes</a:t>
            </a:r>
            <a:endParaRPr lang="cs-CZ" sz="1200" dirty="0" smtClean="0"/>
          </a:p>
          <a:p>
            <a:endParaRPr lang="cs-CZ" sz="1200" dirty="0" smtClean="0"/>
          </a:p>
          <a:p>
            <a:r>
              <a:rPr lang="cs-CZ" sz="1200" dirty="0" err="1" smtClean="0"/>
              <a:t>Le</a:t>
            </a:r>
            <a:r>
              <a:rPr lang="cs-CZ" sz="1200" dirty="0" smtClean="0"/>
              <a:t> second </a:t>
            </a:r>
            <a:r>
              <a:rPr lang="cs-CZ" sz="1200" dirty="0" err="1" smtClean="0"/>
              <a:t>degré</a:t>
            </a:r>
            <a:r>
              <a:rPr lang="cs-CZ" sz="1200" dirty="0" smtClean="0"/>
              <a:t> se </a:t>
            </a:r>
            <a:r>
              <a:rPr lang="cs-CZ" sz="1200" dirty="0" err="1" smtClean="0"/>
              <a:t>compose</a:t>
            </a:r>
            <a:r>
              <a:rPr lang="cs-CZ" sz="1200" dirty="0" smtClean="0"/>
              <a:t> de: </a:t>
            </a:r>
            <a:r>
              <a:rPr lang="cs-CZ" sz="1200" dirty="0" err="1" smtClean="0">
                <a:solidFill>
                  <a:srgbClr val="CC00CC"/>
                </a:solidFill>
              </a:rPr>
              <a:t>l´école</a:t>
            </a:r>
            <a:r>
              <a:rPr lang="cs-CZ" sz="1200" dirty="0" smtClean="0">
                <a:solidFill>
                  <a:srgbClr val="CC00CC"/>
                </a:solidFill>
              </a:rPr>
              <a:t> </a:t>
            </a:r>
            <a:r>
              <a:rPr lang="cs-CZ" sz="1200" dirty="0" err="1" smtClean="0">
                <a:solidFill>
                  <a:srgbClr val="CC00CC"/>
                </a:solidFill>
              </a:rPr>
              <a:t>primaire</a:t>
            </a:r>
            <a:r>
              <a:rPr lang="cs-CZ" sz="1200" dirty="0" smtClean="0">
                <a:solidFill>
                  <a:srgbClr val="CC00CC"/>
                </a:solidFill>
              </a:rPr>
              <a:t> / </a:t>
            </a:r>
            <a:r>
              <a:rPr lang="cs-CZ" sz="1200" dirty="0" err="1" smtClean="0">
                <a:solidFill>
                  <a:srgbClr val="CC00CC"/>
                </a:solidFill>
              </a:rPr>
              <a:t>du</a:t>
            </a:r>
            <a:r>
              <a:rPr lang="cs-CZ" sz="1200" dirty="0" smtClean="0">
                <a:solidFill>
                  <a:srgbClr val="CC00CC"/>
                </a:solidFill>
              </a:rPr>
              <a:t> </a:t>
            </a:r>
            <a:r>
              <a:rPr lang="cs-CZ" sz="1200" dirty="0" err="1" smtClean="0">
                <a:solidFill>
                  <a:srgbClr val="CC00CC"/>
                </a:solidFill>
              </a:rPr>
              <a:t>coll</a:t>
            </a:r>
            <a:r>
              <a:rPr lang="en-US" sz="1200" dirty="0" smtClean="0">
                <a:solidFill>
                  <a:srgbClr val="CC00CC"/>
                </a:solidFill>
              </a:rPr>
              <a:t>è</a:t>
            </a:r>
            <a:r>
              <a:rPr lang="cs-CZ" sz="1200" dirty="0" err="1" smtClean="0">
                <a:solidFill>
                  <a:srgbClr val="CC00CC"/>
                </a:solidFill>
              </a:rPr>
              <a:t>ge</a:t>
            </a:r>
            <a:r>
              <a:rPr lang="cs-CZ" sz="1200" dirty="0" smtClean="0">
                <a:solidFill>
                  <a:srgbClr val="CC00CC"/>
                </a:solidFill>
              </a:rPr>
              <a:t> / </a:t>
            </a:r>
            <a:r>
              <a:rPr lang="cs-CZ" sz="1200" dirty="0" err="1" smtClean="0">
                <a:solidFill>
                  <a:srgbClr val="CC00CC"/>
                </a:solidFill>
              </a:rPr>
              <a:t>du</a:t>
            </a:r>
            <a:r>
              <a:rPr lang="cs-CZ" sz="1200" dirty="0" smtClean="0">
                <a:solidFill>
                  <a:srgbClr val="CC00CC"/>
                </a:solidFill>
              </a:rPr>
              <a:t> </a:t>
            </a:r>
            <a:r>
              <a:rPr lang="cs-CZ" sz="1200" dirty="0" err="1" smtClean="0">
                <a:solidFill>
                  <a:srgbClr val="CC00CC"/>
                </a:solidFill>
              </a:rPr>
              <a:t>lycée</a:t>
            </a:r>
            <a:r>
              <a:rPr lang="cs-CZ" sz="1200" dirty="0" smtClean="0">
                <a:solidFill>
                  <a:srgbClr val="CC00CC"/>
                </a:solidFill>
              </a:rPr>
              <a:t> / de </a:t>
            </a:r>
            <a:r>
              <a:rPr lang="cs-CZ" sz="1200" dirty="0" err="1" smtClean="0">
                <a:solidFill>
                  <a:srgbClr val="CC00CC"/>
                </a:solidFill>
              </a:rPr>
              <a:t>l´université</a:t>
            </a:r>
            <a:r>
              <a:rPr lang="cs-CZ" sz="1200" dirty="0" smtClean="0">
                <a:solidFill>
                  <a:srgbClr val="CC00CC"/>
                </a:solidFill>
              </a:rPr>
              <a:t>.</a:t>
            </a:r>
          </a:p>
          <a:p>
            <a:endParaRPr lang="cs-CZ" sz="1200" dirty="0" smtClean="0"/>
          </a:p>
          <a:p>
            <a:r>
              <a:rPr lang="cs-CZ" sz="1200" dirty="0" err="1" smtClean="0"/>
              <a:t>Le</a:t>
            </a:r>
            <a:r>
              <a:rPr lang="cs-CZ" sz="1200" dirty="0" smtClean="0"/>
              <a:t> </a:t>
            </a:r>
            <a:r>
              <a:rPr lang="cs-CZ" sz="1200" dirty="0" err="1" smtClean="0"/>
              <a:t>coll</a:t>
            </a:r>
            <a:r>
              <a:rPr lang="en-US" sz="1200" dirty="0" smtClean="0"/>
              <a:t>è</a:t>
            </a:r>
            <a:r>
              <a:rPr lang="cs-CZ" sz="1200" dirty="0" err="1" smtClean="0"/>
              <a:t>ge</a:t>
            </a:r>
            <a:r>
              <a:rPr lang="cs-CZ" sz="1200" dirty="0" smtClean="0"/>
              <a:t> </a:t>
            </a:r>
            <a:r>
              <a:rPr lang="cs-CZ" sz="1200" dirty="0" err="1" smtClean="0"/>
              <a:t>dure</a:t>
            </a:r>
            <a:r>
              <a:rPr lang="cs-CZ" sz="1200" dirty="0" smtClean="0"/>
              <a:t> 4 </a:t>
            </a:r>
            <a:r>
              <a:rPr lang="cs-CZ" sz="1200" dirty="0" err="1" smtClean="0"/>
              <a:t>ans</a:t>
            </a:r>
            <a:r>
              <a:rPr lang="cs-CZ" sz="1200" dirty="0" smtClean="0"/>
              <a:t>. </a:t>
            </a:r>
            <a:r>
              <a:rPr lang="cs-CZ" sz="1200" dirty="0" err="1" smtClean="0"/>
              <a:t>Il</a:t>
            </a:r>
            <a:r>
              <a:rPr lang="cs-CZ" sz="1200" dirty="0" smtClean="0"/>
              <a:t> </a:t>
            </a:r>
            <a:r>
              <a:rPr lang="cs-CZ" sz="1200" dirty="0" err="1" smtClean="0"/>
              <a:t>commence</a:t>
            </a:r>
            <a:r>
              <a:rPr lang="cs-CZ" sz="1200" dirty="0" smtClean="0"/>
              <a:t> par la </a:t>
            </a:r>
            <a:r>
              <a:rPr lang="cs-CZ" sz="1200" dirty="0" err="1" smtClean="0"/>
              <a:t>classe</a:t>
            </a:r>
            <a:r>
              <a:rPr lang="cs-CZ" sz="1200" dirty="0" smtClean="0"/>
              <a:t> de </a:t>
            </a:r>
            <a:r>
              <a:rPr lang="cs-CZ" sz="1200" dirty="0" smtClean="0">
                <a:solidFill>
                  <a:srgbClr val="CC00CC"/>
                </a:solidFill>
              </a:rPr>
              <a:t>6</a:t>
            </a:r>
            <a:r>
              <a:rPr lang="en-US" sz="1200" baseline="30000" dirty="0" smtClean="0">
                <a:solidFill>
                  <a:srgbClr val="CC00CC"/>
                </a:solidFill>
              </a:rPr>
              <a:t>è</a:t>
            </a:r>
            <a:r>
              <a:rPr lang="cs-CZ" sz="1200" baseline="30000" dirty="0" err="1" smtClean="0">
                <a:solidFill>
                  <a:srgbClr val="CC00CC"/>
                </a:solidFill>
              </a:rPr>
              <a:t>me</a:t>
            </a:r>
            <a:r>
              <a:rPr lang="cs-CZ" sz="1200" dirty="0" smtClean="0">
                <a:solidFill>
                  <a:srgbClr val="CC00CC"/>
                </a:solidFill>
              </a:rPr>
              <a:t> / 3</a:t>
            </a:r>
            <a:r>
              <a:rPr lang="en-US" sz="1200" baseline="30000" dirty="0" smtClean="0">
                <a:solidFill>
                  <a:srgbClr val="CC00CC"/>
                </a:solidFill>
              </a:rPr>
              <a:t>è</a:t>
            </a:r>
            <a:r>
              <a:rPr lang="cs-CZ" sz="1200" baseline="30000" dirty="0" err="1" smtClean="0">
                <a:solidFill>
                  <a:srgbClr val="CC00CC"/>
                </a:solidFill>
              </a:rPr>
              <a:t>me</a:t>
            </a:r>
            <a:r>
              <a:rPr lang="cs-CZ" sz="1200" dirty="0" smtClean="0"/>
              <a:t> et finit par la </a:t>
            </a:r>
            <a:r>
              <a:rPr lang="cs-CZ" sz="1200" dirty="0" err="1" smtClean="0"/>
              <a:t>classe</a:t>
            </a:r>
            <a:r>
              <a:rPr lang="cs-CZ" sz="1200" dirty="0" smtClean="0"/>
              <a:t> de </a:t>
            </a:r>
            <a:r>
              <a:rPr lang="cs-CZ" sz="1200" dirty="0" smtClean="0">
                <a:solidFill>
                  <a:srgbClr val="CC00CC"/>
                </a:solidFill>
              </a:rPr>
              <a:t>6</a:t>
            </a:r>
            <a:r>
              <a:rPr lang="en-US" sz="1200" baseline="30000" dirty="0" smtClean="0">
                <a:solidFill>
                  <a:srgbClr val="CC00CC"/>
                </a:solidFill>
              </a:rPr>
              <a:t>è</a:t>
            </a:r>
            <a:r>
              <a:rPr lang="cs-CZ" sz="1200" baseline="30000" dirty="0" err="1" smtClean="0">
                <a:solidFill>
                  <a:srgbClr val="CC00CC"/>
                </a:solidFill>
              </a:rPr>
              <a:t>me</a:t>
            </a:r>
            <a:r>
              <a:rPr lang="cs-CZ" sz="1200" dirty="0" smtClean="0">
                <a:solidFill>
                  <a:srgbClr val="CC00CC"/>
                </a:solidFill>
              </a:rPr>
              <a:t> / 3</a:t>
            </a:r>
            <a:r>
              <a:rPr lang="en-US" sz="1200" baseline="30000" dirty="0" smtClean="0">
                <a:solidFill>
                  <a:srgbClr val="CC00CC"/>
                </a:solidFill>
              </a:rPr>
              <a:t>è</a:t>
            </a:r>
            <a:r>
              <a:rPr lang="cs-CZ" sz="1200" baseline="30000" dirty="0" err="1" smtClean="0">
                <a:solidFill>
                  <a:srgbClr val="CC00CC"/>
                </a:solidFill>
              </a:rPr>
              <a:t>me</a:t>
            </a:r>
            <a:r>
              <a:rPr lang="cs-CZ" sz="1200" dirty="0" smtClean="0">
                <a:solidFill>
                  <a:srgbClr val="CC00CC"/>
                </a:solidFill>
              </a:rPr>
              <a:t> </a:t>
            </a:r>
          </a:p>
          <a:p>
            <a:endParaRPr lang="cs-CZ" sz="1200" dirty="0" smtClean="0"/>
          </a:p>
          <a:p>
            <a:r>
              <a:rPr lang="cs-CZ" sz="1200" dirty="0" smtClean="0"/>
              <a:t>A la </a:t>
            </a:r>
            <a:r>
              <a:rPr lang="cs-CZ" sz="1200" dirty="0" err="1" smtClean="0"/>
              <a:t>fin</a:t>
            </a:r>
            <a:r>
              <a:rPr lang="cs-CZ" sz="1200" dirty="0" smtClean="0"/>
              <a:t> </a:t>
            </a:r>
            <a:r>
              <a:rPr lang="cs-CZ" sz="1200" dirty="0" err="1" smtClean="0"/>
              <a:t>du</a:t>
            </a:r>
            <a:r>
              <a:rPr lang="cs-CZ" sz="1200" dirty="0" smtClean="0"/>
              <a:t> </a:t>
            </a:r>
            <a:r>
              <a:rPr lang="cs-CZ" sz="1200" dirty="0" err="1" smtClean="0"/>
              <a:t>coll</a:t>
            </a:r>
            <a:r>
              <a:rPr lang="en-US" sz="1200" dirty="0" smtClean="0"/>
              <a:t>è</a:t>
            </a:r>
            <a:r>
              <a:rPr lang="cs-CZ" sz="1200" dirty="0" err="1" smtClean="0"/>
              <a:t>ge</a:t>
            </a:r>
            <a:r>
              <a:rPr lang="cs-CZ" sz="1200" dirty="0" smtClean="0"/>
              <a:t>, les </a:t>
            </a:r>
            <a:r>
              <a:rPr lang="cs-CZ" sz="1200" dirty="0" err="1" smtClean="0"/>
              <a:t>él</a:t>
            </a:r>
            <a:r>
              <a:rPr lang="en-US" sz="1200" dirty="0" smtClean="0"/>
              <a:t>è</a:t>
            </a:r>
            <a:r>
              <a:rPr lang="cs-CZ" sz="1200" dirty="0" smtClean="0"/>
              <a:t>ves </a:t>
            </a:r>
            <a:r>
              <a:rPr lang="cs-CZ" sz="1200" dirty="0" err="1" smtClean="0"/>
              <a:t>passent</a:t>
            </a:r>
            <a:r>
              <a:rPr lang="cs-CZ" sz="1200" dirty="0" smtClean="0"/>
              <a:t> </a:t>
            </a:r>
            <a:r>
              <a:rPr lang="cs-CZ" sz="1200" dirty="0" err="1" smtClean="0"/>
              <a:t>un</a:t>
            </a:r>
            <a:r>
              <a:rPr lang="cs-CZ" sz="1200" dirty="0" smtClean="0"/>
              <a:t> examen: </a:t>
            </a:r>
            <a:r>
              <a:rPr lang="cs-CZ" sz="1200" dirty="0" err="1" smtClean="0">
                <a:solidFill>
                  <a:srgbClr val="CC00CC"/>
                </a:solidFill>
              </a:rPr>
              <a:t>le</a:t>
            </a:r>
            <a:r>
              <a:rPr lang="cs-CZ" sz="1200" dirty="0" smtClean="0">
                <a:solidFill>
                  <a:srgbClr val="CC00CC"/>
                </a:solidFill>
              </a:rPr>
              <a:t> </a:t>
            </a:r>
            <a:r>
              <a:rPr lang="cs-CZ" sz="1200" dirty="0" err="1" smtClean="0">
                <a:solidFill>
                  <a:srgbClr val="CC00CC"/>
                </a:solidFill>
              </a:rPr>
              <a:t>dipl</a:t>
            </a:r>
            <a:r>
              <a:rPr lang="en-US" sz="1200" dirty="0" smtClean="0">
                <a:solidFill>
                  <a:srgbClr val="CC00CC"/>
                </a:solidFill>
              </a:rPr>
              <a:t>ô</a:t>
            </a:r>
            <a:r>
              <a:rPr lang="cs-CZ" sz="1200" dirty="0" err="1" smtClean="0">
                <a:solidFill>
                  <a:srgbClr val="CC00CC"/>
                </a:solidFill>
              </a:rPr>
              <a:t>me</a:t>
            </a:r>
            <a:r>
              <a:rPr lang="cs-CZ" sz="1200" dirty="0" smtClean="0">
                <a:solidFill>
                  <a:srgbClr val="CC00CC"/>
                </a:solidFill>
              </a:rPr>
              <a:t> </a:t>
            </a:r>
            <a:r>
              <a:rPr lang="cs-CZ" sz="1200" dirty="0" err="1" smtClean="0">
                <a:solidFill>
                  <a:srgbClr val="CC00CC"/>
                </a:solidFill>
              </a:rPr>
              <a:t>national</a:t>
            </a:r>
            <a:r>
              <a:rPr lang="cs-CZ" sz="1200" dirty="0" smtClean="0">
                <a:solidFill>
                  <a:srgbClr val="CC00CC"/>
                </a:solidFill>
              </a:rPr>
              <a:t> </a:t>
            </a:r>
            <a:r>
              <a:rPr lang="cs-CZ" sz="1200" dirty="0" err="1" smtClean="0">
                <a:solidFill>
                  <a:srgbClr val="CC00CC"/>
                </a:solidFill>
              </a:rPr>
              <a:t>du</a:t>
            </a:r>
            <a:r>
              <a:rPr lang="cs-CZ" sz="1200" dirty="0" smtClean="0">
                <a:solidFill>
                  <a:srgbClr val="CC00CC"/>
                </a:solidFill>
              </a:rPr>
              <a:t> </a:t>
            </a:r>
            <a:r>
              <a:rPr lang="cs-CZ" sz="1200" dirty="0" err="1" smtClean="0">
                <a:solidFill>
                  <a:srgbClr val="CC00CC"/>
                </a:solidFill>
              </a:rPr>
              <a:t>brevet</a:t>
            </a:r>
            <a:r>
              <a:rPr lang="cs-CZ" sz="1200" dirty="0" smtClean="0">
                <a:solidFill>
                  <a:srgbClr val="CC00CC"/>
                </a:solidFill>
              </a:rPr>
              <a:t> / </a:t>
            </a:r>
            <a:r>
              <a:rPr lang="cs-CZ" sz="1200" dirty="0" err="1" smtClean="0">
                <a:solidFill>
                  <a:srgbClr val="CC00CC"/>
                </a:solidFill>
              </a:rPr>
              <a:t>le</a:t>
            </a:r>
            <a:r>
              <a:rPr lang="cs-CZ" sz="1200" dirty="0" smtClean="0">
                <a:solidFill>
                  <a:srgbClr val="CC00CC"/>
                </a:solidFill>
              </a:rPr>
              <a:t> baccalauréat</a:t>
            </a:r>
            <a:r>
              <a:rPr lang="cs-CZ" sz="1200" dirty="0" smtClean="0"/>
              <a:t>.</a:t>
            </a:r>
            <a:endParaRPr lang="en-US" sz="1200" dirty="0" smtClean="0"/>
          </a:p>
        </p:txBody>
      </p:sp>
      <p:sp>
        <p:nvSpPr>
          <p:cNvPr id="28675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268413"/>
            <a:ext cx="4038600" cy="2448619"/>
          </a:xfrm>
        </p:spPr>
        <p:txBody>
          <a:bodyPr/>
          <a:lstStyle/>
          <a:p>
            <a:r>
              <a:rPr lang="cs-CZ" sz="1200" dirty="0" smtClean="0"/>
              <a:t>A la </a:t>
            </a:r>
            <a:r>
              <a:rPr lang="cs-CZ" sz="1200" dirty="0" err="1" smtClean="0"/>
              <a:t>fin</a:t>
            </a:r>
            <a:r>
              <a:rPr lang="cs-CZ" sz="1200" dirty="0" smtClean="0"/>
              <a:t> </a:t>
            </a:r>
            <a:r>
              <a:rPr lang="cs-CZ" sz="1200" dirty="0" err="1" smtClean="0"/>
              <a:t>du</a:t>
            </a:r>
            <a:r>
              <a:rPr lang="cs-CZ" sz="1200" dirty="0" smtClean="0"/>
              <a:t> </a:t>
            </a:r>
            <a:r>
              <a:rPr lang="cs-CZ" sz="1200" dirty="0" err="1" smtClean="0"/>
              <a:t>coll</a:t>
            </a:r>
            <a:r>
              <a:rPr lang="en-US" sz="1200" dirty="0" smtClean="0"/>
              <a:t>è</a:t>
            </a:r>
            <a:r>
              <a:rPr lang="cs-CZ" sz="1200" dirty="0" err="1" smtClean="0"/>
              <a:t>ge</a:t>
            </a:r>
            <a:r>
              <a:rPr lang="cs-CZ" sz="1200" dirty="0" smtClean="0"/>
              <a:t>, les </a:t>
            </a:r>
            <a:r>
              <a:rPr lang="cs-CZ" sz="1200" dirty="0" err="1" smtClean="0"/>
              <a:t>él</a:t>
            </a:r>
            <a:r>
              <a:rPr lang="en-US" sz="1200" dirty="0" smtClean="0"/>
              <a:t>è</a:t>
            </a:r>
            <a:r>
              <a:rPr lang="cs-CZ" sz="1200" dirty="0" smtClean="0"/>
              <a:t>ves </a:t>
            </a:r>
            <a:r>
              <a:rPr lang="cs-CZ" sz="1200" dirty="0" err="1" smtClean="0"/>
              <a:t>ont</a:t>
            </a:r>
            <a:r>
              <a:rPr lang="cs-CZ" sz="1200" dirty="0" smtClean="0"/>
              <a:t> la </a:t>
            </a:r>
            <a:r>
              <a:rPr lang="cs-CZ" sz="1200" dirty="0" err="1" smtClean="0"/>
              <a:t>possibilité</a:t>
            </a:r>
            <a:r>
              <a:rPr lang="cs-CZ" sz="1200" dirty="0" smtClean="0"/>
              <a:t> </a:t>
            </a:r>
            <a:r>
              <a:rPr lang="cs-CZ" sz="1200" dirty="0" err="1" smtClean="0"/>
              <a:t>d´aller</a:t>
            </a:r>
            <a:r>
              <a:rPr lang="cs-CZ" sz="1200" dirty="0" smtClean="0"/>
              <a:t> au </a:t>
            </a:r>
            <a:r>
              <a:rPr lang="cs-CZ" sz="1200" dirty="0" err="1" smtClean="0">
                <a:solidFill>
                  <a:srgbClr val="CC00CC"/>
                </a:solidFill>
              </a:rPr>
              <a:t>lycée</a:t>
            </a:r>
            <a:r>
              <a:rPr lang="cs-CZ" sz="1200" dirty="0" smtClean="0">
                <a:solidFill>
                  <a:srgbClr val="CC00CC"/>
                </a:solidFill>
              </a:rPr>
              <a:t> </a:t>
            </a:r>
            <a:r>
              <a:rPr lang="cs-CZ" sz="1200" dirty="0" err="1" smtClean="0">
                <a:solidFill>
                  <a:srgbClr val="CC00CC"/>
                </a:solidFill>
              </a:rPr>
              <a:t>technologique</a:t>
            </a:r>
            <a:r>
              <a:rPr lang="cs-CZ" sz="1200" dirty="0" smtClean="0">
                <a:solidFill>
                  <a:srgbClr val="CC00CC"/>
                </a:solidFill>
              </a:rPr>
              <a:t> / au </a:t>
            </a:r>
            <a:r>
              <a:rPr lang="cs-CZ" sz="1200" dirty="0" err="1" smtClean="0">
                <a:solidFill>
                  <a:srgbClr val="CC00CC"/>
                </a:solidFill>
              </a:rPr>
              <a:t>lycée</a:t>
            </a:r>
            <a:r>
              <a:rPr lang="cs-CZ" sz="1200" dirty="0" smtClean="0">
                <a:solidFill>
                  <a:srgbClr val="CC00CC"/>
                </a:solidFill>
              </a:rPr>
              <a:t> </a:t>
            </a:r>
            <a:r>
              <a:rPr lang="cs-CZ" sz="1200" dirty="0" err="1" smtClean="0">
                <a:solidFill>
                  <a:srgbClr val="CC00CC"/>
                </a:solidFill>
              </a:rPr>
              <a:t>professionnel</a:t>
            </a:r>
            <a:r>
              <a:rPr lang="cs-CZ" sz="1200" dirty="0" smtClean="0">
                <a:solidFill>
                  <a:srgbClr val="CC00CC"/>
                </a:solidFill>
              </a:rPr>
              <a:t> / </a:t>
            </a:r>
            <a:r>
              <a:rPr lang="cs-CZ" sz="1200" dirty="0" err="1" smtClean="0">
                <a:solidFill>
                  <a:srgbClr val="CC00CC"/>
                </a:solidFill>
              </a:rPr>
              <a:t>lycée</a:t>
            </a:r>
            <a:r>
              <a:rPr lang="cs-CZ" sz="1200" dirty="0" smtClean="0">
                <a:solidFill>
                  <a:srgbClr val="CC00CC"/>
                </a:solidFill>
              </a:rPr>
              <a:t> </a:t>
            </a:r>
            <a:r>
              <a:rPr lang="cs-CZ" sz="1200" dirty="0" err="1" smtClean="0">
                <a:solidFill>
                  <a:srgbClr val="CC00CC"/>
                </a:solidFill>
              </a:rPr>
              <a:t>général</a:t>
            </a:r>
            <a:r>
              <a:rPr lang="cs-CZ" sz="1200" dirty="0" smtClean="0"/>
              <a:t>.</a:t>
            </a:r>
          </a:p>
          <a:p>
            <a:endParaRPr lang="cs-CZ" sz="1200" dirty="0" smtClean="0"/>
          </a:p>
          <a:p>
            <a:r>
              <a:rPr lang="cs-CZ" sz="1200" dirty="0" smtClean="0"/>
              <a:t>Au </a:t>
            </a:r>
            <a:r>
              <a:rPr lang="cs-CZ" sz="1200" dirty="0" err="1" smtClean="0"/>
              <a:t>lycée</a:t>
            </a:r>
            <a:r>
              <a:rPr lang="cs-CZ" sz="1200" dirty="0" smtClean="0"/>
              <a:t>, les </a:t>
            </a:r>
            <a:r>
              <a:rPr lang="cs-CZ" sz="1200" dirty="0" err="1" smtClean="0"/>
              <a:t>classes</a:t>
            </a:r>
            <a:r>
              <a:rPr lang="cs-CZ" sz="1200" dirty="0" smtClean="0"/>
              <a:t> se </a:t>
            </a:r>
            <a:r>
              <a:rPr lang="cs-CZ" sz="1200" dirty="0" err="1" smtClean="0"/>
              <a:t>nomment</a:t>
            </a:r>
            <a:r>
              <a:rPr lang="cs-CZ" sz="1200" dirty="0" smtClean="0"/>
              <a:t>:</a:t>
            </a:r>
          </a:p>
          <a:p>
            <a:pPr>
              <a:buFontTx/>
              <a:buNone/>
            </a:pPr>
            <a:r>
              <a:rPr lang="cs-CZ" sz="1200" dirty="0" smtClean="0">
                <a:solidFill>
                  <a:srgbClr val="CC00CC"/>
                </a:solidFill>
              </a:rPr>
              <a:t>la </a:t>
            </a:r>
            <a:r>
              <a:rPr lang="cs-CZ" sz="1200" dirty="0" err="1" smtClean="0">
                <a:solidFill>
                  <a:srgbClr val="CC00CC"/>
                </a:solidFill>
              </a:rPr>
              <a:t>seconde</a:t>
            </a:r>
            <a:r>
              <a:rPr lang="cs-CZ" sz="1200" dirty="0" smtClean="0">
                <a:solidFill>
                  <a:srgbClr val="CC00CC"/>
                </a:solidFill>
              </a:rPr>
              <a:t> / la </a:t>
            </a:r>
            <a:r>
              <a:rPr lang="cs-CZ" sz="1200" dirty="0" err="1" smtClean="0">
                <a:solidFill>
                  <a:srgbClr val="CC00CC"/>
                </a:solidFill>
              </a:rPr>
              <a:t>deuxi</a:t>
            </a:r>
            <a:r>
              <a:rPr lang="en-US" sz="1200" dirty="0" smtClean="0">
                <a:solidFill>
                  <a:srgbClr val="CC00CC"/>
                </a:solidFill>
              </a:rPr>
              <a:t>è</a:t>
            </a:r>
            <a:r>
              <a:rPr lang="cs-CZ" sz="1200" dirty="0" err="1" smtClean="0">
                <a:solidFill>
                  <a:srgbClr val="CC00CC"/>
                </a:solidFill>
              </a:rPr>
              <a:t>me</a:t>
            </a:r>
            <a:r>
              <a:rPr lang="cs-CZ" sz="1200" dirty="0" smtClean="0">
                <a:solidFill>
                  <a:srgbClr val="CC00CC"/>
                </a:solidFill>
              </a:rPr>
              <a:t> , la </a:t>
            </a:r>
            <a:r>
              <a:rPr lang="cs-CZ" sz="1200" dirty="0" err="1" smtClean="0">
                <a:solidFill>
                  <a:srgbClr val="CC00CC"/>
                </a:solidFill>
              </a:rPr>
              <a:t>une</a:t>
            </a:r>
            <a:r>
              <a:rPr lang="cs-CZ" sz="1200" dirty="0" smtClean="0">
                <a:solidFill>
                  <a:srgbClr val="CC00CC"/>
                </a:solidFill>
              </a:rPr>
              <a:t> / la </a:t>
            </a:r>
            <a:r>
              <a:rPr lang="cs-CZ" sz="1200" dirty="0" err="1" smtClean="0">
                <a:solidFill>
                  <a:srgbClr val="CC00CC"/>
                </a:solidFill>
              </a:rPr>
              <a:t>premi</a:t>
            </a:r>
            <a:r>
              <a:rPr lang="en-US" sz="1200" dirty="0" smtClean="0">
                <a:solidFill>
                  <a:srgbClr val="CC00CC"/>
                </a:solidFill>
              </a:rPr>
              <a:t>è</a:t>
            </a:r>
            <a:r>
              <a:rPr lang="cs-CZ" sz="1200" dirty="0" smtClean="0">
                <a:solidFill>
                  <a:srgbClr val="CC00CC"/>
                </a:solidFill>
              </a:rPr>
              <a:t>re , </a:t>
            </a:r>
          </a:p>
          <a:p>
            <a:pPr>
              <a:buFontTx/>
              <a:buNone/>
            </a:pPr>
            <a:r>
              <a:rPr lang="cs-CZ" sz="1200" dirty="0" smtClean="0">
                <a:solidFill>
                  <a:srgbClr val="CC00CC"/>
                </a:solidFill>
              </a:rPr>
              <a:t>la </a:t>
            </a:r>
            <a:r>
              <a:rPr lang="cs-CZ" sz="1200" dirty="0" err="1" smtClean="0">
                <a:solidFill>
                  <a:srgbClr val="CC00CC"/>
                </a:solidFill>
              </a:rPr>
              <a:t>terminale</a:t>
            </a:r>
            <a:r>
              <a:rPr lang="cs-CZ" sz="1200" dirty="0" smtClean="0">
                <a:solidFill>
                  <a:srgbClr val="CC00CC"/>
                </a:solidFill>
              </a:rPr>
              <a:t> / la </a:t>
            </a:r>
            <a:r>
              <a:rPr lang="cs-CZ" sz="1200" dirty="0" err="1" smtClean="0">
                <a:solidFill>
                  <a:srgbClr val="CC00CC"/>
                </a:solidFill>
              </a:rPr>
              <a:t>derni</a:t>
            </a:r>
            <a:r>
              <a:rPr lang="en-US" sz="1200" dirty="0" smtClean="0">
                <a:solidFill>
                  <a:srgbClr val="CC00CC"/>
                </a:solidFill>
              </a:rPr>
              <a:t>è</a:t>
            </a:r>
            <a:r>
              <a:rPr lang="cs-CZ" sz="1200" dirty="0" smtClean="0">
                <a:solidFill>
                  <a:srgbClr val="CC00CC"/>
                </a:solidFill>
              </a:rPr>
              <a:t>re</a:t>
            </a:r>
          </a:p>
          <a:p>
            <a:pPr>
              <a:buFontTx/>
              <a:buNone/>
            </a:pPr>
            <a:endParaRPr lang="cs-CZ" sz="1200" dirty="0" smtClean="0">
              <a:solidFill>
                <a:srgbClr val="FF00FF"/>
              </a:solidFill>
            </a:endParaRPr>
          </a:p>
          <a:p>
            <a:r>
              <a:rPr lang="cs-CZ" sz="1200" dirty="0" smtClean="0"/>
              <a:t>Les </a:t>
            </a:r>
            <a:r>
              <a:rPr lang="cs-CZ" sz="1200" dirty="0" err="1" smtClean="0"/>
              <a:t>lycéens</a:t>
            </a:r>
            <a:r>
              <a:rPr lang="cs-CZ" sz="1200" dirty="0" smtClean="0"/>
              <a:t> </a:t>
            </a:r>
            <a:r>
              <a:rPr lang="cs-CZ" sz="1200" dirty="0" err="1" smtClean="0"/>
              <a:t>passent</a:t>
            </a:r>
            <a:r>
              <a:rPr lang="cs-CZ" sz="1200" dirty="0" smtClean="0"/>
              <a:t> en </a:t>
            </a:r>
            <a:r>
              <a:rPr lang="cs-CZ" sz="1200" dirty="0" err="1" smtClean="0"/>
              <a:t>général</a:t>
            </a:r>
            <a:r>
              <a:rPr lang="cs-CZ" sz="1200" dirty="0" smtClean="0"/>
              <a:t> </a:t>
            </a:r>
            <a:r>
              <a:rPr lang="cs-CZ" sz="1200" dirty="0" err="1" smtClean="0"/>
              <a:t>leur</a:t>
            </a:r>
            <a:r>
              <a:rPr lang="cs-CZ" sz="1200" dirty="0" smtClean="0"/>
              <a:t> baccalauréat </a:t>
            </a:r>
            <a:r>
              <a:rPr lang="en-US" sz="1200" dirty="0" smtClean="0"/>
              <a:t>à</a:t>
            </a:r>
            <a:r>
              <a:rPr lang="cs-CZ" sz="1200" dirty="0" smtClean="0"/>
              <a:t> </a:t>
            </a:r>
            <a:r>
              <a:rPr lang="cs-CZ" sz="1200" dirty="0" smtClean="0">
                <a:solidFill>
                  <a:srgbClr val="CC00CC"/>
                </a:solidFill>
              </a:rPr>
              <a:t>18 / 19 / 20 </a:t>
            </a:r>
            <a:r>
              <a:rPr lang="cs-CZ" sz="1200" dirty="0" err="1" smtClean="0">
                <a:solidFill>
                  <a:srgbClr val="CC00CC"/>
                </a:solidFill>
              </a:rPr>
              <a:t>ans</a:t>
            </a:r>
            <a:r>
              <a:rPr lang="cs-CZ" sz="1200" dirty="0" smtClean="0"/>
              <a:t>.</a:t>
            </a:r>
          </a:p>
          <a:p>
            <a:endParaRPr lang="cs-CZ" sz="1400" dirty="0" smtClean="0"/>
          </a:p>
          <a:p>
            <a:endParaRPr lang="en-US" sz="1400" dirty="0" smtClean="0"/>
          </a:p>
          <a:p>
            <a:pPr>
              <a:buFontTx/>
              <a:buNone/>
            </a:pPr>
            <a:endParaRPr lang="cs-CZ" sz="1400" dirty="0" smtClean="0">
              <a:solidFill>
                <a:srgbClr val="FF00FF"/>
              </a:solidFill>
            </a:endParaRPr>
          </a:p>
          <a:p>
            <a:pPr>
              <a:buFontTx/>
              <a:buNone/>
            </a:pPr>
            <a:endParaRPr lang="cs-CZ" sz="1400" dirty="0" smtClean="0">
              <a:solidFill>
                <a:srgbClr val="FF00FF"/>
              </a:solidFill>
            </a:endParaRPr>
          </a:p>
          <a:p>
            <a:pPr>
              <a:buFontTx/>
              <a:buNone/>
            </a:pPr>
            <a:endParaRPr lang="cs-CZ" sz="1400" dirty="0" smtClean="0">
              <a:solidFill>
                <a:srgbClr val="FF00FF"/>
              </a:solidFill>
            </a:endParaRPr>
          </a:p>
          <a:p>
            <a:pPr>
              <a:buFontTx/>
              <a:buNone/>
            </a:pPr>
            <a:endParaRPr lang="en-US" sz="1400" dirty="0" smtClean="0">
              <a:solidFill>
                <a:srgbClr val="FF00FF"/>
              </a:solidFill>
            </a:endParaRPr>
          </a:p>
          <a:p>
            <a:endParaRPr lang="cs-CZ" sz="1400" dirty="0" smtClean="0"/>
          </a:p>
          <a:p>
            <a:endParaRPr lang="cs-CZ" sz="1400" dirty="0" smtClean="0"/>
          </a:p>
          <a:p>
            <a:endParaRPr lang="en-US" sz="1400" dirty="0" smtClean="0"/>
          </a:p>
        </p:txBody>
      </p:sp>
      <p:pic>
        <p:nvPicPr>
          <p:cNvPr id="28676" name="Picture 8" descr="Équation sur tableau d'écol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9700" y="4076700"/>
            <a:ext cx="2160588" cy="216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43887" cy="725488"/>
          </a:xfrm>
        </p:spPr>
        <p:txBody>
          <a:bodyPr/>
          <a:lstStyle/>
          <a:p>
            <a:pPr>
              <a:defRPr/>
            </a:pPr>
            <a:r>
              <a:rPr lang="cs-CZ" sz="3600" smtClean="0">
                <a:latin typeface="Calibri" pitchFamily="34" charset="0"/>
              </a:rPr>
              <a:t>L´organisation du syst</a:t>
            </a:r>
            <a:r>
              <a:rPr lang="en-US" sz="3600" smtClean="0">
                <a:latin typeface="Calibri" pitchFamily="34" charset="0"/>
              </a:rPr>
              <a:t>è</a:t>
            </a:r>
            <a:r>
              <a:rPr lang="cs-CZ" sz="3600" smtClean="0">
                <a:latin typeface="Calibri" pitchFamily="34" charset="0"/>
              </a:rPr>
              <a:t>me scolaire</a:t>
            </a:r>
            <a:br>
              <a:rPr lang="cs-CZ" sz="3600" smtClean="0">
                <a:latin typeface="Calibri" pitchFamily="34" charset="0"/>
              </a:rPr>
            </a:br>
            <a:r>
              <a:rPr lang="cs-CZ" sz="1800" smtClean="0">
                <a:latin typeface="Calibri" pitchFamily="34" charset="0"/>
              </a:rPr>
              <a:t>A partir de ce que vous avez appris, complétez le schéma du syst</a:t>
            </a:r>
            <a:r>
              <a:rPr lang="en-US" sz="1800" smtClean="0">
                <a:latin typeface="Calibri" pitchFamily="34" charset="0"/>
              </a:rPr>
              <a:t>è</a:t>
            </a:r>
            <a:r>
              <a:rPr lang="cs-CZ" sz="1800" smtClean="0">
                <a:latin typeface="Calibri" pitchFamily="34" charset="0"/>
              </a:rPr>
              <a:t>me scolaire</a:t>
            </a:r>
            <a:endParaRPr lang="en-US" sz="1800" smtClean="0">
              <a:effectLst/>
              <a:latin typeface="Calibri" pitchFamily="34" charset="0"/>
            </a:endParaRPr>
          </a:p>
        </p:txBody>
      </p:sp>
      <p:sp>
        <p:nvSpPr>
          <p:cNvPr id="29698" name="Oval 4"/>
          <p:cNvSpPr>
            <a:spLocks noChangeArrowheads="1"/>
          </p:cNvSpPr>
          <p:nvPr/>
        </p:nvSpPr>
        <p:spPr bwMode="auto">
          <a:xfrm>
            <a:off x="3492500" y="5876925"/>
            <a:ext cx="2160588" cy="7207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 sz="1400">
                <a:latin typeface="Calibri" pitchFamily="34" charset="0"/>
              </a:rPr>
              <a:t>École …</a:t>
            </a:r>
          </a:p>
        </p:txBody>
      </p:sp>
      <p:sp>
        <p:nvSpPr>
          <p:cNvPr id="29699" name="Oval 5"/>
          <p:cNvSpPr>
            <a:spLocks noChangeArrowheads="1"/>
          </p:cNvSpPr>
          <p:nvPr/>
        </p:nvSpPr>
        <p:spPr bwMode="auto">
          <a:xfrm>
            <a:off x="3203575" y="4581525"/>
            <a:ext cx="2735263" cy="10080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 sz="1400">
                <a:latin typeface="Calibri" pitchFamily="34" charset="0"/>
              </a:rPr>
              <a:t>École …</a:t>
            </a:r>
          </a:p>
          <a:p>
            <a:pPr algn="ctr"/>
            <a:r>
              <a:rPr lang="cs-CZ" sz="1400">
                <a:latin typeface="Calibri" pitchFamily="34" charset="0"/>
              </a:rPr>
              <a:t>Classes: …</a:t>
            </a:r>
          </a:p>
        </p:txBody>
      </p:sp>
      <p:sp>
        <p:nvSpPr>
          <p:cNvPr id="29700" name="Oval 8"/>
          <p:cNvSpPr>
            <a:spLocks noChangeArrowheads="1"/>
          </p:cNvSpPr>
          <p:nvPr/>
        </p:nvSpPr>
        <p:spPr bwMode="auto">
          <a:xfrm>
            <a:off x="2987675" y="3284538"/>
            <a:ext cx="3168650" cy="115252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 sz="1400">
                <a:latin typeface="Calibri" pitchFamily="34" charset="0"/>
              </a:rPr>
              <a:t>C …</a:t>
            </a:r>
          </a:p>
          <a:p>
            <a:pPr algn="ctr"/>
            <a:r>
              <a:rPr lang="cs-CZ" sz="1400">
                <a:latin typeface="Calibri" pitchFamily="34" charset="0"/>
              </a:rPr>
              <a:t>Classes: …</a:t>
            </a:r>
          </a:p>
        </p:txBody>
      </p:sp>
      <p:sp>
        <p:nvSpPr>
          <p:cNvPr id="29701" name="Oval 9"/>
          <p:cNvSpPr>
            <a:spLocks noChangeArrowheads="1"/>
          </p:cNvSpPr>
          <p:nvPr/>
        </p:nvSpPr>
        <p:spPr bwMode="auto">
          <a:xfrm>
            <a:off x="6516688" y="1844675"/>
            <a:ext cx="2087562" cy="792163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 sz="1400">
                <a:latin typeface="Calibri" pitchFamily="34" charset="0"/>
              </a:rPr>
              <a:t>L…</a:t>
            </a:r>
          </a:p>
        </p:txBody>
      </p:sp>
      <p:sp>
        <p:nvSpPr>
          <p:cNvPr id="29702" name="Oval 11"/>
          <p:cNvSpPr>
            <a:spLocks noChangeArrowheads="1"/>
          </p:cNvSpPr>
          <p:nvPr/>
        </p:nvSpPr>
        <p:spPr bwMode="auto">
          <a:xfrm>
            <a:off x="1331913" y="1916113"/>
            <a:ext cx="2303462" cy="7921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 sz="1400">
                <a:latin typeface="Calibri" pitchFamily="34" charset="0"/>
              </a:rPr>
              <a:t>L…:</a:t>
            </a:r>
          </a:p>
          <a:p>
            <a:pPr algn="ctr"/>
            <a:r>
              <a:rPr lang="cs-CZ" sz="1400">
                <a:latin typeface="Calibri" pitchFamily="34" charset="0"/>
              </a:rPr>
              <a:t>Classes: …</a:t>
            </a:r>
          </a:p>
        </p:txBody>
      </p:sp>
      <p:sp>
        <p:nvSpPr>
          <p:cNvPr id="29703" name="Oval 12"/>
          <p:cNvSpPr>
            <a:spLocks noChangeArrowheads="1"/>
          </p:cNvSpPr>
          <p:nvPr/>
        </p:nvSpPr>
        <p:spPr bwMode="auto">
          <a:xfrm>
            <a:off x="3924300" y="1844675"/>
            <a:ext cx="2232025" cy="792163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 sz="1400">
                <a:latin typeface="Calibri" pitchFamily="34" charset="0"/>
              </a:rPr>
              <a:t>L …</a:t>
            </a:r>
          </a:p>
        </p:txBody>
      </p:sp>
      <p:cxnSp>
        <p:nvCxnSpPr>
          <p:cNvPr id="29704" name="AutoShape 13"/>
          <p:cNvCxnSpPr>
            <a:cxnSpLocks noChangeShapeType="1"/>
            <a:stCxn id="29700" idx="1"/>
            <a:endCxn id="29702" idx="5"/>
          </p:cNvCxnSpPr>
          <p:nvPr/>
        </p:nvCxnSpPr>
        <p:spPr bwMode="auto">
          <a:xfrm flipH="1" flipV="1">
            <a:off x="3298825" y="2592388"/>
            <a:ext cx="152400" cy="8604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9705" name="AutoShape 14"/>
          <p:cNvCxnSpPr>
            <a:cxnSpLocks noChangeShapeType="1"/>
            <a:stCxn id="29700" idx="0"/>
            <a:endCxn id="29703" idx="4"/>
          </p:cNvCxnSpPr>
          <p:nvPr/>
        </p:nvCxnSpPr>
        <p:spPr bwMode="auto">
          <a:xfrm flipV="1">
            <a:off x="4572000" y="2636838"/>
            <a:ext cx="468313" cy="647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9706" name="AutoShape 15"/>
          <p:cNvCxnSpPr>
            <a:cxnSpLocks noChangeShapeType="1"/>
            <a:stCxn id="29700" idx="7"/>
            <a:endCxn id="29701" idx="4"/>
          </p:cNvCxnSpPr>
          <p:nvPr/>
        </p:nvCxnSpPr>
        <p:spPr bwMode="auto">
          <a:xfrm flipV="1">
            <a:off x="5692775" y="2636838"/>
            <a:ext cx="1868488" cy="815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29707" name="AutoShape 16"/>
          <p:cNvSpPr>
            <a:spLocks noChangeArrowheads="1"/>
          </p:cNvSpPr>
          <p:nvPr/>
        </p:nvSpPr>
        <p:spPr bwMode="auto">
          <a:xfrm>
            <a:off x="2771775" y="2852738"/>
            <a:ext cx="3816350" cy="360362"/>
          </a:xfrm>
          <a:prstGeom prst="horizontalScroll">
            <a:avLst>
              <a:gd name="adj" fmla="val 12500"/>
            </a:avLst>
          </a:prstGeom>
          <a:solidFill>
            <a:srgbClr val="FF99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 sz="1400">
                <a:latin typeface="Calibri" pitchFamily="34" charset="0"/>
              </a:rPr>
              <a:t>Le D …</a:t>
            </a:r>
          </a:p>
        </p:txBody>
      </p:sp>
      <p:sp>
        <p:nvSpPr>
          <p:cNvPr id="29708" name="AutoShape 17"/>
          <p:cNvSpPr>
            <a:spLocks noChangeArrowheads="1"/>
          </p:cNvSpPr>
          <p:nvPr/>
        </p:nvSpPr>
        <p:spPr bwMode="auto">
          <a:xfrm>
            <a:off x="2843213" y="1268413"/>
            <a:ext cx="3600450" cy="360362"/>
          </a:xfrm>
          <a:prstGeom prst="horizontalScroll">
            <a:avLst>
              <a:gd name="adj" fmla="val 12500"/>
            </a:avLst>
          </a:prstGeom>
          <a:solidFill>
            <a:srgbClr val="FF99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 sz="1400">
                <a:latin typeface="Calibri" pitchFamily="34" charset="0"/>
              </a:rPr>
              <a:t>Le B…</a:t>
            </a:r>
          </a:p>
        </p:txBody>
      </p:sp>
      <p:sp>
        <p:nvSpPr>
          <p:cNvPr id="29709" name="Line 18"/>
          <p:cNvSpPr>
            <a:spLocks noChangeShapeType="1"/>
          </p:cNvSpPr>
          <p:nvPr/>
        </p:nvSpPr>
        <p:spPr bwMode="auto">
          <a:xfrm flipV="1">
            <a:off x="539750" y="6165850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9710" name="Line 19"/>
          <p:cNvSpPr>
            <a:spLocks noChangeShapeType="1"/>
          </p:cNvSpPr>
          <p:nvPr/>
        </p:nvSpPr>
        <p:spPr bwMode="auto">
          <a:xfrm flipV="1">
            <a:off x="539750" y="4868863"/>
            <a:ext cx="0" cy="1008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9711" name="Line 20"/>
          <p:cNvSpPr>
            <a:spLocks noChangeShapeType="1"/>
          </p:cNvSpPr>
          <p:nvPr/>
        </p:nvSpPr>
        <p:spPr bwMode="auto">
          <a:xfrm flipV="1">
            <a:off x="539750" y="3429000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9712" name="Line 21"/>
          <p:cNvSpPr>
            <a:spLocks noChangeShapeType="1"/>
          </p:cNvSpPr>
          <p:nvPr/>
        </p:nvSpPr>
        <p:spPr bwMode="auto">
          <a:xfrm flipV="1">
            <a:off x="611188" y="1844675"/>
            <a:ext cx="0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9713" name="Text Box 22"/>
          <p:cNvSpPr txBox="1">
            <a:spLocks noChangeArrowheads="1"/>
          </p:cNvSpPr>
          <p:nvPr/>
        </p:nvSpPr>
        <p:spPr bwMode="auto">
          <a:xfrm>
            <a:off x="395288" y="1412875"/>
            <a:ext cx="86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400">
                <a:latin typeface="Calibri" pitchFamily="34" charset="0"/>
              </a:rPr>
              <a:t>Ages</a:t>
            </a:r>
          </a:p>
        </p:txBody>
      </p:sp>
      <p:sp>
        <p:nvSpPr>
          <p:cNvPr id="29714" name="Line 24"/>
          <p:cNvSpPr>
            <a:spLocks noChangeShapeType="1"/>
          </p:cNvSpPr>
          <p:nvPr/>
        </p:nvSpPr>
        <p:spPr bwMode="auto">
          <a:xfrm flipV="1">
            <a:off x="8820150" y="4868863"/>
            <a:ext cx="0" cy="1655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9715" name="Line 25"/>
          <p:cNvSpPr>
            <a:spLocks noChangeShapeType="1"/>
          </p:cNvSpPr>
          <p:nvPr/>
        </p:nvSpPr>
        <p:spPr bwMode="auto">
          <a:xfrm flipV="1">
            <a:off x="8820150" y="1628775"/>
            <a:ext cx="0" cy="2736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9716" name="Text Box 26"/>
          <p:cNvSpPr txBox="1">
            <a:spLocks noChangeArrowheads="1"/>
          </p:cNvSpPr>
          <p:nvPr/>
        </p:nvSpPr>
        <p:spPr bwMode="auto">
          <a:xfrm>
            <a:off x="8243888" y="1196975"/>
            <a:ext cx="7921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400">
                <a:latin typeface="Calibri" pitchFamily="34" charset="0"/>
              </a:rPr>
              <a:t>Degrés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88913"/>
            <a:ext cx="8243888" cy="863600"/>
          </a:xfrm>
        </p:spPr>
        <p:txBody>
          <a:bodyPr/>
          <a:lstStyle/>
          <a:p>
            <a:pPr>
              <a:defRPr/>
            </a:pPr>
            <a:r>
              <a:rPr lang="cs-CZ" sz="3600" smtClean="0">
                <a:latin typeface="Calibri" pitchFamily="34" charset="0"/>
              </a:rPr>
              <a:t>L´enseignement supérieur</a:t>
            </a:r>
            <a:br>
              <a:rPr lang="cs-CZ" sz="3600" smtClean="0">
                <a:latin typeface="Calibri" pitchFamily="34" charset="0"/>
              </a:rPr>
            </a:br>
            <a:r>
              <a:rPr lang="cs-CZ" sz="1800" smtClean="0">
                <a:effectLst/>
                <a:latin typeface="Calibri" pitchFamily="34" charset="0"/>
              </a:rPr>
              <a:t>Émettez des hypoth</a:t>
            </a:r>
            <a:r>
              <a:rPr lang="en-US" sz="1800" smtClean="0">
                <a:effectLst/>
                <a:latin typeface="Calibri" pitchFamily="34" charset="0"/>
              </a:rPr>
              <a:t>è</a:t>
            </a:r>
            <a:r>
              <a:rPr lang="cs-CZ" sz="1800" smtClean="0">
                <a:effectLst/>
                <a:latin typeface="Calibri" pitchFamily="34" charset="0"/>
              </a:rPr>
              <a:t>ses …</a:t>
            </a:r>
            <a:endParaRPr lang="en-US" sz="1800" smtClean="0">
              <a:effectLst/>
              <a:latin typeface="Calibri" pitchFamily="34" charset="0"/>
            </a:endParaRP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68413"/>
            <a:ext cx="7715250" cy="3743325"/>
          </a:xfrm>
        </p:spPr>
        <p:txBody>
          <a:bodyPr/>
          <a:lstStyle/>
          <a:p>
            <a:r>
              <a:rPr lang="cs-CZ" sz="2000" smtClean="0">
                <a:latin typeface="Calibri" pitchFamily="34" charset="0"/>
              </a:rPr>
              <a:t>„Passe ton bac d´abord !“ Ce titre de film montre bien l´importance du baccalauréat. Pourquoi cet examen est si important pour les lycéens ?</a:t>
            </a:r>
          </a:p>
          <a:p>
            <a:endParaRPr lang="cs-CZ" sz="2000" smtClean="0">
              <a:latin typeface="Calibri" pitchFamily="34" charset="0"/>
            </a:endParaRPr>
          </a:p>
          <a:p>
            <a:r>
              <a:rPr lang="cs-CZ" sz="2000" smtClean="0">
                <a:latin typeface="Calibri" pitchFamily="34" charset="0"/>
              </a:rPr>
              <a:t>L´université est ouverte </a:t>
            </a:r>
            <a:r>
              <a:rPr lang="en-US" sz="2000" smtClean="0">
                <a:latin typeface="Calibri" pitchFamily="34" charset="0"/>
              </a:rPr>
              <a:t>à</a:t>
            </a:r>
            <a:r>
              <a:rPr lang="cs-CZ" sz="2000" smtClean="0">
                <a:latin typeface="Calibri" pitchFamily="34" charset="0"/>
              </a:rPr>
              <a:t> tous et le co</a:t>
            </a:r>
            <a:r>
              <a:rPr lang="en-US" sz="2000" smtClean="0">
                <a:latin typeface="Calibri" pitchFamily="34" charset="0"/>
              </a:rPr>
              <a:t>û</a:t>
            </a:r>
            <a:r>
              <a:rPr lang="cs-CZ" sz="2000" smtClean="0">
                <a:latin typeface="Calibri" pitchFamily="34" charset="0"/>
              </a:rPr>
              <a:t>t des études n´est pas tr</a:t>
            </a:r>
            <a:r>
              <a:rPr lang="en-US" sz="2000" smtClean="0">
                <a:latin typeface="Calibri" pitchFamily="34" charset="0"/>
              </a:rPr>
              <a:t>è</a:t>
            </a:r>
            <a:r>
              <a:rPr lang="cs-CZ" sz="2000" smtClean="0">
                <a:latin typeface="Calibri" pitchFamily="34" charset="0"/>
              </a:rPr>
              <a:t>s élevé. Pourquoi ?</a:t>
            </a:r>
            <a:endParaRPr lang="en-US" sz="2000" smtClean="0">
              <a:latin typeface="Calibri" pitchFamily="34" charset="0"/>
            </a:endParaRPr>
          </a:p>
          <a:p>
            <a:endParaRPr lang="cs-CZ" sz="2000" smtClean="0">
              <a:latin typeface="Calibri" pitchFamily="34" charset="0"/>
            </a:endParaRPr>
          </a:p>
          <a:p>
            <a:r>
              <a:rPr lang="cs-CZ" sz="2000" smtClean="0">
                <a:latin typeface="Calibri" pitchFamily="34" charset="0"/>
              </a:rPr>
              <a:t>Apr</a:t>
            </a:r>
            <a:r>
              <a:rPr lang="en-US" sz="2000" smtClean="0">
                <a:latin typeface="Calibri" pitchFamily="34" charset="0"/>
              </a:rPr>
              <a:t>è</a:t>
            </a:r>
            <a:r>
              <a:rPr lang="cs-CZ" sz="2000" smtClean="0">
                <a:latin typeface="Calibri" pitchFamily="34" charset="0"/>
              </a:rPr>
              <a:t>s le baccalauréat, les lycéens peuvent aller </a:t>
            </a:r>
            <a:r>
              <a:rPr lang="en-US" sz="2000" smtClean="0">
                <a:latin typeface="Calibri" pitchFamily="34" charset="0"/>
              </a:rPr>
              <a:t>à</a:t>
            </a:r>
            <a:r>
              <a:rPr lang="cs-CZ" sz="2000" smtClean="0">
                <a:latin typeface="Calibri" pitchFamily="34" charset="0"/>
              </a:rPr>
              <a:t> l´université, dans des IUT (instituts universitaires de technologie) ou dans „ les grandes écoles“. Que peuvent </a:t>
            </a:r>
            <a:r>
              <a:rPr lang="en-US" sz="2000" smtClean="0">
                <a:latin typeface="Calibri" pitchFamily="34" charset="0"/>
              </a:rPr>
              <a:t>ê</a:t>
            </a:r>
            <a:r>
              <a:rPr lang="cs-CZ" sz="2000" smtClean="0">
                <a:latin typeface="Calibri" pitchFamily="34" charset="0"/>
              </a:rPr>
              <a:t>tre ces „grandes écoles“ ? Pourquoi sont-elles si prestigieuses ?</a:t>
            </a:r>
          </a:p>
          <a:p>
            <a:endParaRPr lang="cs-CZ" sz="2000" smtClean="0">
              <a:latin typeface="Calibri" pitchFamily="34" charset="0"/>
            </a:endParaRPr>
          </a:p>
          <a:p>
            <a:endParaRPr lang="en-US" sz="1800" smtClean="0"/>
          </a:p>
          <a:p>
            <a:endParaRPr lang="cs-CZ" sz="1800" smtClean="0"/>
          </a:p>
        </p:txBody>
      </p:sp>
      <p:pic>
        <p:nvPicPr>
          <p:cNvPr id="30723" name="Picture 5" descr="certificats,diplômes,études,occasions spéciales,récompenses,remise des diplôm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16688" y="4724400"/>
            <a:ext cx="2376487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672" y="260648"/>
            <a:ext cx="5688632" cy="576064"/>
          </a:xfrm>
        </p:spPr>
        <p:txBody>
          <a:bodyPr/>
          <a:lstStyle/>
          <a:p>
            <a:pPr eaLnBrk="1" hangingPunct="1">
              <a:defRPr/>
            </a:pPr>
            <a:r>
              <a:rPr lang="cs-CZ" sz="2800" dirty="0" err="1" smtClean="0">
                <a:latin typeface="Calibri" pitchFamily="34" charset="0"/>
              </a:rPr>
              <a:t>Vrai</a:t>
            </a:r>
            <a:r>
              <a:rPr lang="cs-CZ" sz="2800" dirty="0" smtClean="0">
                <a:latin typeface="Calibri" pitchFamily="34" charset="0"/>
              </a:rPr>
              <a:t> ou faux ???</a:t>
            </a:r>
          </a:p>
        </p:txBody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6130925" cy="4681537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cs-CZ" sz="2000" dirty="0" err="1" smtClean="0">
                <a:latin typeface="Calibri" pitchFamily="34" charset="0"/>
              </a:rPr>
              <a:t>Il</a:t>
            </a:r>
            <a:r>
              <a:rPr lang="cs-CZ" sz="2000" dirty="0" smtClean="0">
                <a:latin typeface="Calibri" pitchFamily="34" charset="0"/>
              </a:rPr>
              <a:t> </a:t>
            </a:r>
            <a:r>
              <a:rPr lang="cs-CZ" sz="2000" dirty="0" err="1" smtClean="0">
                <a:latin typeface="Calibri" pitchFamily="34" charset="0"/>
              </a:rPr>
              <a:t>existe</a:t>
            </a:r>
            <a:r>
              <a:rPr lang="cs-CZ" sz="2000" dirty="0" smtClean="0">
                <a:latin typeface="Calibri" pitchFamily="34" charset="0"/>
              </a:rPr>
              <a:t> des </a:t>
            </a:r>
            <a:r>
              <a:rPr lang="cs-CZ" sz="2000" dirty="0" err="1" smtClean="0">
                <a:latin typeface="Calibri" pitchFamily="34" charset="0"/>
              </a:rPr>
              <a:t>écoles</a:t>
            </a:r>
            <a:r>
              <a:rPr lang="cs-CZ" sz="2000" dirty="0" smtClean="0">
                <a:latin typeface="Calibri" pitchFamily="34" charset="0"/>
              </a:rPr>
              <a:t> </a:t>
            </a:r>
            <a:r>
              <a:rPr lang="cs-CZ" sz="2000" dirty="0" err="1" smtClean="0">
                <a:latin typeface="Calibri" pitchFamily="34" charset="0"/>
              </a:rPr>
              <a:t>publiques</a:t>
            </a:r>
            <a:r>
              <a:rPr lang="cs-CZ" sz="2000" dirty="0" smtClean="0">
                <a:latin typeface="Calibri" pitchFamily="34" charset="0"/>
              </a:rPr>
              <a:t> et des </a:t>
            </a:r>
            <a:r>
              <a:rPr lang="cs-CZ" sz="2000" dirty="0" err="1" smtClean="0">
                <a:latin typeface="Calibri" pitchFamily="34" charset="0"/>
              </a:rPr>
              <a:t>écoles</a:t>
            </a:r>
            <a:r>
              <a:rPr lang="cs-CZ" sz="2000" dirty="0" smtClean="0">
                <a:latin typeface="Calibri" pitchFamily="34" charset="0"/>
              </a:rPr>
              <a:t> </a:t>
            </a:r>
            <a:r>
              <a:rPr lang="cs-CZ" sz="2000" dirty="0" err="1" smtClean="0">
                <a:latin typeface="Calibri" pitchFamily="34" charset="0"/>
              </a:rPr>
              <a:t>privées</a:t>
            </a:r>
            <a:r>
              <a:rPr lang="cs-CZ" sz="2000" dirty="0" smtClean="0">
                <a:latin typeface="Calibri" pitchFamily="34" charset="0"/>
              </a:rPr>
              <a:t>.</a:t>
            </a:r>
          </a:p>
          <a:p>
            <a:pPr marL="609600" indent="-609600" eaLnBrk="1" hangingPunct="1">
              <a:buFontTx/>
              <a:buAutoNum type="arabicPeriod"/>
            </a:pPr>
            <a:endParaRPr lang="cs-CZ" sz="1000" dirty="0" smtClean="0">
              <a:latin typeface="Calibri" pitchFamily="34" charset="0"/>
            </a:endParaRPr>
          </a:p>
          <a:p>
            <a:pPr marL="609600" indent="-609600" eaLnBrk="1" hangingPunct="1">
              <a:buFontTx/>
              <a:buAutoNum type="arabicPeriod"/>
            </a:pPr>
            <a:r>
              <a:rPr lang="cs-CZ" sz="2000" dirty="0" err="1" smtClean="0">
                <a:latin typeface="Calibri" pitchFamily="34" charset="0"/>
              </a:rPr>
              <a:t>Un</a:t>
            </a:r>
            <a:r>
              <a:rPr lang="cs-CZ" sz="2000" dirty="0" smtClean="0">
                <a:latin typeface="Calibri" pitchFamily="34" charset="0"/>
              </a:rPr>
              <a:t> </a:t>
            </a:r>
            <a:r>
              <a:rPr lang="cs-CZ" sz="2000" dirty="0" err="1" smtClean="0">
                <a:latin typeface="Calibri" pitchFamily="34" charset="0"/>
              </a:rPr>
              <a:t>él</a:t>
            </a:r>
            <a:r>
              <a:rPr lang="en-US" sz="2000" dirty="0" smtClean="0">
                <a:latin typeface="Calibri" pitchFamily="34" charset="0"/>
              </a:rPr>
              <a:t>è</a:t>
            </a:r>
            <a:r>
              <a:rPr lang="cs-CZ" sz="2000" dirty="0" smtClean="0">
                <a:latin typeface="Calibri" pitchFamily="34" charset="0"/>
              </a:rPr>
              <a:t>ve a la </a:t>
            </a:r>
            <a:r>
              <a:rPr lang="cs-CZ" sz="2000" dirty="0" err="1" smtClean="0">
                <a:latin typeface="Calibri" pitchFamily="34" charset="0"/>
              </a:rPr>
              <a:t>possibilité</a:t>
            </a:r>
            <a:r>
              <a:rPr lang="cs-CZ" sz="2000" dirty="0" smtClean="0">
                <a:latin typeface="Calibri" pitchFamily="34" charset="0"/>
              </a:rPr>
              <a:t> de </a:t>
            </a:r>
            <a:r>
              <a:rPr lang="cs-CZ" sz="2000" dirty="0" err="1" smtClean="0">
                <a:latin typeface="Calibri" pitchFamily="34" charset="0"/>
              </a:rPr>
              <a:t>choisir</a:t>
            </a:r>
            <a:r>
              <a:rPr lang="cs-CZ" sz="2000" dirty="0" smtClean="0">
                <a:latin typeface="Calibri" pitchFamily="34" charset="0"/>
              </a:rPr>
              <a:t> son </a:t>
            </a:r>
            <a:r>
              <a:rPr lang="cs-CZ" sz="2000" dirty="0" err="1" smtClean="0">
                <a:latin typeface="Calibri" pitchFamily="34" charset="0"/>
              </a:rPr>
              <a:t>établissement</a:t>
            </a:r>
            <a:r>
              <a:rPr lang="cs-CZ" sz="2000" dirty="0" smtClean="0">
                <a:latin typeface="Calibri" pitchFamily="34" charset="0"/>
              </a:rPr>
              <a:t>.</a:t>
            </a:r>
          </a:p>
          <a:p>
            <a:pPr marL="609600" indent="-609600" eaLnBrk="1" hangingPunct="1">
              <a:buFontTx/>
              <a:buAutoNum type="arabicPeriod"/>
            </a:pPr>
            <a:endParaRPr lang="en-US" sz="1000" dirty="0" smtClean="0">
              <a:latin typeface="Calibri" pitchFamily="34" charset="0"/>
            </a:endParaRPr>
          </a:p>
          <a:p>
            <a:pPr marL="609600" indent="-609600" eaLnBrk="1" hangingPunct="1">
              <a:buFontTx/>
              <a:buAutoNum type="arabicPeriod"/>
            </a:pPr>
            <a:r>
              <a:rPr lang="cs-CZ" sz="2000" dirty="0" err="1" smtClean="0">
                <a:latin typeface="Calibri" pitchFamily="34" charset="0"/>
              </a:rPr>
              <a:t>L´école</a:t>
            </a:r>
            <a:r>
              <a:rPr lang="cs-CZ" sz="2000" dirty="0" smtClean="0">
                <a:latin typeface="Calibri" pitchFamily="34" charset="0"/>
              </a:rPr>
              <a:t> </a:t>
            </a:r>
            <a:r>
              <a:rPr lang="cs-CZ" sz="2000" dirty="0" err="1" smtClean="0">
                <a:latin typeface="Calibri" pitchFamily="34" charset="0"/>
              </a:rPr>
              <a:t>est</a:t>
            </a:r>
            <a:r>
              <a:rPr lang="cs-CZ" sz="2000" dirty="0" smtClean="0">
                <a:latin typeface="Calibri" pitchFamily="34" charset="0"/>
              </a:rPr>
              <a:t> </a:t>
            </a:r>
            <a:r>
              <a:rPr lang="cs-CZ" sz="2000" dirty="0" err="1" smtClean="0">
                <a:latin typeface="Calibri" pitchFamily="34" charset="0"/>
              </a:rPr>
              <a:t>obligatoire</a:t>
            </a:r>
            <a:r>
              <a:rPr lang="cs-CZ" sz="2000" dirty="0" smtClean="0">
                <a:latin typeface="Calibri" pitchFamily="34" charset="0"/>
              </a:rPr>
              <a:t> </a:t>
            </a:r>
            <a:r>
              <a:rPr lang="cs-CZ" sz="2000" dirty="0" err="1" smtClean="0">
                <a:latin typeface="Calibri" pitchFamily="34" charset="0"/>
              </a:rPr>
              <a:t>jusqu</a:t>
            </a:r>
            <a:r>
              <a:rPr lang="cs-CZ" sz="2000" dirty="0" smtClean="0">
                <a:latin typeface="Calibri" pitchFamily="34" charset="0"/>
              </a:rPr>
              <a:t>´</a:t>
            </a:r>
            <a:r>
              <a:rPr lang="en-US" sz="2000" dirty="0" smtClean="0">
                <a:latin typeface="Calibri" pitchFamily="34" charset="0"/>
              </a:rPr>
              <a:t>à</a:t>
            </a:r>
            <a:r>
              <a:rPr lang="cs-CZ" sz="2000" dirty="0" smtClean="0">
                <a:latin typeface="Calibri" pitchFamily="34" charset="0"/>
              </a:rPr>
              <a:t> 14 </a:t>
            </a:r>
            <a:r>
              <a:rPr lang="cs-CZ" sz="2000" dirty="0" err="1" smtClean="0">
                <a:latin typeface="Calibri" pitchFamily="34" charset="0"/>
              </a:rPr>
              <a:t>ans</a:t>
            </a:r>
            <a:endParaRPr lang="cs-CZ" sz="2000" dirty="0" smtClean="0">
              <a:latin typeface="Calibri" pitchFamily="34" charset="0"/>
            </a:endParaRPr>
          </a:p>
          <a:p>
            <a:pPr marL="609600" indent="-609600" eaLnBrk="1" hangingPunct="1">
              <a:buFontTx/>
              <a:buAutoNum type="arabicPeriod"/>
            </a:pPr>
            <a:endParaRPr lang="cs-CZ" sz="1000" dirty="0" smtClean="0">
              <a:latin typeface="Calibri" pitchFamily="34" charset="0"/>
            </a:endParaRPr>
          </a:p>
          <a:p>
            <a:pPr marL="609600" indent="-609600" eaLnBrk="1" hangingPunct="1">
              <a:buFontTx/>
              <a:buAutoNum type="arabicPeriod"/>
            </a:pPr>
            <a:r>
              <a:rPr lang="cs-CZ" sz="2000" dirty="0" smtClean="0">
                <a:latin typeface="Calibri" pitchFamily="34" charset="0"/>
              </a:rPr>
              <a:t>Les notes en France </a:t>
            </a:r>
            <a:r>
              <a:rPr lang="cs-CZ" sz="2000" dirty="0" err="1" smtClean="0">
                <a:latin typeface="Calibri" pitchFamily="34" charset="0"/>
              </a:rPr>
              <a:t>vont</a:t>
            </a:r>
            <a:r>
              <a:rPr lang="cs-CZ" sz="2000" dirty="0" smtClean="0">
                <a:latin typeface="Calibri" pitchFamily="34" charset="0"/>
              </a:rPr>
              <a:t> de 0 </a:t>
            </a:r>
            <a:r>
              <a:rPr lang="en-US" sz="2000" dirty="0" smtClean="0">
                <a:latin typeface="Calibri" pitchFamily="34" charset="0"/>
              </a:rPr>
              <a:t>à</a:t>
            </a:r>
            <a:r>
              <a:rPr lang="cs-CZ" sz="2000" dirty="0" smtClean="0">
                <a:latin typeface="Calibri" pitchFamily="34" charset="0"/>
              </a:rPr>
              <a:t> 20, 20 </a:t>
            </a:r>
            <a:r>
              <a:rPr lang="cs-CZ" sz="2000" dirty="0" err="1" smtClean="0">
                <a:latin typeface="Calibri" pitchFamily="34" charset="0"/>
              </a:rPr>
              <a:t>étant</a:t>
            </a:r>
            <a:r>
              <a:rPr lang="cs-CZ" sz="2000" dirty="0" smtClean="0">
                <a:latin typeface="Calibri" pitchFamily="34" charset="0"/>
              </a:rPr>
              <a:t> la </a:t>
            </a:r>
            <a:r>
              <a:rPr lang="cs-CZ" sz="2000" dirty="0" err="1" smtClean="0">
                <a:latin typeface="Calibri" pitchFamily="34" charset="0"/>
              </a:rPr>
              <a:t>meilleure</a:t>
            </a:r>
            <a:r>
              <a:rPr lang="cs-CZ" sz="2000" dirty="0" smtClean="0">
                <a:latin typeface="Calibri" pitchFamily="34" charset="0"/>
              </a:rPr>
              <a:t> </a:t>
            </a:r>
            <a:r>
              <a:rPr lang="cs-CZ" sz="2000" dirty="0" err="1" smtClean="0">
                <a:latin typeface="Calibri" pitchFamily="34" charset="0"/>
              </a:rPr>
              <a:t>note</a:t>
            </a:r>
            <a:r>
              <a:rPr lang="cs-CZ" sz="2000" dirty="0" smtClean="0">
                <a:latin typeface="Calibri" pitchFamily="34" charset="0"/>
              </a:rPr>
              <a:t>.</a:t>
            </a:r>
          </a:p>
          <a:p>
            <a:pPr marL="609600" indent="-609600" eaLnBrk="1" hangingPunct="1">
              <a:buFontTx/>
              <a:buAutoNum type="arabicPeriod"/>
            </a:pPr>
            <a:endParaRPr lang="cs-CZ" sz="1000" dirty="0" smtClean="0">
              <a:latin typeface="Calibri" pitchFamily="34" charset="0"/>
            </a:endParaRPr>
          </a:p>
          <a:p>
            <a:pPr marL="609600" indent="-609600" eaLnBrk="1" hangingPunct="1">
              <a:buFontTx/>
              <a:buAutoNum type="arabicPeriod"/>
            </a:pPr>
            <a:r>
              <a:rPr lang="cs-CZ" sz="2000" dirty="0" smtClean="0">
                <a:latin typeface="Calibri" pitchFamily="34" charset="0"/>
              </a:rPr>
              <a:t>Au </a:t>
            </a:r>
            <a:r>
              <a:rPr lang="cs-CZ" sz="2000" dirty="0" err="1" smtClean="0">
                <a:latin typeface="Calibri" pitchFamily="34" charset="0"/>
              </a:rPr>
              <a:t>primaire</a:t>
            </a:r>
            <a:r>
              <a:rPr lang="cs-CZ" sz="2000" dirty="0" smtClean="0">
                <a:latin typeface="Calibri" pitchFamily="34" charset="0"/>
              </a:rPr>
              <a:t>, </a:t>
            </a:r>
            <a:r>
              <a:rPr lang="cs-CZ" sz="2000" dirty="0" err="1" smtClean="0">
                <a:latin typeface="Calibri" pitchFamily="34" charset="0"/>
              </a:rPr>
              <a:t>l´année</a:t>
            </a:r>
            <a:r>
              <a:rPr lang="cs-CZ" sz="2000" dirty="0" smtClean="0">
                <a:latin typeface="Calibri" pitchFamily="34" charset="0"/>
              </a:rPr>
              <a:t> </a:t>
            </a:r>
            <a:r>
              <a:rPr lang="cs-CZ" sz="2000" dirty="0" err="1" smtClean="0">
                <a:latin typeface="Calibri" pitchFamily="34" charset="0"/>
              </a:rPr>
              <a:t>scolaire</a:t>
            </a:r>
            <a:r>
              <a:rPr lang="cs-CZ" sz="2000" dirty="0" smtClean="0">
                <a:latin typeface="Calibri" pitchFamily="34" charset="0"/>
              </a:rPr>
              <a:t> </a:t>
            </a:r>
            <a:r>
              <a:rPr lang="cs-CZ" sz="2000" dirty="0" err="1" smtClean="0">
                <a:latin typeface="Calibri" pitchFamily="34" charset="0"/>
              </a:rPr>
              <a:t>est</a:t>
            </a:r>
            <a:r>
              <a:rPr lang="cs-CZ" sz="2000" dirty="0" smtClean="0">
                <a:latin typeface="Calibri" pitchFamily="34" charset="0"/>
              </a:rPr>
              <a:t> </a:t>
            </a:r>
            <a:r>
              <a:rPr lang="cs-CZ" sz="2000" dirty="0" err="1" smtClean="0">
                <a:latin typeface="Calibri" pitchFamily="34" charset="0"/>
              </a:rPr>
              <a:t>limitée</a:t>
            </a:r>
            <a:r>
              <a:rPr lang="cs-CZ" sz="2000" dirty="0" smtClean="0">
                <a:latin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</a:rPr>
              <a:t>à</a:t>
            </a:r>
            <a:r>
              <a:rPr lang="cs-CZ" sz="2000" dirty="0" smtClean="0">
                <a:latin typeface="Calibri" pitchFamily="34" charset="0"/>
              </a:rPr>
              <a:t> 144 </a:t>
            </a:r>
            <a:r>
              <a:rPr lang="cs-CZ" sz="2000" dirty="0" err="1" smtClean="0">
                <a:latin typeface="Calibri" pitchFamily="34" charset="0"/>
              </a:rPr>
              <a:t>jours</a:t>
            </a:r>
            <a:r>
              <a:rPr lang="cs-CZ" sz="2000" dirty="0" smtClean="0">
                <a:latin typeface="Calibri" pitchFamily="34" charset="0"/>
              </a:rPr>
              <a:t>. </a:t>
            </a:r>
            <a:r>
              <a:rPr lang="cs-CZ" sz="2000" dirty="0" err="1" smtClean="0">
                <a:latin typeface="Calibri" pitchFamily="34" charset="0"/>
              </a:rPr>
              <a:t>C´est</a:t>
            </a:r>
            <a:r>
              <a:rPr lang="cs-CZ" sz="2000" dirty="0" smtClean="0">
                <a:latin typeface="Calibri" pitchFamily="34" charset="0"/>
              </a:rPr>
              <a:t> </a:t>
            </a:r>
            <a:r>
              <a:rPr lang="cs-CZ" sz="2000" dirty="0" err="1" smtClean="0">
                <a:latin typeface="Calibri" pitchFamily="34" charset="0"/>
              </a:rPr>
              <a:t>l´une</a:t>
            </a:r>
            <a:r>
              <a:rPr lang="cs-CZ" sz="2000" dirty="0" smtClean="0">
                <a:latin typeface="Calibri" pitchFamily="34" charset="0"/>
              </a:rPr>
              <a:t> des plus </a:t>
            </a:r>
            <a:r>
              <a:rPr lang="cs-CZ" sz="2000" dirty="0" err="1" smtClean="0">
                <a:latin typeface="Calibri" pitchFamily="34" charset="0"/>
              </a:rPr>
              <a:t>courtes</a:t>
            </a:r>
            <a:r>
              <a:rPr lang="cs-CZ" sz="2000" dirty="0" smtClean="0">
                <a:latin typeface="Calibri" pitchFamily="34" charset="0"/>
              </a:rPr>
              <a:t> au monde</a:t>
            </a:r>
          </a:p>
          <a:p>
            <a:pPr marL="609600" indent="-609600" eaLnBrk="1" hangingPunct="1">
              <a:buFontTx/>
              <a:buAutoNum type="arabicPeriod"/>
            </a:pPr>
            <a:endParaRPr lang="cs-CZ" sz="1000" dirty="0" smtClean="0">
              <a:latin typeface="Calibri" pitchFamily="34" charset="0"/>
            </a:endParaRPr>
          </a:p>
          <a:p>
            <a:pPr marL="609600" indent="-609600" eaLnBrk="1" hangingPunct="1">
              <a:buFontTx/>
              <a:buAutoNum type="arabicPeriod"/>
            </a:pPr>
            <a:r>
              <a:rPr lang="cs-CZ" sz="2000" dirty="0" err="1" smtClean="0">
                <a:latin typeface="Calibri" pitchFamily="34" charset="0"/>
              </a:rPr>
              <a:t>Un</a:t>
            </a:r>
            <a:r>
              <a:rPr lang="cs-CZ" sz="2000" dirty="0" smtClean="0">
                <a:latin typeface="Calibri" pitchFamily="34" charset="0"/>
              </a:rPr>
              <a:t> </a:t>
            </a:r>
            <a:r>
              <a:rPr lang="cs-CZ" sz="2000" dirty="0" err="1" smtClean="0">
                <a:latin typeface="Calibri" pitchFamily="34" charset="0"/>
              </a:rPr>
              <a:t>professeur</a:t>
            </a:r>
            <a:r>
              <a:rPr lang="cs-CZ" sz="2000" dirty="0" smtClean="0">
                <a:latin typeface="Calibri" pitchFamily="34" charset="0"/>
              </a:rPr>
              <a:t> a la </a:t>
            </a:r>
            <a:r>
              <a:rPr lang="cs-CZ" sz="2000" dirty="0" err="1" smtClean="0">
                <a:latin typeface="Calibri" pitchFamily="34" charset="0"/>
              </a:rPr>
              <a:t>possibilité</a:t>
            </a:r>
            <a:r>
              <a:rPr lang="cs-CZ" sz="2000" dirty="0" smtClean="0">
                <a:latin typeface="Calibri" pitchFamily="34" charset="0"/>
              </a:rPr>
              <a:t> de </a:t>
            </a:r>
            <a:r>
              <a:rPr lang="cs-CZ" sz="2000" dirty="0" err="1" smtClean="0">
                <a:latin typeface="Calibri" pitchFamily="34" charset="0"/>
              </a:rPr>
              <a:t>choisir</a:t>
            </a:r>
            <a:r>
              <a:rPr lang="cs-CZ" sz="2000" dirty="0" smtClean="0">
                <a:latin typeface="Calibri" pitchFamily="34" charset="0"/>
              </a:rPr>
              <a:t> </a:t>
            </a:r>
            <a:r>
              <a:rPr lang="cs-CZ" sz="2000" dirty="0" err="1" smtClean="0">
                <a:latin typeface="Calibri" pitchFamily="34" charset="0"/>
              </a:rPr>
              <a:t>l´établissement</a:t>
            </a:r>
            <a:r>
              <a:rPr lang="cs-CZ" sz="2000" dirty="0" smtClean="0">
                <a:latin typeface="Calibri" pitchFamily="34" charset="0"/>
              </a:rPr>
              <a:t> </a:t>
            </a:r>
            <a:r>
              <a:rPr lang="cs-CZ" sz="2000" dirty="0" err="1" smtClean="0">
                <a:latin typeface="Calibri" pitchFamily="34" charset="0"/>
              </a:rPr>
              <a:t>dans</a:t>
            </a:r>
            <a:r>
              <a:rPr lang="cs-CZ" sz="2000" dirty="0" smtClean="0">
                <a:latin typeface="Calibri" pitchFamily="34" charset="0"/>
              </a:rPr>
              <a:t> </a:t>
            </a:r>
            <a:r>
              <a:rPr lang="cs-CZ" sz="2000" dirty="0" err="1" smtClean="0">
                <a:latin typeface="Calibri" pitchFamily="34" charset="0"/>
              </a:rPr>
              <a:t>lequel</a:t>
            </a:r>
            <a:r>
              <a:rPr lang="cs-CZ" sz="2000" dirty="0" smtClean="0">
                <a:latin typeface="Calibri" pitchFamily="34" charset="0"/>
              </a:rPr>
              <a:t> </a:t>
            </a:r>
            <a:r>
              <a:rPr lang="cs-CZ" sz="2000" dirty="0" err="1" smtClean="0">
                <a:latin typeface="Calibri" pitchFamily="34" charset="0"/>
              </a:rPr>
              <a:t>il</a:t>
            </a:r>
            <a:r>
              <a:rPr lang="cs-CZ" sz="2000" dirty="0" smtClean="0">
                <a:latin typeface="Calibri" pitchFamily="34" charset="0"/>
              </a:rPr>
              <a:t> </a:t>
            </a:r>
            <a:r>
              <a:rPr lang="cs-CZ" sz="2000" dirty="0" err="1" smtClean="0">
                <a:latin typeface="Calibri" pitchFamily="34" charset="0"/>
              </a:rPr>
              <a:t>va</a:t>
            </a:r>
            <a:r>
              <a:rPr lang="cs-CZ" sz="2000" dirty="0" smtClean="0">
                <a:latin typeface="Calibri" pitchFamily="34" charset="0"/>
              </a:rPr>
              <a:t> </a:t>
            </a:r>
            <a:r>
              <a:rPr lang="cs-CZ" sz="2000" dirty="0" err="1" smtClean="0">
                <a:latin typeface="Calibri" pitchFamily="34" charset="0"/>
              </a:rPr>
              <a:t>travailler</a:t>
            </a:r>
            <a:r>
              <a:rPr lang="cs-CZ" sz="2000" dirty="0" smtClean="0">
                <a:latin typeface="Calibri" pitchFamily="34" charset="0"/>
              </a:rPr>
              <a:t>.</a:t>
            </a:r>
            <a:endParaRPr lang="en-US" sz="2000" dirty="0" smtClean="0">
              <a:latin typeface="Calibri" pitchFamily="34" charset="0"/>
            </a:endParaRPr>
          </a:p>
        </p:txBody>
      </p:sp>
      <p:pic>
        <p:nvPicPr>
          <p:cNvPr id="31747" name="Picture 8" descr="classes,écoles,élèves,enseignants,fenêtres,livres,pendules,personnes,pupitres,salles de classe,scolarité,tableaux,tableaux noir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27763" y="3644900"/>
            <a:ext cx="2484437" cy="248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Nadpis 1"/>
          <p:cNvSpPr txBox="1">
            <a:spLocks/>
          </p:cNvSpPr>
          <p:nvPr/>
        </p:nvSpPr>
        <p:spPr bwMode="auto">
          <a:xfrm>
            <a:off x="685800" y="1773238"/>
            <a:ext cx="7772400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cs-CZ" sz="4400" b="1">
              <a:latin typeface="Calibri" pitchFamily="34" charset="0"/>
            </a:endParaRPr>
          </a:p>
        </p:txBody>
      </p:sp>
      <p:sp>
        <p:nvSpPr>
          <p:cNvPr id="20482" name="Nadpis 1"/>
          <p:cNvSpPr>
            <a:spLocks noGrp="1"/>
          </p:cNvSpPr>
          <p:nvPr>
            <p:ph type="title" idx="4294967295"/>
          </p:nvPr>
        </p:nvSpPr>
        <p:spPr>
          <a:xfrm>
            <a:off x="1042988" y="188913"/>
            <a:ext cx="7643812" cy="588962"/>
          </a:xfrm>
        </p:spPr>
        <p:txBody>
          <a:bodyPr anchor="ctr"/>
          <a:lstStyle/>
          <a:p>
            <a:pPr eaLnBrk="1" hangingPunct="1">
              <a:defRPr/>
            </a:pPr>
            <a:r>
              <a:rPr lang="cs-CZ" sz="1800" b="1"/>
              <a:t>Použitý obrazový materiál:</a:t>
            </a:r>
            <a:r>
              <a:rPr lang="cs-CZ" sz="1800" b="1">
                <a:latin typeface="Arial" charset="0"/>
              </a:rPr>
              <a:t/>
            </a:r>
            <a:br>
              <a:rPr lang="cs-CZ" sz="1800" b="1">
                <a:latin typeface="Arial" charset="0"/>
              </a:rPr>
            </a:br>
            <a:endParaRPr lang="cs-CZ" sz="1500"/>
          </a:p>
        </p:txBody>
      </p:sp>
      <p:sp>
        <p:nvSpPr>
          <p:cNvPr id="33795" name="Zástupný symbol pro obsah 2"/>
          <p:cNvSpPr>
            <a:spLocks noGrp="1"/>
          </p:cNvSpPr>
          <p:nvPr>
            <p:ph idx="4294967295"/>
          </p:nvPr>
        </p:nvSpPr>
        <p:spPr>
          <a:xfrm>
            <a:off x="468313" y="549275"/>
            <a:ext cx="8229600" cy="2519363"/>
          </a:xfrm>
        </p:spPr>
        <p:txBody>
          <a:bodyPr/>
          <a:lstStyle/>
          <a:p>
            <a:pPr eaLnBrk="1" hangingPunct="1"/>
            <a:r>
              <a:rPr lang="cs-CZ" sz="1000" u="sng" smtClean="0"/>
              <a:t>Kliparty</a:t>
            </a:r>
          </a:p>
          <a:p>
            <a:pPr eaLnBrk="1" hangingPunct="1">
              <a:buFontTx/>
              <a:buNone/>
            </a:pPr>
            <a:r>
              <a:rPr lang="cs-CZ" sz="1000" smtClean="0">
                <a:solidFill>
                  <a:srgbClr val="7030A0"/>
                </a:solidFill>
              </a:rPr>
              <a:t>Le </a:t>
            </a:r>
            <a:r>
              <a:rPr lang="cs-CZ" sz="1000" smtClean="0">
                <a:solidFill>
                  <a:srgbClr val="7030A0"/>
                </a:solidFill>
                <a:latin typeface="Arial" charset="0"/>
              </a:rPr>
              <a:t>pupitre </a:t>
            </a:r>
            <a:r>
              <a:rPr lang="cs-CZ" sz="1000" smtClean="0">
                <a:solidFill>
                  <a:srgbClr val="7030A0"/>
                </a:solidFill>
              </a:rPr>
              <a:t>dostupné pod</a:t>
            </a:r>
          </a:p>
          <a:p>
            <a:pPr eaLnBrk="1" hangingPunct="1">
              <a:buFontTx/>
              <a:buNone/>
            </a:pPr>
            <a:r>
              <a:rPr lang="cs-CZ" sz="1000" smtClean="0">
                <a:latin typeface="Arial" charset="0"/>
                <a:hlinkClick r:id="rId2"/>
              </a:rPr>
              <a:t>http://office.microsoft.com/fr-fr/images/results.aspx?qu=%C3%A9cole&amp;ex=1#ai:MC900310846|mt:1|</a:t>
            </a:r>
            <a:endParaRPr lang="cs-CZ" sz="1000" smtClean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cs-CZ" sz="1000" smtClean="0">
                <a:solidFill>
                  <a:srgbClr val="7030A0"/>
                </a:solidFill>
                <a:latin typeface="Arial" charset="0"/>
              </a:rPr>
              <a:t>Le tableau </a:t>
            </a:r>
            <a:r>
              <a:rPr lang="cs-CZ" sz="1000" smtClean="0">
                <a:solidFill>
                  <a:srgbClr val="7030A0"/>
                </a:solidFill>
              </a:rPr>
              <a:t>dostupné pod</a:t>
            </a:r>
          </a:p>
          <a:p>
            <a:pPr eaLnBrk="1" hangingPunct="1">
              <a:buFontTx/>
              <a:buNone/>
            </a:pPr>
            <a:r>
              <a:rPr lang="cs-CZ" sz="1000" smtClean="0">
                <a:latin typeface="Arial" charset="0"/>
                <a:hlinkClick r:id="rId2"/>
              </a:rPr>
              <a:t>http://office.microsoft.com/fr-fr/images/results.aspx?qu=%C3%A9cole&amp;ex=1#ai:MC900290682|mt:1|</a:t>
            </a:r>
            <a:endParaRPr lang="cs-CZ" sz="1000" smtClean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cs-CZ" sz="1000" smtClean="0">
                <a:solidFill>
                  <a:srgbClr val="7030A0"/>
                </a:solidFill>
              </a:rPr>
              <a:t>Le</a:t>
            </a:r>
            <a:r>
              <a:rPr lang="cs-CZ" sz="1000" smtClean="0">
                <a:solidFill>
                  <a:srgbClr val="7030A0"/>
                </a:solidFill>
                <a:latin typeface="Arial" charset="0"/>
              </a:rPr>
              <a:t> dipl</a:t>
            </a:r>
            <a:r>
              <a:rPr lang="en-US" sz="1000" smtClean="0">
                <a:solidFill>
                  <a:srgbClr val="7030A0"/>
                </a:solidFill>
                <a:latin typeface="Arial" charset="0"/>
                <a:cs typeface="Arial" charset="0"/>
              </a:rPr>
              <a:t>ô</a:t>
            </a:r>
            <a:r>
              <a:rPr lang="cs-CZ" sz="1000" smtClean="0">
                <a:solidFill>
                  <a:srgbClr val="7030A0"/>
                </a:solidFill>
                <a:latin typeface="Arial" charset="0"/>
                <a:cs typeface="Arial" charset="0"/>
              </a:rPr>
              <a:t>me </a:t>
            </a:r>
            <a:r>
              <a:rPr lang="cs-CZ" sz="1000" smtClean="0">
                <a:solidFill>
                  <a:srgbClr val="7030A0"/>
                </a:solidFill>
              </a:rPr>
              <a:t>dostupné pod</a:t>
            </a:r>
          </a:p>
          <a:p>
            <a:pPr eaLnBrk="1" hangingPunct="1">
              <a:buFontTx/>
              <a:buNone/>
            </a:pPr>
            <a:r>
              <a:rPr lang="cs-CZ" sz="1000" smtClean="0">
                <a:latin typeface="Arial" charset="0"/>
                <a:hlinkClick r:id="rId3"/>
              </a:rPr>
              <a:t>http://office.microsoft.com/fr-fr/images/results.aspx?qu=diplome&amp;ex=1#ai:MC900359613|mt:1|</a:t>
            </a:r>
            <a:endParaRPr lang="cs-CZ" sz="1000" smtClean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cs-CZ" sz="1000" smtClean="0">
                <a:solidFill>
                  <a:srgbClr val="7030A0"/>
                </a:solidFill>
                <a:latin typeface="Arial" charset="0"/>
              </a:rPr>
              <a:t>Le professeur</a:t>
            </a:r>
            <a:r>
              <a:rPr lang="cs-CZ" sz="1000" smtClean="0">
                <a:solidFill>
                  <a:srgbClr val="7030A0"/>
                </a:solidFill>
              </a:rPr>
              <a:t> dostupné pod</a:t>
            </a:r>
          </a:p>
          <a:p>
            <a:pPr eaLnBrk="1" hangingPunct="1">
              <a:buFontTx/>
              <a:buNone/>
            </a:pPr>
            <a:r>
              <a:rPr lang="cs-CZ" sz="1000" smtClean="0">
                <a:hlinkClick r:id="rId4"/>
              </a:rPr>
              <a:t>http://office.microsoft.com/fr-fr/images/results.aspx?qu=enseigner&amp;ex=1#ai:MC900343613|mt:1|</a:t>
            </a:r>
            <a:endParaRPr lang="cs-CZ" sz="1000" smtClean="0"/>
          </a:p>
          <a:p>
            <a:pPr eaLnBrk="1" hangingPunct="1">
              <a:buFontTx/>
              <a:buNone/>
            </a:pPr>
            <a:endParaRPr lang="cs-CZ" sz="1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xfrm>
            <a:off x="611188" y="188913"/>
            <a:ext cx="8243887" cy="292100"/>
          </a:xfrm>
        </p:spPr>
        <p:txBody>
          <a:bodyPr/>
          <a:lstStyle/>
          <a:p>
            <a:pPr eaLnBrk="1" hangingPunct="1">
              <a:defRPr/>
            </a:pPr>
            <a:r>
              <a:rPr lang="cs-CZ" sz="1400" b="1" smtClean="0">
                <a:latin typeface="Calibri" pitchFamily="34" charset="0"/>
              </a:rPr>
              <a:t>Proposition de corrections</a:t>
            </a:r>
            <a:endParaRPr lang="cs-CZ" sz="1400" u="sng" smtClean="0">
              <a:effectLst/>
              <a:latin typeface="Calibri" pitchFamily="34" charset="0"/>
            </a:endParaRPr>
          </a:p>
        </p:txBody>
      </p:sp>
      <p:sp>
        <p:nvSpPr>
          <p:cNvPr id="3277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549275"/>
            <a:ext cx="8229600" cy="59753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sz="900" u="sng" smtClean="0">
                <a:latin typeface="Calibri" pitchFamily="34" charset="0"/>
              </a:rPr>
              <a:t>Activité 1</a:t>
            </a:r>
            <a:br>
              <a:rPr lang="cs-CZ" sz="900" u="sng" smtClean="0">
                <a:latin typeface="Calibri" pitchFamily="34" charset="0"/>
              </a:rPr>
            </a:br>
            <a:r>
              <a:rPr lang="cs-CZ" sz="900" smtClean="0">
                <a:latin typeface="Calibri" pitchFamily="34" charset="0"/>
              </a:rPr>
              <a:t>La III</a:t>
            </a:r>
            <a:r>
              <a:rPr lang="en-US" sz="900" baseline="30000" smtClean="0">
                <a:latin typeface="Calibri" pitchFamily="34" charset="0"/>
                <a:cs typeface="Arial" charset="0"/>
              </a:rPr>
              <a:t>è</a:t>
            </a:r>
            <a:r>
              <a:rPr lang="cs-CZ" sz="900" baseline="30000" smtClean="0">
                <a:latin typeface="Calibri" pitchFamily="34" charset="0"/>
                <a:cs typeface="Arial" charset="0"/>
              </a:rPr>
              <a:t>me</a:t>
            </a:r>
            <a:r>
              <a:rPr lang="cs-CZ" sz="900" smtClean="0">
                <a:latin typeface="Calibri" pitchFamily="34" charset="0"/>
                <a:cs typeface="Arial" charset="0"/>
              </a:rPr>
              <a:t> République, et principalement le ministre de l´Education nationale de l´époque, Jules Ferry, ont fixé les principes de l´école en France. Ces principes sont au nombre de 3. Ainsi depuis 1882, l´école est obligatoire : tous les jeunes de moins de 16 ans doivent aller </a:t>
            </a:r>
            <a:r>
              <a:rPr lang="en-US" sz="900" smtClean="0">
                <a:latin typeface="Calibri" pitchFamily="34" charset="0"/>
                <a:cs typeface="Arial" charset="0"/>
              </a:rPr>
              <a:t>à</a:t>
            </a:r>
            <a:r>
              <a:rPr lang="cs-CZ" sz="900" smtClean="0">
                <a:latin typeface="Calibri" pitchFamily="34" charset="0"/>
                <a:cs typeface="Arial" charset="0"/>
              </a:rPr>
              <a:t> l´école. L´école est gratuite pour tous, c´est en effet un service que l´État rend. Et pour finir, l´école est la</a:t>
            </a:r>
            <a:r>
              <a:rPr lang="en-US" sz="900" smtClean="0">
                <a:latin typeface="Calibri" pitchFamily="34" charset="0"/>
                <a:cs typeface="Arial" charset="0"/>
              </a:rPr>
              <a:t>ï</a:t>
            </a:r>
            <a:r>
              <a:rPr lang="cs-CZ" sz="900" smtClean="0">
                <a:latin typeface="Calibri" pitchFamily="34" charset="0"/>
                <a:cs typeface="Arial" charset="0"/>
              </a:rPr>
              <a:t>que: les signes religieux sont interdits </a:t>
            </a:r>
            <a:r>
              <a:rPr lang="en-US" sz="900" smtClean="0">
                <a:latin typeface="Calibri" pitchFamily="34" charset="0"/>
                <a:cs typeface="Arial" charset="0"/>
              </a:rPr>
              <a:t>à</a:t>
            </a:r>
            <a:r>
              <a:rPr lang="cs-CZ" sz="900" smtClean="0">
                <a:latin typeface="Calibri" pitchFamily="34" charset="0"/>
                <a:cs typeface="Arial" charset="0"/>
              </a:rPr>
              <a:t> l´intérieur de l´école, mais celle-ci respecte toutes les opinions religieuses. L´école est donc un lieu neutre.</a:t>
            </a:r>
          </a:p>
          <a:p>
            <a:pPr eaLnBrk="1" hangingPunct="1">
              <a:buFontTx/>
              <a:buNone/>
            </a:pPr>
            <a:endParaRPr lang="cs-CZ" sz="900" smtClean="0">
              <a:latin typeface="Calibri" pitchFamily="34" charset="0"/>
              <a:cs typeface="Arial" charset="0"/>
            </a:endParaRPr>
          </a:p>
          <a:p>
            <a:pPr eaLnBrk="1" hangingPunct="1">
              <a:buFontTx/>
              <a:buNone/>
            </a:pPr>
            <a:r>
              <a:rPr lang="cs-CZ" sz="900" u="sng" smtClean="0">
                <a:latin typeface="Calibri" pitchFamily="34" charset="0"/>
                <a:cs typeface="Arial" charset="0"/>
              </a:rPr>
              <a:t>Activité 2</a:t>
            </a:r>
          </a:p>
          <a:p>
            <a:pPr eaLnBrk="1" hangingPunct="1">
              <a:buFontTx/>
              <a:buNone/>
            </a:pPr>
            <a:r>
              <a:rPr lang="cs-CZ" sz="900" smtClean="0">
                <a:latin typeface="Calibri" pitchFamily="34" charset="0"/>
                <a:cs typeface="Arial" charset="0"/>
              </a:rPr>
              <a:t>Le syst</a:t>
            </a:r>
            <a:r>
              <a:rPr lang="en-US" sz="900" smtClean="0">
                <a:latin typeface="Calibri" pitchFamily="34" charset="0"/>
                <a:cs typeface="Arial" charset="0"/>
              </a:rPr>
              <a:t>è</a:t>
            </a:r>
            <a:r>
              <a:rPr lang="cs-CZ" sz="900" smtClean="0">
                <a:latin typeface="Calibri" pitchFamily="34" charset="0"/>
                <a:cs typeface="Arial" charset="0"/>
              </a:rPr>
              <a:t>me scolaire fran</a:t>
            </a:r>
            <a:r>
              <a:rPr lang="en-US" sz="900" smtClean="0">
                <a:latin typeface="Calibri" pitchFamily="34" charset="0"/>
                <a:cs typeface="Arial" charset="0"/>
              </a:rPr>
              <a:t>ç</a:t>
            </a:r>
            <a:r>
              <a:rPr lang="cs-CZ" sz="900" smtClean="0">
                <a:latin typeface="Calibri" pitchFamily="34" charset="0"/>
                <a:cs typeface="Arial" charset="0"/>
              </a:rPr>
              <a:t>ais est composé de 3 degrés (premier degré, second degré, enseignement supérieur). Le premier degré se compose de l´école maternelle et de l´école primaire. L´école maternelle (de 3 </a:t>
            </a:r>
            <a:r>
              <a:rPr lang="en-US" sz="900" smtClean="0">
                <a:latin typeface="Calibri" pitchFamily="34" charset="0"/>
                <a:cs typeface="Arial" charset="0"/>
              </a:rPr>
              <a:t>à</a:t>
            </a:r>
            <a:r>
              <a:rPr lang="cs-CZ" sz="900" smtClean="0">
                <a:latin typeface="Calibri" pitchFamily="34" charset="0"/>
                <a:cs typeface="Arial" charset="0"/>
              </a:rPr>
              <a:t> 6 ans) n´est pas obligatoire. L´école primaire (de 6 </a:t>
            </a:r>
            <a:r>
              <a:rPr lang="en-US" sz="900" smtClean="0">
                <a:latin typeface="Calibri" pitchFamily="34" charset="0"/>
                <a:cs typeface="Arial" charset="0"/>
              </a:rPr>
              <a:t>à</a:t>
            </a:r>
            <a:r>
              <a:rPr lang="cs-CZ" sz="900" smtClean="0">
                <a:latin typeface="Calibri" pitchFamily="34" charset="0"/>
                <a:cs typeface="Arial" charset="0"/>
              </a:rPr>
              <a:t> 11 ans) est obligatoire. Le primaire compte 5 classes: le CP (cours préparatoire), le CE1 (cours élémentaire 1), le CE2, le CM1 (cours moyen 1) et le CM2. Le second degré se compose du coll</a:t>
            </a:r>
            <a:r>
              <a:rPr lang="en-US" sz="900" smtClean="0">
                <a:latin typeface="Calibri" pitchFamily="34" charset="0"/>
                <a:cs typeface="Arial" charset="0"/>
              </a:rPr>
              <a:t>è</a:t>
            </a:r>
            <a:r>
              <a:rPr lang="cs-CZ" sz="900" smtClean="0">
                <a:latin typeface="Calibri" pitchFamily="34" charset="0"/>
                <a:cs typeface="Arial" charset="0"/>
              </a:rPr>
              <a:t>ge et du lycée. </a:t>
            </a:r>
            <a:r>
              <a:rPr lang="cs-CZ" sz="900" smtClean="0">
                <a:latin typeface="Calibri" pitchFamily="34" charset="0"/>
              </a:rPr>
              <a:t>Le coll</a:t>
            </a:r>
            <a:r>
              <a:rPr lang="en-US" sz="900" smtClean="0">
                <a:latin typeface="Calibri" pitchFamily="34" charset="0"/>
              </a:rPr>
              <a:t>è</a:t>
            </a:r>
            <a:r>
              <a:rPr lang="cs-CZ" sz="900" smtClean="0">
                <a:latin typeface="Calibri" pitchFamily="34" charset="0"/>
              </a:rPr>
              <a:t>ge dure 4 ans. Il commence par la classe de 6</a:t>
            </a:r>
            <a:r>
              <a:rPr lang="en-US" sz="900" baseline="30000" smtClean="0">
                <a:latin typeface="Calibri" pitchFamily="34" charset="0"/>
              </a:rPr>
              <a:t>è</a:t>
            </a:r>
            <a:r>
              <a:rPr lang="cs-CZ" sz="900" baseline="30000" smtClean="0">
                <a:latin typeface="Calibri" pitchFamily="34" charset="0"/>
              </a:rPr>
              <a:t>me</a:t>
            </a:r>
            <a:r>
              <a:rPr lang="cs-CZ" sz="900" smtClean="0">
                <a:latin typeface="Calibri" pitchFamily="34" charset="0"/>
              </a:rPr>
              <a:t> et finit par la classe de 3</a:t>
            </a:r>
            <a:r>
              <a:rPr lang="en-US" sz="900" baseline="30000" smtClean="0">
                <a:latin typeface="Calibri" pitchFamily="34" charset="0"/>
              </a:rPr>
              <a:t>è</a:t>
            </a:r>
            <a:r>
              <a:rPr lang="cs-CZ" sz="900" baseline="30000" smtClean="0">
                <a:latin typeface="Calibri" pitchFamily="34" charset="0"/>
              </a:rPr>
              <a:t>me</a:t>
            </a:r>
            <a:r>
              <a:rPr lang="cs-CZ" sz="900" smtClean="0">
                <a:latin typeface="Calibri" pitchFamily="34" charset="0"/>
              </a:rPr>
              <a:t>. A la fin du coll</a:t>
            </a:r>
            <a:r>
              <a:rPr lang="en-US" sz="900" smtClean="0">
                <a:latin typeface="Calibri" pitchFamily="34" charset="0"/>
              </a:rPr>
              <a:t>è</a:t>
            </a:r>
            <a:r>
              <a:rPr lang="cs-CZ" sz="900" smtClean="0">
                <a:latin typeface="Calibri" pitchFamily="34" charset="0"/>
              </a:rPr>
              <a:t>ge, les él</a:t>
            </a:r>
            <a:r>
              <a:rPr lang="en-US" sz="900" smtClean="0">
                <a:latin typeface="Calibri" pitchFamily="34" charset="0"/>
              </a:rPr>
              <a:t>è</a:t>
            </a:r>
            <a:r>
              <a:rPr lang="cs-CZ" sz="900" smtClean="0">
                <a:latin typeface="Calibri" pitchFamily="34" charset="0"/>
              </a:rPr>
              <a:t>ves passent un examen: le dipl</a:t>
            </a:r>
            <a:r>
              <a:rPr lang="en-US" sz="900" smtClean="0">
                <a:latin typeface="Calibri" pitchFamily="34" charset="0"/>
              </a:rPr>
              <a:t>ô</a:t>
            </a:r>
            <a:r>
              <a:rPr lang="cs-CZ" sz="900" smtClean="0">
                <a:latin typeface="Calibri" pitchFamily="34" charset="0"/>
              </a:rPr>
              <a:t>me national du brevet (le DNB). Apr</a:t>
            </a:r>
            <a:r>
              <a:rPr lang="en-US" sz="900" smtClean="0">
                <a:latin typeface="Calibri" pitchFamily="34" charset="0"/>
              </a:rPr>
              <a:t>è</a:t>
            </a:r>
            <a:r>
              <a:rPr lang="cs-CZ" sz="900" smtClean="0">
                <a:latin typeface="Calibri" pitchFamily="34" charset="0"/>
              </a:rPr>
              <a:t>s le coll</a:t>
            </a:r>
            <a:r>
              <a:rPr lang="en-US" sz="900" smtClean="0">
                <a:latin typeface="Calibri" pitchFamily="34" charset="0"/>
              </a:rPr>
              <a:t>è</a:t>
            </a:r>
            <a:r>
              <a:rPr lang="cs-CZ" sz="900" smtClean="0">
                <a:latin typeface="Calibri" pitchFamily="34" charset="0"/>
              </a:rPr>
              <a:t>ge, les él</a:t>
            </a:r>
            <a:r>
              <a:rPr lang="en-US" sz="900" smtClean="0">
                <a:latin typeface="Calibri" pitchFamily="34" charset="0"/>
              </a:rPr>
              <a:t>è</a:t>
            </a:r>
            <a:r>
              <a:rPr lang="cs-CZ" sz="900" smtClean="0">
                <a:latin typeface="Calibri" pitchFamily="34" charset="0"/>
              </a:rPr>
              <a:t>ves ont la possibilité d´aller au lycée technologique, au lycée professionnel et au lycée général. Au lycée, les classes se nomment: la seconde, la premi</a:t>
            </a:r>
            <a:r>
              <a:rPr lang="en-US" sz="900" smtClean="0">
                <a:latin typeface="Calibri" pitchFamily="34" charset="0"/>
              </a:rPr>
              <a:t>è</a:t>
            </a:r>
            <a:r>
              <a:rPr lang="cs-CZ" sz="900" smtClean="0">
                <a:latin typeface="Calibri" pitchFamily="34" charset="0"/>
              </a:rPr>
              <a:t>re , la terminale. Les lycéens passent en général leur baccalauréat </a:t>
            </a:r>
            <a:r>
              <a:rPr lang="en-US" sz="900" smtClean="0">
                <a:latin typeface="Calibri" pitchFamily="34" charset="0"/>
              </a:rPr>
              <a:t>à</a:t>
            </a:r>
            <a:r>
              <a:rPr lang="cs-CZ" sz="900" smtClean="0">
                <a:latin typeface="Calibri" pitchFamily="34" charset="0"/>
              </a:rPr>
              <a:t> 18 ans.</a:t>
            </a:r>
          </a:p>
          <a:p>
            <a:pPr eaLnBrk="1" hangingPunct="1">
              <a:buFontTx/>
              <a:buNone/>
            </a:pPr>
            <a:endParaRPr lang="cs-CZ" sz="900" smtClean="0">
              <a:latin typeface="Calibri" pitchFamily="34" charset="0"/>
            </a:endParaRPr>
          </a:p>
          <a:p>
            <a:pPr eaLnBrk="1" hangingPunct="1">
              <a:buFontTx/>
              <a:buNone/>
            </a:pPr>
            <a:r>
              <a:rPr lang="cs-CZ" sz="900" u="sng" smtClean="0">
                <a:latin typeface="Calibri" pitchFamily="34" charset="0"/>
              </a:rPr>
              <a:t>Activité 3 : solutions données de bas en haut</a:t>
            </a:r>
          </a:p>
          <a:p>
            <a:pPr eaLnBrk="1" hangingPunct="1">
              <a:buFontTx/>
              <a:buNone/>
            </a:pPr>
            <a:r>
              <a:rPr lang="cs-CZ" sz="900" smtClean="0">
                <a:latin typeface="Calibri" pitchFamily="34" charset="0"/>
              </a:rPr>
              <a:t>École maternelle – de 3 </a:t>
            </a:r>
            <a:r>
              <a:rPr lang="en-US" sz="900" smtClean="0">
                <a:latin typeface="Calibri" pitchFamily="34" charset="0"/>
              </a:rPr>
              <a:t>à</a:t>
            </a:r>
            <a:r>
              <a:rPr lang="cs-CZ" sz="900" smtClean="0">
                <a:latin typeface="Calibri" pitchFamily="34" charset="0"/>
              </a:rPr>
              <a:t> 6 ans – 1</a:t>
            </a:r>
            <a:r>
              <a:rPr lang="cs-CZ" sz="900" baseline="30000" smtClean="0">
                <a:latin typeface="Calibri" pitchFamily="34" charset="0"/>
              </a:rPr>
              <a:t>er</a:t>
            </a:r>
            <a:r>
              <a:rPr lang="cs-CZ" sz="900" smtClean="0">
                <a:latin typeface="Calibri" pitchFamily="34" charset="0"/>
              </a:rPr>
              <a:t> degré</a:t>
            </a:r>
          </a:p>
          <a:p>
            <a:pPr eaLnBrk="1" hangingPunct="1">
              <a:buFontTx/>
              <a:buNone/>
            </a:pPr>
            <a:r>
              <a:rPr lang="cs-CZ" sz="900" smtClean="0">
                <a:latin typeface="Calibri" pitchFamily="34" charset="0"/>
              </a:rPr>
              <a:t>École primaire – classes CP, CE1, CE2, CM1, CM2 – de 6 </a:t>
            </a:r>
            <a:r>
              <a:rPr lang="en-US" sz="900" smtClean="0">
                <a:latin typeface="Calibri" pitchFamily="34" charset="0"/>
              </a:rPr>
              <a:t>à</a:t>
            </a:r>
            <a:r>
              <a:rPr lang="cs-CZ" sz="900" smtClean="0">
                <a:latin typeface="Calibri" pitchFamily="34" charset="0"/>
              </a:rPr>
              <a:t> 11 ans – 1</a:t>
            </a:r>
            <a:r>
              <a:rPr lang="cs-CZ" sz="900" baseline="30000" smtClean="0">
                <a:latin typeface="Calibri" pitchFamily="34" charset="0"/>
              </a:rPr>
              <a:t>er</a:t>
            </a:r>
            <a:r>
              <a:rPr lang="cs-CZ" sz="900" smtClean="0">
                <a:latin typeface="Calibri" pitchFamily="34" charset="0"/>
              </a:rPr>
              <a:t> degré</a:t>
            </a:r>
          </a:p>
          <a:p>
            <a:pPr eaLnBrk="1" hangingPunct="1">
              <a:buFontTx/>
              <a:buNone/>
            </a:pPr>
            <a:r>
              <a:rPr lang="cs-CZ" sz="900" smtClean="0">
                <a:latin typeface="Calibri" pitchFamily="34" charset="0"/>
              </a:rPr>
              <a:t>Coll</a:t>
            </a:r>
            <a:r>
              <a:rPr lang="en-US" sz="900" smtClean="0">
                <a:latin typeface="Calibri" pitchFamily="34" charset="0"/>
              </a:rPr>
              <a:t>è</a:t>
            </a:r>
            <a:r>
              <a:rPr lang="cs-CZ" sz="900" smtClean="0">
                <a:latin typeface="Calibri" pitchFamily="34" charset="0"/>
              </a:rPr>
              <a:t>ge – classes 6</a:t>
            </a:r>
            <a:r>
              <a:rPr lang="cs-CZ" sz="900" baseline="30000" smtClean="0">
                <a:latin typeface="Calibri" pitchFamily="34" charset="0"/>
              </a:rPr>
              <a:t>eme</a:t>
            </a:r>
            <a:r>
              <a:rPr lang="cs-CZ" sz="900" smtClean="0">
                <a:latin typeface="Calibri" pitchFamily="34" charset="0"/>
              </a:rPr>
              <a:t>, 5</a:t>
            </a:r>
            <a:r>
              <a:rPr lang="cs-CZ" sz="900" baseline="30000" smtClean="0">
                <a:latin typeface="Calibri" pitchFamily="34" charset="0"/>
              </a:rPr>
              <a:t>eme</a:t>
            </a:r>
            <a:r>
              <a:rPr lang="cs-CZ" sz="900" smtClean="0">
                <a:latin typeface="Calibri" pitchFamily="34" charset="0"/>
              </a:rPr>
              <a:t>, 4</a:t>
            </a:r>
            <a:r>
              <a:rPr lang="cs-CZ" sz="900" baseline="30000" smtClean="0">
                <a:latin typeface="Calibri" pitchFamily="34" charset="0"/>
              </a:rPr>
              <a:t>eme</a:t>
            </a:r>
            <a:r>
              <a:rPr lang="cs-CZ" sz="900" smtClean="0">
                <a:latin typeface="Calibri" pitchFamily="34" charset="0"/>
              </a:rPr>
              <a:t>, 3</a:t>
            </a:r>
            <a:r>
              <a:rPr lang="cs-CZ" sz="900" baseline="30000" smtClean="0">
                <a:latin typeface="Calibri" pitchFamily="34" charset="0"/>
              </a:rPr>
              <a:t>eme</a:t>
            </a:r>
            <a:r>
              <a:rPr lang="cs-CZ" sz="900" smtClean="0">
                <a:latin typeface="Calibri" pitchFamily="34" charset="0"/>
              </a:rPr>
              <a:t> - de 11 </a:t>
            </a:r>
            <a:r>
              <a:rPr lang="en-US" sz="900" smtClean="0">
                <a:latin typeface="Calibri" pitchFamily="34" charset="0"/>
              </a:rPr>
              <a:t>à</a:t>
            </a:r>
            <a:r>
              <a:rPr lang="cs-CZ" sz="900" smtClean="0">
                <a:latin typeface="Calibri" pitchFamily="34" charset="0"/>
              </a:rPr>
              <a:t> 15 ans – second degré</a:t>
            </a:r>
          </a:p>
          <a:p>
            <a:pPr eaLnBrk="1" hangingPunct="1">
              <a:buFontTx/>
              <a:buNone/>
            </a:pPr>
            <a:r>
              <a:rPr lang="cs-CZ" sz="900" smtClean="0">
                <a:latin typeface="Calibri" pitchFamily="34" charset="0"/>
              </a:rPr>
              <a:t>Dipl</a:t>
            </a:r>
            <a:r>
              <a:rPr lang="en-US" sz="900" smtClean="0">
                <a:latin typeface="Calibri" pitchFamily="34" charset="0"/>
              </a:rPr>
              <a:t>ô</a:t>
            </a:r>
            <a:r>
              <a:rPr lang="cs-CZ" sz="900" smtClean="0">
                <a:latin typeface="Calibri" pitchFamily="34" charset="0"/>
              </a:rPr>
              <a:t>me National du Brevet</a:t>
            </a:r>
          </a:p>
          <a:p>
            <a:pPr eaLnBrk="1" hangingPunct="1">
              <a:buFontTx/>
              <a:buNone/>
            </a:pPr>
            <a:r>
              <a:rPr lang="cs-CZ" sz="900" smtClean="0">
                <a:latin typeface="Calibri" pitchFamily="34" charset="0"/>
              </a:rPr>
              <a:t>Lycée général, technologique, professionnel – classes seconde, premi</a:t>
            </a:r>
            <a:r>
              <a:rPr lang="en-US" sz="900" smtClean="0">
                <a:latin typeface="Calibri" pitchFamily="34" charset="0"/>
              </a:rPr>
              <a:t>è</a:t>
            </a:r>
            <a:r>
              <a:rPr lang="cs-CZ" sz="900" smtClean="0">
                <a:latin typeface="Calibri" pitchFamily="34" charset="0"/>
              </a:rPr>
              <a:t>re, terminale – de 16 </a:t>
            </a:r>
            <a:r>
              <a:rPr lang="en-US" sz="900" smtClean="0">
                <a:latin typeface="Calibri" pitchFamily="34" charset="0"/>
              </a:rPr>
              <a:t>à</a:t>
            </a:r>
            <a:r>
              <a:rPr lang="cs-CZ" sz="900" smtClean="0">
                <a:latin typeface="Calibri" pitchFamily="34" charset="0"/>
              </a:rPr>
              <a:t> 18 ans – second degré</a:t>
            </a:r>
          </a:p>
          <a:p>
            <a:pPr eaLnBrk="1" hangingPunct="1">
              <a:buFontTx/>
              <a:buNone/>
            </a:pPr>
            <a:r>
              <a:rPr lang="cs-CZ" sz="900" smtClean="0">
                <a:latin typeface="Calibri" pitchFamily="34" charset="0"/>
              </a:rPr>
              <a:t>Baccalauréat</a:t>
            </a:r>
          </a:p>
          <a:p>
            <a:pPr eaLnBrk="1" hangingPunct="1">
              <a:buFontTx/>
              <a:buNone/>
            </a:pPr>
            <a:endParaRPr lang="cs-CZ" sz="900" smtClean="0">
              <a:latin typeface="Calibri" pitchFamily="34" charset="0"/>
            </a:endParaRPr>
          </a:p>
          <a:p>
            <a:pPr eaLnBrk="1" hangingPunct="1">
              <a:buFontTx/>
              <a:buNone/>
            </a:pPr>
            <a:r>
              <a:rPr lang="cs-CZ" sz="900" u="sng" smtClean="0">
                <a:latin typeface="Calibri" pitchFamily="34" charset="0"/>
              </a:rPr>
              <a:t>Activité 4</a:t>
            </a:r>
          </a:p>
          <a:p>
            <a:pPr eaLnBrk="1" hangingPunct="1">
              <a:buFontTx/>
              <a:buNone/>
            </a:pPr>
            <a:r>
              <a:rPr lang="cs-CZ" sz="900" smtClean="0">
                <a:latin typeface="Calibri" pitchFamily="34" charset="0"/>
              </a:rPr>
              <a:t>Le baccalauréat est un examen important parce que les étudiants sont examinés dans toutes les mati</a:t>
            </a:r>
            <a:r>
              <a:rPr lang="en-US" sz="900" smtClean="0">
                <a:latin typeface="Calibri" pitchFamily="34" charset="0"/>
              </a:rPr>
              <a:t>è</a:t>
            </a:r>
            <a:r>
              <a:rPr lang="cs-CZ" sz="900" smtClean="0">
                <a:latin typeface="Calibri" pitchFamily="34" charset="0"/>
              </a:rPr>
              <a:t>res, que c´est un dipl</a:t>
            </a:r>
            <a:r>
              <a:rPr lang="en-US" sz="900" smtClean="0">
                <a:latin typeface="Calibri" pitchFamily="34" charset="0"/>
              </a:rPr>
              <a:t>ô</a:t>
            </a:r>
            <a:r>
              <a:rPr lang="cs-CZ" sz="900" smtClean="0">
                <a:latin typeface="Calibri" pitchFamily="34" charset="0"/>
              </a:rPr>
              <a:t>me national (c´est le m</a:t>
            </a:r>
            <a:r>
              <a:rPr lang="en-US" sz="900" smtClean="0">
                <a:latin typeface="Calibri" pitchFamily="34" charset="0"/>
              </a:rPr>
              <a:t>ê</a:t>
            </a:r>
            <a:r>
              <a:rPr lang="cs-CZ" sz="900" smtClean="0">
                <a:latin typeface="Calibri" pitchFamily="34" charset="0"/>
              </a:rPr>
              <a:t>me sujet partout en France), qu´il est corrigé anonymement et surtout qu´il est obligatoire pour toutes études dans le supérieur.</a:t>
            </a:r>
          </a:p>
          <a:p>
            <a:pPr eaLnBrk="1" hangingPunct="1">
              <a:buFontTx/>
              <a:buNone/>
            </a:pPr>
            <a:r>
              <a:rPr lang="cs-CZ" sz="900" smtClean="0">
                <a:latin typeface="Calibri" pitchFamily="34" charset="0"/>
              </a:rPr>
              <a:t>L´enseignement en France, m</a:t>
            </a:r>
            <a:r>
              <a:rPr lang="en-US" sz="900" smtClean="0">
                <a:latin typeface="Calibri" pitchFamily="34" charset="0"/>
              </a:rPr>
              <a:t>ê</a:t>
            </a:r>
            <a:r>
              <a:rPr lang="cs-CZ" sz="900" smtClean="0">
                <a:latin typeface="Calibri" pitchFamily="34" charset="0"/>
              </a:rPr>
              <a:t>me universitaire, repose sur le principe de la gratuité.</a:t>
            </a:r>
          </a:p>
          <a:p>
            <a:pPr eaLnBrk="1" hangingPunct="1">
              <a:buFontTx/>
              <a:buNone/>
            </a:pPr>
            <a:r>
              <a:rPr lang="cs-CZ" sz="900" smtClean="0">
                <a:latin typeface="Calibri" pitchFamily="34" charset="0"/>
              </a:rPr>
              <a:t>Elles sont prestigieuses car il est difficile d´y entrer (il faut passer un concours d´entrée), et elles forment l´élite de l´État fran</a:t>
            </a:r>
            <a:r>
              <a:rPr lang="en-US" sz="900" smtClean="0">
                <a:latin typeface="Calibri" pitchFamily="34" charset="0"/>
              </a:rPr>
              <a:t>ç</a:t>
            </a:r>
            <a:r>
              <a:rPr lang="cs-CZ" sz="900" smtClean="0">
                <a:latin typeface="Calibri" pitchFamily="34" charset="0"/>
              </a:rPr>
              <a:t>ais. Les plus connues sont l´Ena (l´École nationale d´administration), HEC (l´École des hautes études commerciales), l´École polytechnique …</a:t>
            </a:r>
          </a:p>
          <a:p>
            <a:pPr eaLnBrk="1" hangingPunct="1">
              <a:buFontTx/>
              <a:buNone/>
            </a:pPr>
            <a:endParaRPr lang="cs-CZ" sz="900" smtClean="0">
              <a:latin typeface="Calibri" pitchFamily="34" charset="0"/>
            </a:endParaRPr>
          </a:p>
          <a:p>
            <a:pPr eaLnBrk="1" hangingPunct="1">
              <a:buFontTx/>
              <a:buNone/>
            </a:pPr>
            <a:r>
              <a:rPr lang="cs-CZ" sz="900" u="sng" smtClean="0">
                <a:latin typeface="Calibri" pitchFamily="34" charset="0"/>
              </a:rPr>
              <a:t>Activité 5</a:t>
            </a:r>
          </a:p>
          <a:p>
            <a:pPr eaLnBrk="1" hangingPunct="1">
              <a:buFontTx/>
              <a:buNone/>
            </a:pPr>
            <a:r>
              <a:rPr lang="cs-CZ" sz="900" smtClean="0">
                <a:latin typeface="Calibri" pitchFamily="34" charset="0"/>
              </a:rPr>
              <a:t>1- Vrai – Il existe des établissements publics, privés sous contrat, privés hors contrat (cad qui ne sont pas reconnus par le Minist</a:t>
            </a:r>
            <a:r>
              <a:rPr lang="en-US" sz="900" smtClean="0">
                <a:latin typeface="Calibri" pitchFamily="34" charset="0"/>
              </a:rPr>
              <a:t>è</a:t>
            </a:r>
            <a:r>
              <a:rPr lang="cs-CZ" sz="900" smtClean="0">
                <a:latin typeface="Calibri" pitchFamily="34" charset="0"/>
              </a:rPr>
              <a:t>re)</a:t>
            </a:r>
          </a:p>
          <a:p>
            <a:pPr eaLnBrk="1" hangingPunct="1">
              <a:buFontTx/>
              <a:buNone/>
            </a:pPr>
            <a:r>
              <a:rPr lang="cs-CZ" sz="900" smtClean="0">
                <a:latin typeface="Calibri" pitchFamily="34" charset="0"/>
              </a:rPr>
              <a:t>2- Faux - Si l´él</a:t>
            </a:r>
            <a:r>
              <a:rPr lang="en-US" sz="900" smtClean="0">
                <a:latin typeface="Calibri" pitchFamily="34" charset="0"/>
              </a:rPr>
              <a:t>è</a:t>
            </a:r>
            <a:r>
              <a:rPr lang="cs-CZ" sz="900" smtClean="0">
                <a:latin typeface="Calibri" pitchFamily="34" charset="0"/>
              </a:rPr>
              <a:t>ve est dans le public, théoriquement il ne peut choisir son établissement. Il est affecté selon son lieu de résidence.</a:t>
            </a:r>
          </a:p>
          <a:p>
            <a:pPr eaLnBrk="1" hangingPunct="1">
              <a:buFontTx/>
              <a:buNone/>
            </a:pPr>
            <a:r>
              <a:rPr lang="cs-CZ" sz="900" smtClean="0">
                <a:latin typeface="Calibri" pitchFamily="34" charset="0"/>
              </a:rPr>
              <a:t>3- Faux – jusque 16 ans.</a:t>
            </a:r>
          </a:p>
          <a:p>
            <a:pPr eaLnBrk="1" hangingPunct="1">
              <a:buFontTx/>
              <a:buNone/>
            </a:pPr>
            <a:r>
              <a:rPr lang="cs-CZ" sz="900" smtClean="0">
                <a:latin typeface="Calibri" pitchFamily="34" charset="0"/>
              </a:rPr>
              <a:t>4- Vrai</a:t>
            </a:r>
          </a:p>
          <a:p>
            <a:pPr eaLnBrk="1" hangingPunct="1">
              <a:buFontTx/>
              <a:buNone/>
            </a:pPr>
            <a:r>
              <a:rPr lang="cs-CZ" sz="900" smtClean="0">
                <a:latin typeface="Calibri" pitchFamily="34" charset="0"/>
              </a:rPr>
              <a:t>5- Vrai</a:t>
            </a:r>
          </a:p>
          <a:p>
            <a:pPr eaLnBrk="1" hangingPunct="1">
              <a:buFontTx/>
              <a:buNone/>
            </a:pPr>
            <a:r>
              <a:rPr lang="cs-CZ" sz="900" smtClean="0">
                <a:latin typeface="Calibri" pitchFamily="34" charset="0"/>
              </a:rPr>
              <a:t>6- Faux. Apr</a:t>
            </a:r>
            <a:r>
              <a:rPr lang="en-US" sz="900" smtClean="0">
                <a:latin typeface="Calibri" pitchFamily="34" charset="0"/>
              </a:rPr>
              <a:t>è</a:t>
            </a:r>
            <a:r>
              <a:rPr lang="cs-CZ" sz="900" smtClean="0">
                <a:latin typeface="Calibri" pitchFamily="34" charset="0"/>
              </a:rPr>
              <a:t>s avoir obtenu le concours, il est affecté dans un établissement.</a:t>
            </a:r>
            <a:endParaRPr lang="en-US" sz="90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alónky">
  <a:themeElements>
    <a:clrScheme name="Balónky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ónky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lónky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ónky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ónky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435</TotalTime>
  <Words>689</Words>
  <Application>Microsoft Office PowerPoint</Application>
  <PresentationFormat>Předvádění na obrazovce (4:3)</PresentationFormat>
  <Paragraphs>127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8</vt:i4>
      </vt:variant>
    </vt:vector>
  </HeadingPairs>
  <TitlesOfParts>
    <vt:vector size="10" baseType="lpstr">
      <vt:lpstr>Motiv systému Office</vt:lpstr>
      <vt:lpstr>Balónky</vt:lpstr>
      <vt:lpstr>Le système scolaire</vt:lpstr>
      <vt:lpstr>Histoire du système scolaire français</vt:lpstr>
      <vt:lpstr>L´organisation du système scolaire Pour chaque affirmation, choisissez la ou les bonnes réponses.</vt:lpstr>
      <vt:lpstr>L´organisation du système scolaire A partir de ce que vous avez appris, complétez le schéma du système scolaire</vt:lpstr>
      <vt:lpstr>L´enseignement supérieur Émettez des hypothèses …</vt:lpstr>
      <vt:lpstr>Vrai ou faux ???</vt:lpstr>
      <vt:lpstr>Použitý obrazový materiál: </vt:lpstr>
      <vt:lpstr>Proposition de corrections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torokova </cp:lastModifiedBy>
  <cp:revision>54</cp:revision>
  <dcterms:created xsi:type="dcterms:W3CDTF">2012-06-18T15:15:37Z</dcterms:created>
  <dcterms:modified xsi:type="dcterms:W3CDTF">2013-11-05T10:54:53Z</dcterms:modified>
</cp:coreProperties>
</file>