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64" r:id="rId4"/>
    <p:sldId id="267" r:id="rId5"/>
    <p:sldId id="270" r:id="rId6"/>
    <p:sldId id="268" r:id="rId7"/>
    <p:sldId id="266" r:id="rId8"/>
    <p:sldId id="265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CC00"/>
    <a:srgbClr val="FF3399"/>
    <a:srgbClr val="33CC33"/>
    <a:srgbClr val="E8CDB2"/>
    <a:srgbClr val="965091"/>
    <a:srgbClr val="0000FF"/>
    <a:srgbClr val="FFCC00"/>
    <a:srgbClr val="00CCFF"/>
    <a:srgbClr val="66FF66"/>
    <a:srgbClr val="99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747C4-AC90-4C05-B80A-79D5F0260BE4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36A5F-B482-435C-AB68-00FD1246C2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C77B7-9FA2-4585-B525-836860910625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A9787-7637-4AC0-B3AF-82CF05BE03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897B7-FF37-4E4D-90C3-60A337EC4AAB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758B6-950B-4BC0-A73B-1D86D06D2C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D68A8-5902-4805-BEFD-EE025356B3A3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343FF-53B1-4CD2-A04E-53F0E319A6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0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4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59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69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8" y="2204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1" y="1319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359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2360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E9010-274B-499F-97A3-7134C9E01410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82CFE-DF7A-46C3-91C1-490FCB8EA4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F89C0-F548-40CE-8533-0C85E7770D30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D3FE3-3EBE-4275-99A3-27F29C5EF0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821C6-58ED-4D3D-B2D9-77E6B2C485B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A97FE-1931-496A-92EF-6F33BB7BE0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4C66B-FCA6-45DC-B329-5D9D1FDB648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4A375-CACF-424C-91DE-020119C6FF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3847E-EC2D-4F74-9764-FC5D77ABC1C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F272F-59F0-4957-B185-DE97FBD1B0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19F4A-E601-46FB-ABA7-75B3030BC196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575C8-C8F5-4EF6-BA39-1AC86959F0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58FF0-02BF-4C05-8D37-5A8A7B749EF6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ECA98-1D7E-402C-9D2B-06C7393E67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42B67-9989-42BA-BE25-2DBB7C9CA5E6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E36E6-A13C-4AF5-8BEA-56FFE17095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5EA02-36AB-4F44-8F53-ADD60C10BC83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3F626-3C37-47B5-8162-8B07DC0B20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FC23F-3B81-463B-BEA4-FBF0B0F6C3CB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5C252-A4A4-4482-A4B8-38763916BF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12DD2-67AD-4FAA-8926-1A4F62A5F123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25D3E-3F0E-498E-8F0B-E1D6276F5A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1EEB8-DB9A-4E53-9460-E4FFAE714201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18509-CE0F-40C2-AE2D-A099E44A72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799FF-5260-4093-AA45-8FFBAD13415F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27CC9-CCBA-4716-964D-4255179609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4F2CC-852E-49AD-85C9-64997210E084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C85E4-E8B2-4C14-BE37-FB7C48DA89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EB2DD-DB3D-42CF-B663-20190D5BBE2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F8DDF-FFE0-4957-8805-438BE15CB08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9577C-EA31-4FFD-84F5-444B2A7A6796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FA161-0D16-48FE-95F4-4E11E9EFBA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A4CD5-6E67-415E-92F4-2C56A3E60685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2AE23-6E4B-4ED3-8516-6D7247E732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D1C16-E839-42D2-B1FB-52EA382EEE24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CE45B-9AB1-4C96-9B4A-4911A11EC0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EAF3A-FC39-476A-9659-E294C3784E8A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D66E6-38E8-45A5-B214-F5C2B86FF3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04364D-ACB3-4387-A189-0A2EDE73B27F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3D7E411-FC04-4D7B-8AAA-7848026E8F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22531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4345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2533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4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5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22536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4347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2538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9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0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1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2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grpSp>
            <p:nvGrpSpPr>
              <p:cNvPr id="14379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2544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2545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2546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5" y="1723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4348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2548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9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0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349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2552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3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4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350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2556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7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8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2255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257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4340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257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D0B8AF1F-260E-4C12-835C-F9E7031C1E8B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2257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7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D798777-A16A-49FF-835D-6240121E80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dirty="0" smtClean="0"/>
              <a:t>Les </a:t>
            </a:r>
            <a:r>
              <a:rPr lang="cs-CZ" sz="3600" b="1" dirty="0" err="1" smtClean="0"/>
              <a:t>fêtes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en</a:t>
            </a:r>
            <a:r>
              <a:rPr lang="cs-CZ" sz="3600" b="1" dirty="0" smtClean="0"/>
              <a:t> France</a:t>
            </a:r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/>
          </a:extLst>
        </p:spPr>
      </p:pic>
      <p:pic>
        <p:nvPicPr>
          <p:cNvPr id="266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60350"/>
            <a:ext cx="6557962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629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58" name="Group 34"/>
          <p:cNvGraphicFramePr>
            <a:graphicFrameLocks noGrp="1"/>
          </p:cNvGraphicFramePr>
          <p:nvPr/>
        </p:nvGraphicFramePr>
        <p:xfrm>
          <a:off x="728663" y="2492375"/>
          <a:ext cx="7666037" cy="2840355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La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vie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en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France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14.08.2013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ročník 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Présentation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des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fêtes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en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France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pages sont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effectuer dans l´ordre proposé. Les solutions proposées sont en page 7.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1800" b="0" i="0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VY_32_INOVACE_08_FNEV20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91513" cy="561975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 dirty="0" err="1" smtClean="0">
                <a:solidFill>
                  <a:schemeClr val="hlink"/>
                </a:solidFill>
              </a:rPr>
              <a:t>Vrai</a:t>
            </a:r>
            <a:r>
              <a:rPr lang="cs-CZ" sz="2000" dirty="0" smtClean="0">
                <a:solidFill>
                  <a:schemeClr val="hlink"/>
                </a:solidFill>
              </a:rPr>
              <a:t> </a:t>
            </a:r>
            <a:r>
              <a:rPr lang="cs-CZ" sz="2000" dirty="0" err="1" smtClean="0">
                <a:solidFill>
                  <a:schemeClr val="hlink"/>
                </a:solidFill>
              </a:rPr>
              <a:t>ou</a:t>
            </a:r>
            <a:r>
              <a:rPr lang="cs-CZ" sz="2000" dirty="0" smtClean="0">
                <a:solidFill>
                  <a:schemeClr val="hlink"/>
                </a:solidFill>
              </a:rPr>
              <a:t> faux ?</a:t>
            </a:r>
            <a:r>
              <a:rPr lang="cs-CZ" sz="2000" dirty="0" smtClean="0">
                <a:solidFill>
                  <a:srgbClr val="FFCC00"/>
                </a:solidFill>
                <a:cs typeface="Arial" charset="0"/>
              </a:rPr>
              <a:t/>
            </a:r>
            <a:br>
              <a:rPr lang="cs-CZ" sz="2000" dirty="0" smtClean="0">
                <a:solidFill>
                  <a:srgbClr val="FFCC00"/>
                </a:solidFill>
                <a:cs typeface="Arial" charset="0"/>
              </a:rPr>
            </a:br>
            <a:r>
              <a:rPr lang="cs-CZ" sz="1400" dirty="0" err="1" smtClean="0">
                <a:cs typeface="Arial" charset="0"/>
              </a:rPr>
              <a:t>Choisissez</a:t>
            </a:r>
            <a:r>
              <a:rPr lang="cs-CZ" sz="1400" dirty="0" smtClean="0">
                <a:cs typeface="Arial" charset="0"/>
              </a:rPr>
              <a:t> la </a:t>
            </a:r>
            <a:r>
              <a:rPr lang="cs-CZ" sz="1400" dirty="0" err="1" smtClean="0">
                <a:cs typeface="Arial" charset="0"/>
              </a:rPr>
              <a:t>bonne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réponse</a:t>
            </a:r>
            <a:endParaRPr lang="en-US" sz="1400" dirty="0" smtClean="0">
              <a:cs typeface="Arial" charset="0"/>
            </a:endParaRPr>
          </a:p>
        </p:txBody>
      </p:sp>
      <p:sp>
        <p:nvSpPr>
          <p:cNvPr id="27650" name="Rectangle 5"/>
          <p:cNvSpPr>
            <a:spLocks noGrp="1"/>
          </p:cNvSpPr>
          <p:nvPr>
            <p:ph type="body" sz="half" idx="4294967295"/>
          </p:nvPr>
        </p:nvSpPr>
        <p:spPr>
          <a:xfrm>
            <a:off x="457200" y="981074"/>
            <a:ext cx="4042792" cy="554427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AutoNum type="arabicParenR"/>
            </a:pPr>
            <a:r>
              <a:rPr lang="cs-CZ" sz="1800" dirty="0" err="1" smtClean="0"/>
              <a:t>En</a:t>
            </a:r>
            <a:r>
              <a:rPr lang="cs-CZ" sz="1800" dirty="0" smtClean="0"/>
              <a:t> France, les </a:t>
            </a:r>
            <a:r>
              <a:rPr lang="cs-CZ" sz="1800" dirty="0" err="1" smtClean="0"/>
              <a:t>jours</a:t>
            </a:r>
            <a:r>
              <a:rPr lang="cs-CZ" sz="1800" dirty="0" smtClean="0"/>
              <a:t> de </a:t>
            </a:r>
            <a:r>
              <a:rPr lang="cs-CZ" sz="1800" dirty="0" err="1" smtClean="0"/>
              <a:t>fête</a:t>
            </a:r>
            <a:r>
              <a:rPr lang="cs-CZ" sz="1800" dirty="0" smtClean="0"/>
              <a:t> pendant </a:t>
            </a:r>
            <a:r>
              <a:rPr lang="cs-CZ" sz="1800" dirty="0" err="1" smtClean="0"/>
              <a:t>lesquels</a:t>
            </a:r>
            <a:r>
              <a:rPr lang="cs-CZ" sz="1800" dirty="0" smtClean="0"/>
              <a:t> on ne </a:t>
            </a:r>
            <a:r>
              <a:rPr lang="cs-CZ" sz="1800" dirty="0" err="1" smtClean="0"/>
              <a:t>travaille</a:t>
            </a:r>
            <a:r>
              <a:rPr lang="cs-CZ" sz="1800" dirty="0" smtClean="0"/>
              <a:t> pas s´</a:t>
            </a:r>
            <a:r>
              <a:rPr lang="cs-CZ" sz="1800" dirty="0" err="1" smtClean="0"/>
              <a:t>appellent</a:t>
            </a:r>
            <a:r>
              <a:rPr lang="cs-CZ" sz="1800" dirty="0" smtClean="0"/>
              <a:t> des </a:t>
            </a:r>
            <a:r>
              <a:rPr lang="cs-CZ" sz="1800" dirty="0" err="1" smtClean="0"/>
              <a:t>jours</a:t>
            </a:r>
            <a:r>
              <a:rPr lang="cs-CZ" sz="1800" dirty="0" smtClean="0"/>
              <a:t> de  </a:t>
            </a:r>
            <a:r>
              <a:rPr lang="cs-CZ" sz="1800" dirty="0" err="1" smtClean="0"/>
              <a:t>fêtes</a:t>
            </a:r>
            <a:r>
              <a:rPr lang="cs-CZ" sz="1800" dirty="0" smtClean="0"/>
              <a:t> </a:t>
            </a:r>
            <a:r>
              <a:rPr lang="cs-CZ" sz="1800" dirty="0" err="1" smtClean="0"/>
              <a:t>nationales</a:t>
            </a:r>
            <a:r>
              <a:rPr lang="cs-CZ" sz="1800" dirty="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AutoNum type="arabicParenR"/>
            </a:pPr>
            <a:endParaRPr lang="cs-CZ" sz="1800" dirty="0" smtClean="0"/>
          </a:p>
          <a:p>
            <a:pPr eaLnBrk="1" hangingPunct="1">
              <a:lnSpc>
                <a:spcPct val="80000"/>
              </a:lnSpc>
              <a:buFontTx/>
              <a:buAutoNum type="arabicParenR"/>
            </a:pPr>
            <a:endParaRPr lang="cs-CZ" sz="1800" dirty="0" smtClean="0"/>
          </a:p>
          <a:p>
            <a:pPr eaLnBrk="1" hangingPunct="1">
              <a:lnSpc>
                <a:spcPct val="80000"/>
              </a:lnSpc>
              <a:buFontTx/>
              <a:buAutoNum type="arabicParenR"/>
            </a:pPr>
            <a:r>
              <a:rPr lang="cs-CZ" sz="1800" dirty="0" err="1" smtClean="0"/>
              <a:t>Dans</a:t>
            </a:r>
            <a:r>
              <a:rPr lang="cs-CZ" sz="1800" dirty="0" smtClean="0"/>
              <a:t> l´</a:t>
            </a:r>
            <a:r>
              <a:rPr lang="cs-CZ" sz="1800" dirty="0" err="1" smtClean="0"/>
              <a:t>année</a:t>
            </a:r>
            <a:r>
              <a:rPr lang="cs-CZ" sz="1800" dirty="0" smtClean="0"/>
              <a:t>, </a:t>
            </a:r>
            <a:r>
              <a:rPr lang="cs-CZ" sz="1800" dirty="0" err="1" smtClean="0"/>
              <a:t>il</a:t>
            </a:r>
            <a:r>
              <a:rPr lang="cs-CZ" sz="1800" dirty="0" smtClean="0"/>
              <a:t> </a:t>
            </a:r>
            <a:r>
              <a:rPr lang="cs-CZ" sz="1800" dirty="0" err="1" smtClean="0"/>
              <a:t>existe</a:t>
            </a:r>
            <a:r>
              <a:rPr lang="cs-CZ" sz="1800" dirty="0" smtClean="0"/>
              <a:t> 10 </a:t>
            </a:r>
            <a:r>
              <a:rPr lang="cs-CZ" sz="1800" dirty="0" err="1" smtClean="0"/>
              <a:t>jours</a:t>
            </a:r>
            <a:r>
              <a:rPr lang="cs-CZ" sz="1800" dirty="0" smtClean="0"/>
              <a:t> de </a:t>
            </a:r>
            <a:r>
              <a:rPr lang="cs-CZ" sz="1800" dirty="0" err="1" smtClean="0"/>
              <a:t>fête</a:t>
            </a:r>
            <a:r>
              <a:rPr lang="cs-CZ" sz="1800" dirty="0" smtClean="0"/>
              <a:t> pendant </a:t>
            </a:r>
            <a:r>
              <a:rPr lang="cs-CZ" sz="1800" dirty="0" err="1" smtClean="0"/>
              <a:t>lesquels</a:t>
            </a:r>
            <a:r>
              <a:rPr lang="cs-CZ" sz="1800" dirty="0" smtClean="0"/>
              <a:t> on ne </a:t>
            </a:r>
            <a:r>
              <a:rPr lang="cs-CZ" sz="1800" dirty="0" err="1" smtClean="0"/>
              <a:t>travaille</a:t>
            </a:r>
            <a:r>
              <a:rPr lang="cs-CZ" sz="1800" dirty="0" smtClean="0"/>
              <a:t> pas.</a:t>
            </a:r>
          </a:p>
          <a:p>
            <a:pPr eaLnBrk="1" hangingPunct="1">
              <a:lnSpc>
                <a:spcPct val="80000"/>
              </a:lnSpc>
              <a:buFontTx/>
              <a:buAutoNum type="arabicParenR"/>
            </a:pPr>
            <a:endParaRPr lang="cs-CZ" sz="1800" dirty="0" smtClean="0"/>
          </a:p>
          <a:p>
            <a:pPr eaLnBrk="1" hangingPunct="1">
              <a:lnSpc>
                <a:spcPct val="80000"/>
              </a:lnSpc>
              <a:buFontTx/>
              <a:buAutoNum type="arabicParenR"/>
            </a:pPr>
            <a:endParaRPr lang="cs-CZ" sz="1800" dirty="0" smtClean="0"/>
          </a:p>
          <a:p>
            <a:pPr eaLnBrk="1" hangingPunct="1">
              <a:lnSpc>
                <a:spcPct val="80000"/>
              </a:lnSpc>
              <a:buFontTx/>
              <a:buAutoNum type="arabicParenR"/>
            </a:pPr>
            <a:r>
              <a:rPr lang="cs-CZ" sz="1800" dirty="0" err="1" smtClean="0"/>
              <a:t>Toutes</a:t>
            </a:r>
            <a:r>
              <a:rPr lang="cs-CZ" sz="1800" dirty="0" smtClean="0"/>
              <a:t> ces </a:t>
            </a:r>
            <a:r>
              <a:rPr lang="cs-CZ" sz="1800" dirty="0" err="1" smtClean="0"/>
              <a:t>fêtes</a:t>
            </a:r>
            <a:r>
              <a:rPr lang="cs-CZ" sz="1800" dirty="0" smtClean="0"/>
              <a:t> </a:t>
            </a:r>
            <a:r>
              <a:rPr lang="cs-CZ" sz="1800" dirty="0" err="1" smtClean="0"/>
              <a:t>ont</a:t>
            </a:r>
            <a:r>
              <a:rPr lang="cs-CZ" sz="1800" dirty="0" smtClean="0"/>
              <a:t> des </a:t>
            </a:r>
            <a:r>
              <a:rPr lang="cs-CZ" sz="1800" dirty="0" err="1" smtClean="0"/>
              <a:t>dates</a:t>
            </a:r>
            <a:r>
              <a:rPr lang="cs-CZ" sz="1800" dirty="0" smtClean="0"/>
              <a:t> </a:t>
            </a:r>
            <a:r>
              <a:rPr lang="cs-CZ" sz="1800" dirty="0" err="1" smtClean="0"/>
              <a:t>fixes</a:t>
            </a:r>
            <a:r>
              <a:rPr lang="cs-CZ" sz="1800" dirty="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AutoNum type="arabicParenR"/>
            </a:pPr>
            <a:endParaRPr lang="cs-CZ" sz="1800" dirty="0" smtClean="0"/>
          </a:p>
          <a:p>
            <a:pPr eaLnBrk="1" hangingPunct="1">
              <a:lnSpc>
                <a:spcPct val="80000"/>
              </a:lnSpc>
              <a:buFontTx/>
              <a:buAutoNum type="arabicParenR"/>
            </a:pPr>
            <a:endParaRPr lang="cs-CZ" sz="1800" dirty="0" smtClean="0"/>
          </a:p>
          <a:p>
            <a:pPr eaLnBrk="1" hangingPunct="1">
              <a:lnSpc>
                <a:spcPct val="80000"/>
              </a:lnSpc>
              <a:buFontTx/>
              <a:buAutoNum type="arabicParenR"/>
            </a:pPr>
            <a:r>
              <a:rPr lang="cs-CZ" sz="1800" dirty="0" smtClean="0"/>
              <a:t>On </a:t>
            </a:r>
            <a:r>
              <a:rPr lang="cs-CZ" sz="1800" dirty="0" err="1" smtClean="0"/>
              <a:t>utilise</a:t>
            </a:r>
            <a:r>
              <a:rPr lang="cs-CZ" sz="1800" dirty="0" smtClean="0"/>
              <a:t> l´</a:t>
            </a:r>
            <a:r>
              <a:rPr lang="cs-CZ" sz="1800" dirty="0" err="1" smtClean="0"/>
              <a:t>expression</a:t>
            </a:r>
            <a:r>
              <a:rPr lang="cs-CZ" sz="1800" dirty="0" smtClean="0"/>
              <a:t> „</a:t>
            </a:r>
            <a:r>
              <a:rPr lang="cs-CZ" sz="1800" dirty="0" err="1" smtClean="0"/>
              <a:t>faire</a:t>
            </a:r>
            <a:r>
              <a:rPr lang="cs-CZ" sz="1800" dirty="0" smtClean="0"/>
              <a:t> </a:t>
            </a:r>
            <a:r>
              <a:rPr lang="cs-CZ" sz="1800" dirty="0" err="1" smtClean="0"/>
              <a:t>le</a:t>
            </a:r>
            <a:r>
              <a:rPr lang="cs-CZ" sz="1800" dirty="0" smtClean="0"/>
              <a:t> pont“ </a:t>
            </a:r>
            <a:r>
              <a:rPr lang="cs-CZ" sz="1800" dirty="0" err="1" smtClean="0"/>
              <a:t>pour</a:t>
            </a:r>
            <a:r>
              <a:rPr lang="cs-CZ" sz="1800" dirty="0" smtClean="0"/>
              <a:t> </a:t>
            </a:r>
            <a:r>
              <a:rPr lang="cs-CZ" sz="1800" dirty="0" err="1" smtClean="0"/>
              <a:t>exprimer</a:t>
            </a:r>
            <a:r>
              <a:rPr lang="cs-CZ" sz="1800" dirty="0" smtClean="0"/>
              <a:t> </a:t>
            </a:r>
            <a:r>
              <a:rPr lang="cs-CZ" sz="1800" dirty="0" err="1" smtClean="0"/>
              <a:t>que</a:t>
            </a:r>
            <a:r>
              <a:rPr lang="cs-CZ" sz="1800" dirty="0" smtClean="0"/>
              <a:t> l´on ne </a:t>
            </a:r>
            <a:r>
              <a:rPr lang="cs-CZ" sz="1800" dirty="0" err="1" smtClean="0"/>
              <a:t>va</a:t>
            </a:r>
            <a:r>
              <a:rPr lang="cs-CZ" sz="1800" dirty="0" smtClean="0"/>
              <a:t> pas </a:t>
            </a:r>
            <a:r>
              <a:rPr lang="cs-CZ" sz="1800" dirty="0" err="1" smtClean="0"/>
              <a:t>travailler</a:t>
            </a:r>
            <a:r>
              <a:rPr lang="cs-CZ" sz="1800" dirty="0" smtClean="0"/>
              <a:t> </a:t>
            </a:r>
            <a:r>
              <a:rPr lang="cs-CZ" sz="1800" dirty="0" err="1" smtClean="0"/>
              <a:t>un</a:t>
            </a:r>
            <a:r>
              <a:rPr lang="cs-CZ" sz="1800" dirty="0" smtClean="0"/>
              <a:t> </a:t>
            </a:r>
            <a:r>
              <a:rPr lang="cs-CZ" sz="1800" dirty="0" err="1" smtClean="0"/>
              <a:t>jour</a:t>
            </a:r>
            <a:r>
              <a:rPr lang="cs-CZ" sz="1800" dirty="0" smtClean="0"/>
              <a:t> </a:t>
            </a:r>
            <a:r>
              <a:rPr lang="cs-CZ" sz="1800" dirty="0" err="1" smtClean="0"/>
              <a:t>ouvrable</a:t>
            </a:r>
            <a:r>
              <a:rPr lang="cs-CZ" sz="1800" dirty="0" smtClean="0"/>
              <a:t> </a:t>
            </a:r>
            <a:r>
              <a:rPr lang="cs-CZ" sz="1800" dirty="0" err="1" smtClean="0"/>
              <a:t>qui</a:t>
            </a:r>
            <a:r>
              <a:rPr lang="cs-CZ" sz="1800" dirty="0" smtClean="0"/>
              <a:t> </a:t>
            </a:r>
            <a:r>
              <a:rPr lang="cs-CZ" sz="1800" dirty="0" err="1" smtClean="0"/>
              <a:t>est</a:t>
            </a:r>
            <a:r>
              <a:rPr lang="cs-CZ" sz="1800" dirty="0" smtClean="0"/>
              <a:t> </a:t>
            </a:r>
            <a:r>
              <a:rPr lang="cs-CZ" sz="1800" dirty="0" err="1" smtClean="0"/>
              <a:t>situé</a:t>
            </a:r>
            <a:r>
              <a:rPr lang="cs-CZ" sz="1800" dirty="0" smtClean="0"/>
              <a:t> </a:t>
            </a:r>
            <a:r>
              <a:rPr lang="cs-CZ" sz="1800" dirty="0" err="1" smtClean="0"/>
              <a:t>entre</a:t>
            </a:r>
            <a:r>
              <a:rPr lang="cs-CZ" sz="1800" dirty="0" smtClean="0"/>
              <a:t> </a:t>
            </a:r>
            <a:r>
              <a:rPr lang="cs-CZ" sz="1800" dirty="0" err="1" smtClean="0"/>
              <a:t>deux</a:t>
            </a:r>
            <a:r>
              <a:rPr lang="cs-CZ" sz="1800" dirty="0" smtClean="0"/>
              <a:t> </a:t>
            </a:r>
            <a:r>
              <a:rPr lang="cs-CZ" sz="1800" dirty="0" err="1" smtClean="0"/>
              <a:t>jours</a:t>
            </a:r>
            <a:r>
              <a:rPr lang="cs-CZ" sz="1800" dirty="0" smtClean="0"/>
              <a:t> </a:t>
            </a:r>
            <a:r>
              <a:rPr lang="cs-CZ" sz="1800" dirty="0" err="1" smtClean="0"/>
              <a:t>fériés</a:t>
            </a:r>
            <a:r>
              <a:rPr lang="cs-CZ" sz="1800" dirty="0" smtClean="0"/>
              <a:t> </a:t>
            </a:r>
            <a:r>
              <a:rPr lang="cs-CZ" sz="1800" dirty="0" err="1" smtClean="0"/>
              <a:t>ou</a:t>
            </a:r>
            <a:r>
              <a:rPr lang="cs-CZ" sz="1800" dirty="0" smtClean="0"/>
              <a:t> </a:t>
            </a:r>
            <a:r>
              <a:rPr lang="cs-CZ" sz="1800" dirty="0" err="1" smtClean="0"/>
              <a:t>entre</a:t>
            </a:r>
            <a:r>
              <a:rPr lang="cs-CZ" sz="1800" dirty="0" smtClean="0"/>
              <a:t> </a:t>
            </a:r>
            <a:r>
              <a:rPr lang="cs-CZ" sz="1800" dirty="0" err="1" smtClean="0"/>
              <a:t>un</a:t>
            </a:r>
            <a:r>
              <a:rPr lang="cs-CZ" sz="1800" dirty="0" smtClean="0"/>
              <a:t> </a:t>
            </a:r>
            <a:r>
              <a:rPr lang="cs-CZ" sz="1800" dirty="0" err="1" smtClean="0"/>
              <a:t>jour</a:t>
            </a:r>
            <a:r>
              <a:rPr lang="cs-CZ" sz="1800" dirty="0" smtClean="0"/>
              <a:t> </a:t>
            </a:r>
            <a:r>
              <a:rPr lang="cs-CZ" sz="1800" dirty="0" err="1" smtClean="0"/>
              <a:t>férié</a:t>
            </a:r>
            <a:r>
              <a:rPr lang="cs-CZ" sz="1800" dirty="0" smtClean="0"/>
              <a:t> </a:t>
            </a:r>
            <a:r>
              <a:rPr lang="cs-CZ" sz="1800" dirty="0" err="1" smtClean="0"/>
              <a:t>et</a:t>
            </a:r>
            <a:r>
              <a:rPr lang="cs-CZ" sz="1800" dirty="0" smtClean="0"/>
              <a:t> </a:t>
            </a:r>
            <a:r>
              <a:rPr lang="cs-CZ" sz="1800" dirty="0" err="1" smtClean="0"/>
              <a:t>un</a:t>
            </a:r>
            <a:r>
              <a:rPr lang="cs-CZ" sz="1800" dirty="0" smtClean="0"/>
              <a:t> </a:t>
            </a:r>
            <a:r>
              <a:rPr lang="cs-CZ" sz="1800" dirty="0" err="1" smtClean="0"/>
              <a:t>week</a:t>
            </a:r>
            <a:r>
              <a:rPr lang="cs-CZ" sz="1800" dirty="0" smtClean="0"/>
              <a:t>-</a:t>
            </a:r>
            <a:r>
              <a:rPr lang="cs-CZ" sz="1800" dirty="0" err="1" smtClean="0"/>
              <a:t>end</a:t>
            </a:r>
            <a:r>
              <a:rPr lang="cs-CZ" sz="1800" dirty="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dirty="0" smtClean="0"/>
          </a:p>
        </p:txBody>
      </p:sp>
      <p:sp>
        <p:nvSpPr>
          <p:cNvPr id="11" name="TextovéPole 10"/>
          <p:cNvSpPr txBox="1"/>
          <p:nvPr/>
        </p:nvSpPr>
        <p:spPr>
          <a:xfrm>
            <a:off x="4716016" y="1052736"/>
            <a:ext cx="388843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cs-CZ" dirty="0" smtClean="0">
                <a:solidFill>
                  <a:srgbClr val="FF3399"/>
                </a:solidFill>
              </a:rPr>
              <a:t>Faux, </a:t>
            </a:r>
            <a:r>
              <a:rPr lang="cs-CZ" dirty="0" err="1" smtClean="0">
                <a:solidFill>
                  <a:srgbClr val="FF3399"/>
                </a:solidFill>
              </a:rPr>
              <a:t>il</a:t>
            </a:r>
            <a:r>
              <a:rPr lang="cs-CZ" dirty="0" smtClean="0">
                <a:solidFill>
                  <a:srgbClr val="FF3399"/>
                </a:solidFill>
              </a:rPr>
              <a:t> n´y a </a:t>
            </a:r>
            <a:r>
              <a:rPr lang="cs-CZ" dirty="0" err="1" smtClean="0">
                <a:solidFill>
                  <a:srgbClr val="FF3399"/>
                </a:solidFill>
              </a:rPr>
              <a:t>qu</a:t>
            </a:r>
            <a:r>
              <a:rPr lang="cs-CZ" dirty="0" smtClean="0">
                <a:solidFill>
                  <a:srgbClr val="FF3399"/>
                </a:solidFill>
              </a:rPr>
              <a:t>´</a:t>
            </a:r>
            <a:r>
              <a:rPr lang="cs-CZ" dirty="0" err="1" smtClean="0">
                <a:solidFill>
                  <a:srgbClr val="FF3399"/>
                </a:solidFill>
              </a:rPr>
              <a:t>une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fête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nationale</a:t>
            </a:r>
            <a:r>
              <a:rPr lang="cs-CZ" dirty="0" smtClean="0">
                <a:solidFill>
                  <a:srgbClr val="FF3399"/>
                </a:solidFill>
              </a:rPr>
              <a:t>, </a:t>
            </a:r>
            <a:r>
              <a:rPr lang="cs-CZ" dirty="0" err="1" smtClean="0">
                <a:solidFill>
                  <a:srgbClr val="FF3399"/>
                </a:solidFill>
              </a:rPr>
              <a:t>le</a:t>
            </a:r>
            <a:r>
              <a:rPr lang="cs-CZ" dirty="0" smtClean="0">
                <a:solidFill>
                  <a:srgbClr val="FF3399"/>
                </a:solidFill>
              </a:rPr>
              <a:t> 14 </a:t>
            </a:r>
            <a:r>
              <a:rPr lang="cs-CZ" smtClean="0">
                <a:solidFill>
                  <a:srgbClr val="FF3399"/>
                </a:solidFill>
              </a:rPr>
              <a:t>juillet</a:t>
            </a:r>
            <a:r>
              <a:rPr lang="cs-CZ" dirty="0" smtClean="0">
                <a:solidFill>
                  <a:srgbClr val="FF3399"/>
                </a:solidFill>
              </a:rPr>
              <a:t>. Ces </a:t>
            </a:r>
            <a:r>
              <a:rPr lang="cs-CZ" dirty="0" err="1" smtClean="0">
                <a:solidFill>
                  <a:srgbClr val="FF3399"/>
                </a:solidFill>
              </a:rPr>
              <a:t>jours</a:t>
            </a:r>
            <a:r>
              <a:rPr lang="cs-CZ" dirty="0" smtClean="0">
                <a:solidFill>
                  <a:srgbClr val="FF3399"/>
                </a:solidFill>
              </a:rPr>
              <a:t> de </a:t>
            </a:r>
            <a:r>
              <a:rPr lang="cs-CZ" dirty="0" err="1" smtClean="0">
                <a:solidFill>
                  <a:srgbClr val="FF3399"/>
                </a:solidFill>
              </a:rPr>
              <a:t>fête</a:t>
            </a:r>
            <a:r>
              <a:rPr lang="cs-CZ" dirty="0" smtClean="0">
                <a:solidFill>
                  <a:srgbClr val="FF3399"/>
                </a:solidFill>
              </a:rPr>
              <a:t> s´</a:t>
            </a:r>
            <a:r>
              <a:rPr lang="cs-CZ" dirty="0" err="1" smtClean="0">
                <a:solidFill>
                  <a:srgbClr val="FF3399"/>
                </a:solidFill>
              </a:rPr>
              <a:t>appellent</a:t>
            </a:r>
            <a:r>
              <a:rPr lang="cs-CZ" dirty="0" smtClean="0">
                <a:solidFill>
                  <a:srgbClr val="FF3399"/>
                </a:solidFill>
              </a:rPr>
              <a:t> des </a:t>
            </a:r>
            <a:r>
              <a:rPr lang="cs-CZ" dirty="0" err="1" smtClean="0">
                <a:solidFill>
                  <a:srgbClr val="FF3399"/>
                </a:solidFill>
              </a:rPr>
              <a:t>jours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fériés</a:t>
            </a:r>
            <a:r>
              <a:rPr lang="cs-CZ" dirty="0" smtClean="0">
                <a:solidFill>
                  <a:srgbClr val="FF3399"/>
                </a:solidFill>
              </a:rPr>
              <a:t>.</a:t>
            </a:r>
          </a:p>
          <a:p>
            <a:pPr marL="342900" indent="-342900">
              <a:buAutoNum type="arabicParenR"/>
            </a:pPr>
            <a:endParaRPr lang="cs-CZ" dirty="0" smtClean="0">
              <a:solidFill>
                <a:srgbClr val="FF3399"/>
              </a:solidFill>
            </a:endParaRPr>
          </a:p>
          <a:p>
            <a:pPr marL="342900" indent="-342900">
              <a:buAutoNum type="arabicParenR"/>
            </a:pPr>
            <a:endParaRPr lang="cs-CZ" dirty="0" smtClean="0">
              <a:solidFill>
                <a:srgbClr val="FF3399"/>
              </a:solidFill>
            </a:endParaRPr>
          </a:p>
          <a:p>
            <a:pPr marL="342900" indent="-342900">
              <a:buAutoNum type="arabicParenR"/>
            </a:pPr>
            <a:r>
              <a:rPr lang="cs-CZ" dirty="0" err="1" smtClean="0">
                <a:solidFill>
                  <a:srgbClr val="FF3399"/>
                </a:solidFill>
              </a:rPr>
              <a:t>Vrai</a:t>
            </a:r>
            <a:endParaRPr lang="cs-CZ" dirty="0" smtClean="0">
              <a:solidFill>
                <a:srgbClr val="FF3399"/>
              </a:solidFill>
            </a:endParaRPr>
          </a:p>
          <a:p>
            <a:pPr marL="342900" indent="-342900">
              <a:buAutoNum type="arabicParenR"/>
            </a:pPr>
            <a:endParaRPr lang="cs-CZ" dirty="0" smtClean="0">
              <a:solidFill>
                <a:srgbClr val="FF3399"/>
              </a:solidFill>
            </a:endParaRPr>
          </a:p>
          <a:p>
            <a:pPr marL="342900" indent="-342900">
              <a:buAutoNum type="arabicParenR"/>
            </a:pPr>
            <a:endParaRPr lang="cs-CZ" dirty="0" smtClean="0">
              <a:solidFill>
                <a:srgbClr val="FF3399"/>
              </a:solidFill>
            </a:endParaRPr>
          </a:p>
          <a:p>
            <a:pPr marL="342900" indent="-342900">
              <a:buAutoNum type="arabicParenR"/>
            </a:pPr>
            <a:endParaRPr lang="cs-CZ" dirty="0" smtClean="0">
              <a:solidFill>
                <a:srgbClr val="FF3399"/>
              </a:solidFill>
            </a:endParaRPr>
          </a:p>
          <a:p>
            <a:pPr marL="342900" indent="-342900">
              <a:buAutoNum type="arabicParenR"/>
            </a:pPr>
            <a:r>
              <a:rPr lang="cs-CZ" dirty="0" smtClean="0">
                <a:solidFill>
                  <a:srgbClr val="FF3399"/>
                </a:solidFill>
              </a:rPr>
              <a:t>Faux, </a:t>
            </a:r>
            <a:r>
              <a:rPr lang="cs-CZ" dirty="0" err="1" smtClean="0">
                <a:solidFill>
                  <a:srgbClr val="FF3399"/>
                </a:solidFill>
              </a:rPr>
              <a:t>deux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fêtes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sont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mobiles</a:t>
            </a:r>
            <a:r>
              <a:rPr lang="cs-CZ" dirty="0" smtClean="0">
                <a:solidFill>
                  <a:srgbClr val="FF3399"/>
                </a:solidFill>
              </a:rPr>
              <a:t>: </a:t>
            </a:r>
            <a:r>
              <a:rPr lang="cs-CZ" dirty="0" err="1" smtClean="0">
                <a:solidFill>
                  <a:srgbClr val="FF3399"/>
                </a:solidFill>
              </a:rPr>
              <a:t>le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lundi</a:t>
            </a:r>
            <a:r>
              <a:rPr lang="cs-CZ" dirty="0" smtClean="0">
                <a:solidFill>
                  <a:srgbClr val="FF3399"/>
                </a:solidFill>
              </a:rPr>
              <a:t> de </a:t>
            </a:r>
            <a:r>
              <a:rPr lang="cs-CZ" dirty="0" err="1" smtClean="0">
                <a:solidFill>
                  <a:srgbClr val="FF3399"/>
                </a:solidFill>
              </a:rPr>
              <a:t>Pâques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et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le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jeudi</a:t>
            </a:r>
            <a:r>
              <a:rPr lang="cs-CZ" dirty="0" smtClean="0">
                <a:solidFill>
                  <a:srgbClr val="FF3399"/>
                </a:solidFill>
              </a:rPr>
              <a:t> de l´</a:t>
            </a:r>
            <a:r>
              <a:rPr lang="cs-CZ" dirty="0" err="1" smtClean="0">
                <a:solidFill>
                  <a:srgbClr val="FF3399"/>
                </a:solidFill>
              </a:rPr>
              <a:t>Ascension</a:t>
            </a:r>
            <a:endParaRPr lang="cs-CZ" dirty="0" smtClean="0">
              <a:solidFill>
                <a:srgbClr val="FF3399"/>
              </a:solidFill>
            </a:endParaRPr>
          </a:p>
          <a:p>
            <a:pPr marL="342900" indent="-342900">
              <a:buAutoNum type="arabicParenR"/>
            </a:pPr>
            <a:endParaRPr lang="cs-CZ" dirty="0" smtClean="0">
              <a:solidFill>
                <a:srgbClr val="FF3399"/>
              </a:solidFill>
            </a:endParaRPr>
          </a:p>
          <a:p>
            <a:pPr marL="342900" indent="-342900">
              <a:buAutoNum type="arabicParenR"/>
            </a:pPr>
            <a:endParaRPr lang="cs-CZ" dirty="0" smtClean="0">
              <a:solidFill>
                <a:srgbClr val="FF3399"/>
              </a:solidFill>
            </a:endParaRPr>
          </a:p>
          <a:p>
            <a:pPr marL="342900" indent="-342900">
              <a:buAutoNum type="arabicParenR"/>
            </a:pPr>
            <a:r>
              <a:rPr lang="cs-CZ" dirty="0" err="1" smtClean="0">
                <a:solidFill>
                  <a:srgbClr val="FF3399"/>
                </a:solidFill>
              </a:rPr>
              <a:t>Vrai</a:t>
            </a:r>
            <a:endParaRPr lang="cs-CZ" dirty="0" smtClean="0">
              <a:solidFill>
                <a:srgbClr val="FF3399"/>
              </a:solidFill>
            </a:endParaRPr>
          </a:p>
          <a:p>
            <a:pPr marL="342900" indent="-342900">
              <a:buAutoNum type="arabicParenR"/>
            </a:pPr>
            <a:endParaRPr lang="cs-CZ" dirty="0" smtClean="0">
              <a:solidFill>
                <a:srgbClr val="33CC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8232775" cy="64611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 dirty="0" smtClean="0">
                <a:solidFill>
                  <a:schemeClr val="hlink"/>
                </a:solidFill>
              </a:rPr>
              <a:t>Les </a:t>
            </a:r>
            <a:r>
              <a:rPr lang="cs-CZ" sz="2000" dirty="0" err="1" smtClean="0">
                <a:solidFill>
                  <a:schemeClr val="hlink"/>
                </a:solidFill>
              </a:rPr>
              <a:t>fêtes</a:t>
            </a:r>
            <a:r>
              <a:rPr lang="cs-CZ" sz="2000" dirty="0" smtClean="0">
                <a:solidFill>
                  <a:schemeClr val="hlink"/>
                </a:solidFill>
              </a:rPr>
              <a:t> </a:t>
            </a:r>
            <a:r>
              <a:rPr lang="cs-CZ" sz="2000" dirty="0" err="1" smtClean="0">
                <a:solidFill>
                  <a:schemeClr val="hlink"/>
                </a:solidFill>
              </a:rPr>
              <a:t>civiles</a:t>
            </a:r>
            <a:r>
              <a:rPr lang="cs-CZ" sz="2000" dirty="0" smtClean="0">
                <a:solidFill>
                  <a:schemeClr val="hlink"/>
                </a:solidFill>
              </a:rPr>
              <a:t> </a:t>
            </a:r>
            <a:r>
              <a:rPr lang="cs-CZ" sz="2000" dirty="0" err="1" smtClean="0">
                <a:solidFill>
                  <a:schemeClr val="hlink"/>
                </a:solidFill>
              </a:rPr>
              <a:t>légales</a:t>
            </a:r>
            <a:r>
              <a:rPr lang="cs-CZ" sz="2000" dirty="0" smtClean="0">
                <a:solidFill>
                  <a:schemeClr val="hlink"/>
                </a:solidFill>
                <a:cs typeface="Arial" charset="0"/>
              </a:rPr>
              <a:t/>
            </a:r>
            <a:br>
              <a:rPr lang="cs-CZ" sz="2000" dirty="0" smtClean="0">
                <a:solidFill>
                  <a:schemeClr val="hlink"/>
                </a:solidFill>
                <a:cs typeface="Arial" charset="0"/>
              </a:rPr>
            </a:br>
            <a:r>
              <a:rPr lang="cs-CZ" sz="1400" dirty="0" err="1" smtClean="0">
                <a:cs typeface="Arial" charset="0"/>
              </a:rPr>
              <a:t>Reliez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chaque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fête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avec</a:t>
            </a:r>
            <a:r>
              <a:rPr lang="cs-CZ" sz="1400" dirty="0" smtClean="0">
                <a:cs typeface="Arial" charset="0"/>
              </a:rPr>
              <a:t> son </a:t>
            </a:r>
            <a:r>
              <a:rPr lang="cs-CZ" sz="1400" dirty="0" err="1" smtClean="0">
                <a:cs typeface="Arial" charset="0"/>
              </a:rPr>
              <a:t>événement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et</a:t>
            </a:r>
            <a:r>
              <a:rPr lang="cs-CZ" sz="1400" dirty="0" smtClean="0">
                <a:cs typeface="Arial" charset="0"/>
              </a:rPr>
              <a:t> son symbole</a:t>
            </a:r>
            <a:endParaRPr lang="en-US" sz="1400" dirty="0" smtClean="0">
              <a:cs typeface="Arial" charset="0"/>
            </a:endParaRPr>
          </a:p>
        </p:txBody>
      </p:sp>
      <p:sp>
        <p:nvSpPr>
          <p:cNvPr id="28674" name="Rectangle 4"/>
          <p:cNvSpPr>
            <a:spLocks noGrp="1"/>
          </p:cNvSpPr>
          <p:nvPr>
            <p:ph type="body" sz="half" idx="4294967295"/>
          </p:nvPr>
        </p:nvSpPr>
        <p:spPr>
          <a:xfrm>
            <a:off x="539552" y="1052736"/>
            <a:ext cx="2304256" cy="3023866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dirty="0" err="1" smtClean="0"/>
              <a:t>Le</a:t>
            </a:r>
            <a:r>
              <a:rPr lang="cs-CZ" sz="2000" dirty="0" smtClean="0"/>
              <a:t> </a:t>
            </a:r>
            <a:r>
              <a:rPr lang="cs-CZ" sz="2000" dirty="0" err="1" smtClean="0"/>
              <a:t>jour</a:t>
            </a:r>
            <a:r>
              <a:rPr lang="cs-CZ" sz="2000" dirty="0" smtClean="0"/>
              <a:t> de l´</a:t>
            </a:r>
            <a:r>
              <a:rPr lang="cs-CZ" sz="2000" dirty="0" err="1" smtClean="0"/>
              <a:t>an</a:t>
            </a:r>
            <a:endParaRPr lang="cs-CZ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dirty="0" err="1" smtClean="0"/>
              <a:t>Le</a:t>
            </a:r>
            <a:r>
              <a:rPr lang="cs-CZ" sz="2000" dirty="0" smtClean="0"/>
              <a:t> 1er </a:t>
            </a:r>
            <a:r>
              <a:rPr lang="cs-CZ" sz="2000" dirty="0" err="1" smtClean="0"/>
              <a:t>mai</a:t>
            </a:r>
            <a:endParaRPr lang="cs-CZ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dirty="0" err="1" smtClean="0"/>
              <a:t>Le</a:t>
            </a:r>
            <a:r>
              <a:rPr lang="cs-CZ" sz="2000" dirty="0" smtClean="0"/>
              <a:t> 8 </a:t>
            </a:r>
            <a:r>
              <a:rPr lang="cs-CZ" sz="2000" dirty="0" err="1" smtClean="0"/>
              <a:t>mai</a:t>
            </a:r>
            <a:endParaRPr lang="cs-CZ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dirty="0" err="1" smtClean="0"/>
              <a:t>Le</a:t>
            </a:r>
            <a:r>
              <a:rPr lang="cs-CZ" sz="2000" dirty="0" smtClean="0"/>
              <a:t> 14 </a:t>
            </a:r>
            <a:r>
              <a:rPr lang="cs-CZ" sz="2000" dirty="0" err="1" smtClean="0"/>
              <a:t>juillet</a:t>
            </a:r>
            <a:endParaRPr lang="cs-CZ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dirty="0" err="1" smtClean="0"/>
              <a:t>Le</a:t>
            </a:r>
            <a:r>
              <a:rPr lang="cs-CZ" sz="2000" dirty="0" smtClean="0"/>
              <a:t> 11 </a:t>
            </a:r>
            <a:r>
              <a:rPr lang="cs-CZ" sz="2000" dirty="0" err="1" smtClean="0"/>
              <a:t>novembre</a:t>
            </a:r>
            <a:endParaRPr lang="en-US" sz="2000" dirty="0" smtClean="0"/>
          </a:p>
        </p:txBody>
      </p:sp>
      <p:sp>
        <p:nvSpPr>
          <p:cNvPr id="11" name="TextovéPole 10"/>
          <p:cNvSpPr txBox="1"/>
          <p:nvPr/>
        </p:nvSpPr>
        <p:spPr>
          <a:xfrm>
            <a:off x="3059832" y="980729"/>
            <a:ext cx="56886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3399"/>
                </a:solidFill>
                <a:latin typeface="+mn-lt"/>
              </a:rPr>
              <a:t>1)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Fête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nationale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,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commémoration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de la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prise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de la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Bastille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en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1789</a:t>
            </a:r>
          </a:p>
          <a:p>
            <a:endParaRPr lang="cs-CZ" dirty="0" smtClean="0">
              <a:solidFill>
                <a:srgbClr val="FF3399"/>
              </a:solidFill>
              <a:latin typeface="+mn-lt"/>
            </a:endParaRPr>
          </a:p>
          <a:p>
            <a:r>
              <a:rPr lang="cs-CZ" dirty="0" smtClean="0">
                <a:solidFill>
                  <a:srgbClr val="FF3399"/>
                </a:solidFill>
                <a:latin typeface="+mn-lt"/>
              </a:rPr>
              <a:t>2)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Premier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jour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de l´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année</a:t>
            </a:r>
            <a:endParaRPr lang="cs-CZ" dirty="0" smtClean="0">
              <a:solidFill>
                <a:srgbClr val="FF3399"/>
              </a:solidFill>
              <a:latin typeface="+mn-lt"/>
            </a:endParaRPr>
          </a:p>
          <a:p>
            <a:endParaRPr lang="cs-CZ" dirty="0" smtClean="0">
              <a:solidFill>
                <a:srgbClr val="FF3399"/>
              </a:solidFill>
              <a:latin typeface="+mn-lt"/>
            </a:endParaRPr>
          </a:p>
          <a:p>
            <a:r>
              <a:rPr lang="cs-CZ" dirty="0" smtClean="0">
                <a:solidFill>
                  <a:srgbClr val="FF3399"/>
                </a:solidFill>
                <a:latin typeface="+mn-lt"/>
              </a:rPr>
              <a:t>3)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Date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anniversaire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de l´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armistice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de 1918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entre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la France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et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l´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Allemagne</a:t>
            </a:r>
            <a:endParaRPr lang="cs-CZ" dirty="0" smtClean="0">
              <a:solidFill>
                <a:srgbClr val="FF3399"/>
              </a:solidFill>
              <a:latin typeface="+mn-lt"/>
            </a:endParaRPr>
          </a:p>
          <a:p>
            <a:endParaRPr lang="cs-CZ" dirty="0" smtClean="0">
              <a:solidFill>
                <a:srgbClr val="FF3399"/>
              </a:solidFill>
              <a:latin typeface="+mn-lt"/>
            </a:endParaRPr>
          </a:p>
          <a:p>
            <a:r>
              <a:rPr lang="cs-CZ" dirty="0" smtClean="0">
                <a:solidFill>
                  <a:srgbClr val="FF3399"/>
                </a:solidFill>
                <a:latin typeface="+mn-lt"/>
              </a:rPr>
              <a:t>4)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Date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anniversaire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de l´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armistice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de 1945</a:t>
            </a:r>
          </a:p>
          <a:p>
            <a:endParaRPr lang="cs-CZ" dirty="0" smtClean="0">
              <a:solidFill>
                <a:srgbClr val="FF3399"/>
              </a:solidFill>
              <a:latin typeface="+mn-lt"/>
            </a:endParaRPr>
          </a:p>
          <a:p>
            <a:r>
              <a:rPr lang="cs-CZ" dirty="0" smtClean="0">
                <a:solidFill>
                  <a:srgbClr val="FF3399"/>
                </a:solidFill>
                <a:latin typeface="+mn-lt"/>
              </a:rPr>
              <a:t>5)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Fête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du</a:t>
            </a:r>
            <a:r>
              <a:rPr lang="cs-CZ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dirty="0" err="1" smtClean="0">
                <a:solidFill>
                  <a:srgbClr val="FF3399"/>
                </a:solidFill>
                <a:latin typeface="+mn-lt"/>
              </a:rPr>
              <a:t>travail</a:t>
            </a:r>
            <a:endParaRPr lang="cs-CZ" dirty="0" smtClean="0">
              <a:solidFill>
                <a:srgbClr val="FF3399"/>
              </a:solidFill>
              <a:latin typeface="+mn-lt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611560" y="4221088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CC00"/>
                </a:solidFill>
              </a:rPr>
              <a:t>A- </a:t>
            </a:r>
            <a:r>
              <a:rPr lang="cs-CZ" dirty="0" err="1" smtClean="0">
                <a:solidFill>
                  <a:srgbClr val="00CC00"/>
                </a:solidFill>
              </a:rPr>
              <a:t>défilé</a:t>
            </a:r>
            <a:r>
              <a:rPr lang="cs-CZ" dirty="0" smtClean="0">
                <a:solidFill>
                  <a:srgbClr val="00CC00"/>
                </a:solidFill>
              </a:rPr>
              <a:t> </a:t>
            </a:r>
            <a:r>
              <a:rPr lang="cs-CZ" dirty="0" err="1" smtClean="0">
                <a:solidFill>
                  <a:srgbClr val="00CC00"/>
                </a:solidFill>
              </a:rPr>
              <a:t>militaire</a:t>
            </a:r>
            <a:r>
              <a:rPr lang="cs-CZ" dirty="0" smtClean="0">
                <a:solidFill>
                  <a:srgbClr val="00CC00"/>
                </a:solidFill>
              </a:rPr>
              <a:t> / bal </a:t>
            </a:r>
            <a:r>
              <a:rPr lang="cs-CZ" dirty="0" err="1" smtClean="0">
                <a:solidFill>
                  <a:srgbClr val="00CC00"/>
                </a:solidFill>
              </a:rPr>
              <a:t>populaire</a:t>
            </a:r>
            <a:r>
              <a:rPr lang="cs-CZ" dirty="0" smtClean="0">
                <a:solidFill>
                  <a:srgbClr val="00CC00"/>
                </a:solidFill>
              </a:rPr>
              <a:t> / </a:t>
            </a:r>
            <a:r>
              <a:rPr lang="cs-CZ" dirty="0" err="1" smtClean="0">
                <a:solidFill>
                  <a:srgbClr val="00CC00"/>
                </a:solidFill>
              </a:rPr>
              <a:t>feux</a:t>
            </a:r>
            <a:r>
              <a:rPr lang="cs-CZ" dirty="0" smtClean="0">
                <a:solidFill>
                  <a:srgbClr val="00CC00"/>
                </a:solidFill>
              </a:rPr>
              <a:t> d´</a:t>
            </a:r>
            <a:r>
              <a:rPr lang="cs-CZ" dirty="0" err="1" smtClean="0">
                <a:solidFill>
                  <a:srgbClr val="00CC00"/>
                </a:solidFill>
              </a:rPr>
              <a:t>artifice</a:t>
            </a:r>
            <a:endParaRPr lang="cs-CZ" dirty="0" smtClean="0">
              <a:solidFill>
                <a:srgbClr val="00CC00"/>
              </a:solidFill>
            </a:endParaRPr>
          </a:p>
          <a:p>
            <a:endParaRPr lang="cs-CZ" dirty="0" smtClean="0">
              <a:solidFill>
                <a:srgbClr val="00CC00"/>
              </a:solidFill>
              <a:latin typeface="+mn-lt"/>
            </a:endParaRPr>
          </a:p>
          <a:p>
            <a:r>
              <a:rPr lang="cs-CZ" dirty="0" smtClean="0">
                <a:solidFill>
                  <a:srgbClr val="00CC00"/>
                </a:solidFill>
              </a:rPr>
              <a:t>B- </a:t>
            </a:r>
            <a:r>
              <a:rPr lang="cs-CZ" dirty="0" err="1" smtClean="0">
                <a:solidFill>
                  <a:srgbClr val="00CC00"/>
                </a:solidFill>
              </a:rPr>
              <a:t>Réveillon</a:t>
            </a:r>
            <a:r>
              <a:rPr lang="cs-CZ" dirty="0" smtClean="0">
                <a:solidFill>
                  <a:srgbClr val="00CC00"/>
                </a:solidFill>
              </a:rPr>
              <a:t> de la </a:t>
            </a:r>
            <a:r>
              <a:rPr lang="cs-CZ" dirty="0" err="1" smtClean="0">
                <a:solidFill>
                  <a:srgbClr val="00CC00"/>
                </a:solidFill>
              </a:rPr>
              <a:t>Saint</a:t>
            </a:r>
            <a:r>
              <a:rPr lang="cs-CZ" dirty="0" smtClean="0">
                <a:solidFill>
                  <a:srgbClr val="00CC00"/>
                </a:solidFill>
              </a:rPr>
              <a:t>-</a:t>
            </a:r>
            <a:r>
              <a:rPr lang="cs-CZ" dirty="0" err="1" smtClean="0">
                <a:solidFill>
                  <a:srgbClr val="00CC00"/>
                </a:solidFill>
              </a:rPr>
              <a:t>Sylvestre</a:t>
            </a:r>
            <a:r>
              <a:rPr lang="cs-CZ" dirty="0" smtClean="0">
                <a:solidFill>
                  <a:srgbClr val="00CC00"/>
                </a:solidFill>
              </a:rPr>
              <a:t> / </a:t>
            </a:r>
            <a:r>
              <a:rPr lang="cs-CZ" dirty="0" err="1" smtClean="0">
                <a:solidFill>
                  <a:srgbClr val="00CC00"/>
                </a:solidFill>
              </a:rPr>
              <a:t>échange</a:t>
            </a:r>
            <a:r>
              <a:rPr lang="cs-CZ" dirty="0" smtClean="0">
                <a:solidFill>
                  <a:srgbClr val="00CC00"/>
                </a:solidFill>
              </a:rPr>
              <a:t> des </a:t>
            </a:r>
            <a:r>
              <a:rPr lang="cs-CZ" dirty="0" err="1" smtClean="0">
                <a:solidFill>
                  <a:srgbClr val="00CC00"/>
                </a:solidFill>
              </a:rPr>
              <a:t>voeux</a:t>
            </a:r>
            <a:r>
              <a:rPr lang="cs-CZ" dirty="0" smtClean="0">
                <a:solidFill>
                  <a:srgbClr val="00CC00"/>
                </a:solidFill>
              </a:rPr>
              <a:t> / </a:t>
            </a:r>
            <a:r>
              <a:rPr lang="cs-CZ" dirty="0" err="1" smtClean="0">
                <a:solidFill>
                  <a:srgbClr val="00CC00"/>
                </a:solidFill>
              </a:rPr>
              <a:t>étrennes</a:t>
            </a:r>
            <a:endParaRPr lang="cs-CZ" dirty="0" smtClean="0">
              <a:solidFill>
                <a:srgbClr val="00CC00"/>
              </a:solidFill>
            </a:endParaRPr>
          </a:p>
          <a:p>
            <a:endParaRPr lang="cs-CZ" dirty="0" smtClean="0">
              <a:solidFill>
                <a:srgbClr val="00CC00"/>
              </a:solidFill>
            </a:endParaRPr>
          </a:p>
          <a:p>
            <a:r>
              <a:rPr lang="cs-CZ" dirty="0" smtClean="0">
                <a:solidFill>
                  <a:srgbClr val="00CC00"/>
                </a:solidFill>
              </a:rPr>
              <a:t>C- </a:t>
            </a:r>
            <a:r>
              <a:rPr lang="cs-CZ" dirty="0" err="1" smtClean="0">
                <a:solidFill>
                  <a:srgbClr val="00CC00"/>
                </a:solidFill>
              </a:rPr>
              <a:t>Fleurs</a:t>
            </a:r>
            <a:r>
              <a:rPr lang="cs-CZ" dirty="0" smtClean="0">
                <a:solidFill>
                  <a:srgbClr val="00CC00"/>
                </a:solidFill>
              </a:rPr>
              <a:t> </a:t>
            </a:r>
            <a:r>
              <a:rPr lang="cs-CZ" dirty="0" err="1" smtClean="0">
                <a:solidFill>
                  <a:srgbClr val="00CC00"/>
                </a:solidFill>
              </a:rPr>
              <a:t>sur</a:t>
            </a:r>
            <a:r>
              <a:rPr lang="cs-CZ" dirty="0" smtClean="0">
                <a:solidFill>
                  <a:srgbClr val="00CC00"/>
                </a:solidFill>
              </a:rPr>
              <a:t> les </a:t>
            </a:r>
            <a:r>
              <a:rPr lang="cs-CZ" dirty="0" err="1" smtClean="0">
                <a:solidFill>
                  <a:srgbClr val="00CC00"/>
                </a:solidFill>
              </a:rPr>
              <a:t>monuments</a:t>
            </a:r>
            <a:r>
              <a:rPr lang="cs-CZ" dirty="0" smtClean="0">
                <a:solidFill>
                  <a:srgbClr val="00CC00"/>
                </a:solidFill>
              </a:rPr>
              <a:t> </a:t>
            </a:r>
            <a:r>
              <a:rPr lang="cs-CZ" dirty="0" err="1" smtClean="0">
                <a:solidFill>
                  <a:srgbClr val="00CC00"/>
                </a:solidFill>
              </a:rPr>
              <a:t>aux</a:t>
            </a:r>
            <a:r>
              <a:rPr lang="cs-CZ" dirty="0" smtClean="0">
                <a:solidFill>
                  <a:srgbClr val="00CC00"/>
                </a:solidFill>
              </a:rPr>
              <a:t> </a:t>
            </a:r>
            <a:r>
              <a:rPr lang="cs-CZ" dirty="0" err="1" smtClean="0">
                <a:solidFill>
                  <a:srgbClr val="00CC00"/>
                </a:solidFill>
              </a:rPr>
              <a:t>morts</a:t>
            </a:r>
            <a:endParaRPr lang="cs-CZ" dirty="0" smtClean="0">
              <a:solidFill>
                <a:srgbClr val="00CC00"/>
              </a:solidFill>
            </a:endParaRPr>
          </a:p>
          <a:p>
            <a:endParaRPr lang="cs-CZ" dirty="0" smtClean="0">
              <a:solidFill>
                <a:srgbClr val="00CC00"/>
              </a:solidFill>
            </a:endParaRPr>
          </a:p>
          <a:p>
            <a:r>
              <a:rPr lang="cs-CZ" dirty="0" smtClean="0">
                <a:solidFill>
                  <a:srgbClr val="00CC00"/>
                </a:solidFill>
              </a:rPr>
              <a:t>D- </a:t>
            </a:r>
            <a:r>
              <a:rPr lang="cs-CZ" dirty="0" err="1" smtClean="0">
                <a:solidFill>
                  <a:srgbClr val="00CC00"/>
                </a:solidFill>
              </a:rPr>
              <a:t>le</a:t>
            </a:r>
            <a:r>
              <a:rPr lang="cs-CZ" dirty="0" smtClean="0">
                <a:solidFill>
                  <a:srgbClr val="00CC00"/>
                </a:solidFill>
              </a:rPr>
              <a:t> </a:t>
            </a:r>
            <a:r>
              <a:rPr lang="cs-CZ" dirty="0" err="1" smtClean="0">
                <a:solidFill>
                  <a:srgbClr val="00CC00"/>
                </a:solidFill>
              </a:rPr>
              <a:t>muguet</a:t>
            </a:r>
            <a:r>
              <a:rPr lang="cs-CZ" dirty="0" smtClean="0">
                <a:solidFill>
                  <a:srgbClr val="00CC00"/>
                </a:solidFill>
              </a:rPr>
              <a:t> / </a:t>
            </a:r>
            <a:r>
              <a:rPr lang="cs-CZ" dirty="0" err="1" smtClean="0">
                <a:solidFill>
                  <a:srgbClr val="00CC00"/>
                </a:solidFill>
              </a:rPr>
              <a:t>défilé</a:t>
            </a:r>
            <a:r>
              <a:rPr lang="cs-CZ" dirty="0" smtClean="0">
                <a:solidFill>
                  <a:srgbClr val="00CC00"/>
                </a:solidFill>
              </a:rPr>
              <a:t> des </a:t>
            </a:r>
            <a:r>
              <a:rPr lang="cs-CZ" dirty="0" err="1" smtClean="0">
                <a:solidFill>
                  <a:srgbClr val="00CC00"/>
                </a:solidFill>
              </a:rPr>
              <a:t>syndicats</a:t>
            </a:r>
            <a:endParaRPr lang="cs-CZ" dirty="0" smtClean="0">
              <a:solidFill>
                <a:srgbClr val="00CC00"/>
              </a:solidFill>
            </a:endParaRPr>
          </a:p>
          <a:p>
            <a:endParaRPr lang="cs-CZ" dirty="0" smtClean="0">
              <a:solidFill>
                <a:srgbClr val="00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43887" cy="647402"/>
          </a:xfrm>
        </p:spPr>
        <p:txBody>
          <a:bodyPr/>
          <a:lstStyle/>
          <a:p>
            <a:pPr eaLnBrk="1" hangingPunct="1">
              <a:defRPr/>
            </a:pPr>
            <a:r>
              <a:rPr lang="cs-CZ" sz="2000" dirty="0" smtClean="0">
                <a:solidFill>
                  <a:schemeClr val="hlink"/>
                </a:solidFill>
              </a:rPr>
              <a:t>Les </a:t>
            </a:r>
            <a:r>
              <a:rPr lang="cs-CZ" sz="2000" dirty="0" err="1" smtClean="0">
                <a:solidFill>
                  <a:schemeClr val="hlink"/>
                </a:solidFill>
              </a:rPr>
              <a:t>fêtes</a:t>
            </a:r>
            <a:r>
              <a:rPr lang="cs-CZ" sz="2000" dirty="0" smtClean="0">
                <a:solidFill>
                  <a:schemeClr val="hlink"/>
                </a:solidFill>
              </a:rPr>
              <a:t> </a:t>
            </a:r>
            <a:r>
              <a:rPr lang="cs-CZ" sz="2000" dirty="0" err="1" smtClean="0">
                <a:solidFill>
                  <a:schemeClr val="hlink"/>
                </a:solidFill>
              </a:rPr>
              <a:t>religieuses</a:t>
            </a:r>
            <a:r>
              <a:rPr lang="cs-CZ" sz="2000" dirty="0" smtClean="0">
                <a:solidFill>
                  <a:schemeClr val="hlink"/>
                </a:solidFill>
              </a:rPr>
              <a:t> </a:t>
            </a:r>
            <a:r>
              <a:rPr lang="cs-CZ" sz="2000" dirty="0" err="1" smtClean="0">
                <a:solidFill>
                  <a:schemeClr val="hlink"/>
                </a:solidFill>
              </a:rPr>
              <a:t>légales</a:t>
            </a:r>
            <a:r>
              <a:rPr lang="cs-CZ" sz="3200" dirty="0" smtClean="0">
                <a:solidFill>
                  <a:schemeClr val="hlink"/>
                </a:solidFill>
                <a:cs typeface="Arial" charset="0"/>
              </a:rPr>
              <a:t/>
            </a:r>
            <a:br>
              <a:rPr lang="cs-CZ" sz="3200" dirty="0" smtClean="0">
                <a:solidFill>
                  <a:schemeClr val="hlink"/>
                </a:solidFill>
                <a:cs typeface="Arial" charset="0"/>
              </a:rPr>
            </a:br>
            <a:r>
              <a:rPr lang="cs-CZ" sz="1400" dirty="0" err="1" smtClean="0">
                <a:cs typeface="Arial" charset="0"/>
              </a:rPr>
              <a:t>Reliez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chaque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fête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avec</a:t>
            </a:r>
            <a:r>
              <a:rPr lang="cs-CZ" sz="1400" dirty="0" smtClean="0">
                <a:cs typeface="Arial" charset="0"/>
              </a:rPr>
              <a:t> son </a:t>
            </a:r>
            <a:r>
              <a:rPr lang="cs-CZ" sz="1400" dirty="0" err="1" smtClean="0">
                <a:cs typeface="Arial" charset="0"/>
              </a:rPr>
              <a:t>événement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et</a:t>
            </a:r>
            <a:r>
              <a:rPr lang="cs-CZ" sz="1400" dirty="0" smtClean="0">
                <a:cs typeface="Arial" charset="0"/>
              </a:rPr>
              <a:t> son symbole</a:t>
            </a:r>
            <a:endParaRPr lang="en-US" sz="1400" dirty="0" smtClean="0">
              <a:cs typeface="Arial" charset="0"/>
            </a:endParaRP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2386608" cy="31685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000" dirty="0" err="1" smtClean="0"/>
              <a:t>Pâques</a:t>
            </a:r>
            <a:endParaRPr lang="cs-CZ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000" dirty="0" smtClean="0"/>
              <a:t>L´</a:t>
            </a:r>
            <a:r>
              <a:rPr lang="cs-CZ" sz="2000" dirty="0" err="1" smtClean="0"/>
              <a:t>Ascension</a:t>
            </a:r>
            <a:endParaRPr lang="cs-CZ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000" dirty="0" err="1" smtClean="0"/>
              <a:t>Le</a:t>
            </a:r>
            <a:r>
              <a:rPr lang="cs-CZ" sz="2000" dirty="0" smtClean="0"/>
              <a:t> 15 </a:t>
            </a:r>
            <a:r>
              <a:rPr lang="cs-CZ" sz="2000" dirty="0" err="1" smtClean="0"/>
              <a:t>août</a:t>
            </a:r>
            <a:endParaRPr lang="cs-CZ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000" dirty="0" err="1" smtClean="0"/>
              <a:t>Le</a:t>
            </a:r>
            <a:r>
              <a:rPr lang="cs-CZ" sz="2000" dirty="0" smtClean="0"/>
              <a:t> 1er </a:t>
            </a:r>
            <a:r>
              <a:rPr lang="cs-CZ" sz="2000" dirty="0" err="1" smtClean="0"/>
              <a:t>novembre</a:t>
            </a:r>
            <a:endParaRPr lang="cs-CZ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000" dirty="0" err="1" smtClean="0"/>
              <a:t>Le</a:t>
            </a:r>
            <a:r>
              <a:rPr lang="cs-CZ" sz="2000" dirty="0" smtClean="0"/>
              <a:t> 25 </a:t>
            </a:r>
            <a:r>
              <a:rPr lang="cs-CZ" sz="2000" dirty="0" err="1" smtClean="0"/>
              <a:t>décembre</a:t>
            </a:r>
            <a:endParaRPr lang="cs-CZ" sz="2000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3275856" y="1052736"/>
            <a:ext cx="532859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Célébration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de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tous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les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saints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, c´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est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 la „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Toussaint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“</a:t>
            </a:r>
          </a:p>
          <a:p>
            <a:pPr marL="342900" indent="-342900">
              <a:buAutoNum type="arabicParenR"/>
            </a:pPr>
            <a:endParaRPr lang="cs-CZ" sz="1600" dirty="0" smtClean="0">
              <a:solidFill>
                <a:srgbClr val="FF3399"/>
              </a:solidFill>
              <a:latin typeface="+mn-lt"/>
            </a:endParaRPr>
          </a:p>
          <a:p>
            <a:pPr marL="342900" indent="-342900">
              <a:buAutoNum type="arabicParenR"/>
            </a:pP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Célébration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de la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naissance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du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Christ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, c´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est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„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Noël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“</a:t>
            </a:r>
          </a:p>
          <a:p>
            <a:pPr marL="342900" indent="-342900">
              <a:buAutoNum type="arabicParenR"/>
            </a:pPr>
            <a:endParaRPr lang="cs-CZ" sz="1600" dirty="0" smtClean="0">
              <a:solidFill>
                <a:srgbClr val="FF3399"/>
              </a:solidFill>
              <a:latin typeface="+mn-lt"/>
            </a:endParaRPr>
          </a:p>
          <a:p>
            <a:pPr marL="342900" indent="-342900">
              <a:buAutoNum type="arabicParenR"/>
            </a:pP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Commémoration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de la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résurrection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du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Christ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.</a:t>
            </a:r>
          </a:p>
          <a:p>
            <a:pPr marL="342900" indent="-342900">
              <a:buAutoNum type="arabicParenR"/>
            </a:pPr>
            <a:endParaRPr lang="cs-CZ" sz="1600" dirty="0" smtClean="0">
              <a:solidFill>
                <a:srgbClr val="FF3399"/>
              </a:solidFill>
              <a:latin typeface="+mn-lt"/>
            </a:endParaRPr>
          </a:p>
          <a:p>
            <a:pPr marL="342900" indent="-342900">
              <a:buAutoNum type="arabicParenR"/>
            </a:pP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Commémoration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de l´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élévation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du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Christ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dans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le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ciel</a:t>
            </a:r>
            <a:endParaRPr lang="cs-CZ" sz="1600" dirty="0" smtClean="0">
              <a:solidFill>
                <a:srgbClr val="FF3399"/>
              </a:solidFill>
              <a:latin typeface="+mn-lt"/>
            </a:endParaRPr>
          </a:p>
          <a:p>
            <a:pPr marL="342900" indent="-342900">
              <a:buAutoNum type="arabicParenR"/>
            </a:pPr>
            <a:endParaRPr lang="cs-CZ" sz="1600" dirty="0" smtClean="0">
              <a:solidFill>
                <a:srgbClr val="FF3399"/>
              </a:solidFill>
              <a:latin typeface="+mn-lt"/>
            </a:endParaRPr>
          </a:p>
          <a:p>
            <a:pPr marL="342900" indent="-342900">
              <a:buAutoNum type="arabicParenR"/>
            </a:pP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L´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Assomption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, l´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enlèvement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mirucaleux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de la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Vierge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Marie par les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anges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539552" y="4797152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CC00"/>
                </a:solidFill>
              </a:rPr>
              <a:t>A- la </a:t>
            </a:r>
            <a:r>
              <a:rPr lang="cs-CZ" dirty="0" err="1" smtClean="0">
                <a:solidFill>
                  <a:srgbClr val="00CC00"/>
                </a:solidFill>
              </a:rPr>
              <a:t>messe</a:t>
            </a:r>
            <a:r>
              <a:rPr lang="cs-CZ" dirty="0" smtClean="0">
                <a:solidFill>
                  <a:srgbClr val="00CC00"/>
                </a:solidFill>
              </a:rPr>
              <a:t> de </a:t>
            </a:r>
            <a:r>
              <a:rPr lang="cs-CZ" dirty="0" err="1" smtClean="0">
                <a:solidFill>
                  <a:srgbClr val="00CC00"/>
                </a:solidFill>
              </a:rPr>
              <a:t>Minuit</a:t>
            </a:r>
            <a:r>
              <a:rPr lang="cs-CZ" dirty="0" smtClean="0">
                <a:solidFill>
                  <a:srgbClr val="00CC00"/>
                </a:solidFill>
              </a:rPr>
              <a:t> / la </a:t>
            </a:r>
            <a:r>
              <a:rPr lang="cs-CZ" dirty="0" err="1" smtClean="0">
                <a:solidFill>
                  <a:srgbClr val="00CC00"/>
                </a:solidFill>
              </a:rPr>
              <a:t>dinde</a:t>
            </a:r>
            <a:r>
              <a:rPr lang="cs-CZ" dirty="0" smtClean="0">
                <a:solidFill>
                  <a:srgbClr val="00CC00"/>
                </a:solidFill>
              </a:rPr>
              <a:t> </a:t>
            </a:r>
            <a:r>
              <a:rPr lang="cs-CZ" dirty="0" err="1" smtClean="0">
                <a:solidFill>
                  <a:srgbClr val="00CC00"/>
                </a:solidFill>
              </a:rPr>
              <a:t>et</a:t>
            </a:r>
            <a:r>
              <a:rPr lang="cs-CZ" dirty="0" smtClean="0">
                <a:solidFill>
                  <a:srgbClr val="00CC00"/>
                </a:solidFill>
              </a:rPr>
              <a:t> la </a:t>
            </a:r>
            <a:r>
              <a:rPr lang="cs-CZ" dirty="0" err="1" smtClean="0">
                <a:solidFill>
                  <a:srgbClr val="00CC00"/>
                </a:solidFill>
              </a:rPr>
              <a:t>bûche</a:t>
            </a:r>
            <a:r>
              <a:rPr lang="cs-CZ" dirty="0" smtClean="0">
                <a:solidFill>
                  <a:srgbClr val="00CC00"/>
                </a:solidFill>
              </a:rPr>
              <a:t> /  la </a:t>
            </a:r>
            <a:r>
              <a:rPr lang="cs-CZ" dirty="0" err="1" smtClean="0">
                <a:solidFill>
                  <a:srgbClr val="00CC00"/>
                </a:solidFill>
              </a:rPr>
              <a:t>crèche</a:t>
            </a:r>
            <a:r>
              <a:rPr lang="cs-CZ" dirty="0" smtClean="0">
                <a:solidFill>
                  <a:srgbClr val="00CC00"/>
                </a:solidFill>
              </a:rPr>
              <a:t> / </a:t>
            </a:r>
            <a:r>
              <a:rPr lang="cs-CZ" dirty="0" err="1" smtClean="0">
                <a:solidFill>
                  <a:srgbClr val="00CC00"/>
                </a:solidFill>
              </a:rPr>
              <a:t>le</a:t>
            </a:r>
            <a:r>
              <a:rPr lang="cs-CZ" dirty="0" smtClean="0">
                <a:solidFill>
                  <a:srgbClr val="00CC00"/>
                </a:solidFill>
              </a:rPr>
              <a:t> sapin</a:t>
            </a:r>
          </a:p>
          <a:p>
            <a:endParaRPr lang="cs-CZ" dirty="0" smtClean="0">
              <a:solidFill>
                <a:srgbClr val="00CC00"/>
              </a:solidFill>
            </a:endParaRPr>
          </a:p>
          <a:p>
            <a:r>
              <a:rPr lang="cs-CZ" dirty="0" smtClean="0">
                <a:solidFill>
                  <a:srgbClr val="00CC00"/>
                </a:solidFill>
              </a:rPr>
              <a:t>B- Les </a:t>
            </a:r>
            <a:r>
              <a:rPr lang="cs-CZ" dirty="0" err="1" smtClean="0">
                <a:solidFill>
                  <a:srgbClr val="00CC00"/>
                </a:solidFill>
              </a:rPr>
              <a:t>chrysanthèmes</a:t>
            </a:r>
            <a:endParaRPr lang="cs-CZ" dirty="0" smtClean="0">
              <a:solidFill>
                <a:srgbClr val="00CC00"/>
              </a:solidFill>
            </a:endParaRPr>
          </a:p>
          <a:p>
            <a:endParaRPr lang="cs-CZ" dirty="0" smtClean="0">
              <a:solidFill>
                <a:srgbClr val="00CC00"/>
              </a:solidFill>
            </a:endParaRPr>
          </a:p>
          <a:p>
            <a:r>
              <a:rPr lang="cs-CZ" dirty="0" smtClean="0">
                <a:solidFill>
                  <a:srgbClr val="00CC00"/>
                </a:solidFill>
              </a:rPr>
              <a:t>C- les </a:t>
            </a:r>
            <a:r>
              <a:rPr lang="cs-CZ" dirty="0" err="1" smtClean="0">
                <a:solidFill>
                  <a:srgbClr val="00CC00"/>
                </a:solidFill>
              </a:rPr>
              <a:t>cloches</a:t>
            </a:r>
            <a:r>
              <a:rPr lang="cs-CZ" dirty="0" smtClean="0">
                <a:solidFill>
                  <a:srgbClr val="00CC00"/>
                </a:solidFill>
              </a:rPr>
              <a:t> / les </a:t>
            </a:r>
            <a:r>
              <a:rPr lang="cs-CZ" dirty="0" err="1" smtClean="0">
                <a:solidFill>
                  <a:srgbClr val="00CC00"/>
                </a:solidFill>
              </a:rPr>
              <a:t>chocolats</a:t>
            </a:r>
            <a:r>
              <a:rPr lang="cs-CZ" dirty="0" smtClean="0">
                <a:solidFill>
                  <a:srgbClr val="00CC00"/>
                </a:solidFill>
              </a:rPr>
              <a:t> / l´</a:t>
            </a:r>
            <a:r>
              <a:rPr lang="cs-CZ" dirty="0" err="1" smtClean="0">
                <a:solidFill>
                  <a:srgbClr val="00CC00"/>
                </a:solidFill>
              </a:rPr>
              <a:t>agneau</a:t>
            </a:r>
            <a:endParaRPr lang="cs-CZ" dirty="0">
              <a:solidFill>
                <a:srgbClr val="00CC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8232775" cy="589508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1800" dirty="0" smtClean="0">
                <a:solidFill>
                  <a:schemeClr val="hlink"/>
                </a:solidFill>
              </a:rPr>
              <a:t>Les </a:t>
            </a:r>
            <a:r>
              <a:rPr lang="cs-CZ" sz="1800" dirty="0" err="1" smtClean="0">
                <a:solidFill>
                  <a:schemeClr val="hlink"/>
                </a:solidFill>
              </a:rPr>
              <a:t>autres</a:t>
            </a:r>
            <a:r>
              <a:rPr lang="cs-CZ" sz="1800" dirty="0" smtClean="0">
                <a:solidFill>
                  <a:schemeClr val="hlink"/>
                </a:solidFill>
              </a:rPr>
              <a:t> </a:t>
            </a:r>
            <a:r>
              <a:rPr lang="cs-CZ" sz="1800" dirty="0" err="1" smtClean="0">
                <a:solidFill>
                  <a:schemeClr val="hlink"/>
                </a:solidFill>
              </a:rPr>
              <a:t>fêtes</a:t>
            </a:r>
            <a:r>
              <a:rPr lang="cs-CZ" sz="1800" dirty="0" smtClean="0">
                <a:solidFill>
                  <a:schemeClr val="hlink"/>
                </a:solidFill>
              </a:rPr>
              <a:t> </a:t>
            </a:r>
            <a:r>
              <a:rPr lang="cs-CZ" sz="2000" dirty="0" smtClean="0">
                <a:solidFill>
                  <a:schemeClr val="hlink"/>
                </a:solidFill>
                <a:cs typeface="Arial" charset="0"/>
              </a:rPr>
              <a:t/>
            </a:r>
            <a:br>
              <a:rPr lang="cs-CZ" sz="2000" dirty="0" smtClean="0">
                <a:solidFill>
                  <a:schemeClr val="hlink"/>
                </a:solidFill>
                <a:cs typeface="Arial" charset="0"/>
              </a:rPr>
            </a:br>
            <a:r>
              <a:rPr lang="cs-CZ" sz="1400" dirty="0" err="1" smtClean="0">
                <a:cs typeface="Arial" charset="0"/>
              </a:rPr>
              <a:t>Reliez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chaque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fête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avec</a:t>
            </a:r>
            <a:r>
              <a:rPr lang="cs-CZ" sz="1400" dirty="0" smtClean="0">
                <a:cs typeface="Arial" charset="0"/>
              </a:rPr>
              <a:t> son </a:t>
            </a:r>
            <a:r>
              <a:rPr lang="cs-CZ" sz="1400" dirty="0" err="1" smtClean="0">
                <a:cs typeface="Arial" charset="0"/>
              </a:rPr>
              <a:t>événement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et</a:t>
            </a:r>
            <a:r>
              <a:rPr lang="cs-CZ" sz="1400" dirty="0" smtClean="0">
                <a:cs typeface="Arial" charset="0"/>
              </a:rPr>
              <a:t> son symbole</a:t>
            </a:r>
            <a:endParaRPr lang="en-US" sz="1400" dirty="0" smtClean="0">
              <a:cs typeface="Arial" charset="0"/>
            </a:endParaRPr>
          </a:p>
        </p:txBody>
      </p:sp>
      <p:sp>
        <p:nvSpPr>
          <p:cNvPr id="30722" name="Rectangle 3"/>
          <p:cNvSpPr>
            <a:spLocks noGrp="1"/>
          </p:cNvSpPr>
          <p:nvPr>
            <p:ph type="body" idx="4294967295"/>
          </p:nvPr>
        </p:nvSpPr>
        <p:spPr>
          <a:xfrm>
            <a:off x="684213" y="1052513"/>
            <a:ext cx="3527747" cy="288054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dirty="0" smtClean="0"/>
              <a:t>L´</a:t>
            </a:r>
            <a:r>
              <a:rPr lang="cs-CZ" sz="2000" dirty="0" err="1" smtClean="0"/>
              <a:t>épiphanie</a:t>
            </a:r>
            <a:endParaRPr lang="cs-CZ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dirty="0" smtClean="0"/>
              <a:t>La </a:t>
            </a:r>
            <a:r>
              <a:rPr lang="cs-CZ" sz="2000" dirty="0" err="1" smtClean="0"/>
              <a:t>Chandeleur</a:t>
            </a:r>
            <a:endParaRPr lang="cs-CZ" sz="2000" dirty="0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dirty="0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dirty="0" err="1" smtClean="0">
                <a:cs typeface="Arial" charset="0"/>
              </a:rPr>
              <a:t>Mardi</a:t>
            </a:r>
            <a:r>
              <a:rPr lang="cs-CZ" sz="2000" dirty="0" smtClean="0">
                <a:cs typeface="Arial" charset="0"/>
              </a:rPr>
              <a:t> </a:t>
            </a:r>
            <a:r>
              <a:rPr lang="cs-CZ" sz="2000" dirty="0" err="1" smtClean="0">
                <a:cs typeface="Arial" charset="0"/>
              </a:rPr>
              <a:t>Gras</a:t>
            </a:r>
            <a:endParaRPr lang="cs-CZ" sz="2000" dirty="0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dirty="0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dirty="0" smtClean="0">
                <a:cs typeface="Arial" charset="0"/>
              </a:rPr>
              <a:t>La </a:t>
            </a:r>
            <a:r>
              <a:rPr lang="cs-CZ" sz="2000" dirty="0" err="1" smtClean="0">
                <a:cs typeface="Arial" charset="0"/>
              </a:rPr>
              <a:t>Saint</a:t>
            </a:r>
            <a:r>
              <a:rPr lang="cs-CZ" sz="2000" dirty="0" smtClean="0">
                <a:cs typeface="Arial" charset="0"/>
              </a:rPr>
              <a:t> Valentin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dirty="0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dirty="0" err="1" smtClean="0">
                <a:cs typeface="Arial" charset="0"/>
              </a:rPr>
              <a:t>Le</a:t>
            </a:r>
            <a:r>
              <a:rPr lang="cs-CZ" sz="2000" dirty="0" smtClean="0">
                <a:cs typeface="Arial" charset="0"/>
              </a:rPr>
              <a:t> 1er </a:t>
            </a:r>
            <a:r>
              <a:rPr lang="cs-CZ" sz="2000" dirty="0" err="1" smtClean="0">
                <a:cs typeface="Arial" charset="0"/>
              </a:rPr>
              <a:t>avril</a:t>
            </a:r>
            <a:endParaRPr lang="cs-CZ" sz="2000" dirty="0" smtClean="0">
              <a:cs typeface="Arial" charset="0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3491880" y="908720"/>
            <a:ext cx="511237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AutoNum type="arabicParenR"/>
            </a:pP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Commémoration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de l´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adoration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du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Christ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par les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Rois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mages</a:t>
            </a:r>
            <a:endParaRPr lang="cs-CZ" sz="1600" dirty="0" smtClean="0">
              <a:solidFill>
                <a:srgbClr val="FF3399"/>
              </a:solidFill>
              <a:latin typeface="+mn-lt"/>
            </a:endParaRPr>
          </a:p>
          <a:p>
            <a:pPr marL="457200" indent="-457200">
              <a:spcBef>
                <a:spcPct val="50000"/>
              </a:spcBef>
              <a:buAutoNum type="arabicParenR"/>
            </a:pPr>
            <a:endParaRPr lang="cs-CZ" sz="1600" dirty="0" smtClean="0">
              <a:solidFill>
                <a:srgbClr val="FF3399"/>
              </a:solidFill>
              <a:latin typeface="+mn-lt"/>
            </a:endParaRPr>
          </a:p>
          <a:p>
            <a:pPr marL="457200" indent="-457200">
              <a:spcBef>
                <a:spcPct val="50000"/>
              </a:spcBef>
              <a:buAutoNum type="arabicParenR"/>
            </a:pP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Le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jour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des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plaisanteries</a:t>
            </a:r>
            <a:endParaRPr lang="cs-CZ" sz="1600" dirty="0" smtClean="0">
              <a:solidFill>
                <a:srgbClr val="FF3399"/>
              </a:solidFill>
              <a:latin typeface="+mn-lt"/>
            </a:endParaRPr>
          </a:p>
          <a:p>
            <a:pPr marL="457200" indent="-457200">
              <a:spcBef>
                <a:spcPct val="50000"/>
              </a:spcBef>
              <a:buAutoNum type="arabicParenR"/>
            </a:pPr>
            <a:endParaRPr lang="cs-CZ" sz="1600" dirty="0" smtClean="0">
              <a:solidFill>
                <a:srgbClr val="FF3399"/>
              </a:solidFill>
              <a:latin typeface="+mn-lt"/>
            </a:endParaRPr>
          </a:p>
          <a:p>
            <a:pPr marL="457200" indent="-457200">
              <a:spcBef>
                <a:spcPct val="50000"/>
              </a:spcBef>
              <a:buAutoNum type="arabicParenR"/>
            </a:pP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Le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Carnaval</a:t>
            </a:r>
            <a:endParaRPr lang="cs-CZ" sz="1600" dirty="0" smtClean="0">
              <a:solidFill>
                <a:srgbClr val="FF3399"/>
              </a:solidFill>
              <a:latin typeface="+mn-lt"/>
            </a:endParaRPr>
          </a:p>
          <a:p>
            <a:pPr marL="457200" indent="-457200">
              <a:spcBef>
                <a:spcPct val="50000"/>
              </a:spcBef>
              <a:buAutoNum type="arabicParenR"/>
            </a:pPr>
            <a:endParaRPr lang="cs-CZ" sz="1600" dirty="0" smtClean="0">
              <a:solidFill>
                <a:srgbClr val="FF3399"/>
              </a:solidFill>
              <a:latin typeface="+mn-lt"/>
            </a:endParaRPr>
          </a:p>
          <a:p>
            <a:pPr marL="457200" indent="-457200">
              <a:spcBef>
                <a:spcPct val="50000"/>
              </a:spcBef>
              <a:buAutoNum type="arabicParenR"/>
            </a:pP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La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fête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des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amoureux</a:t>
            </a:r>
            <a:endParaRPr lang="cs-CZ" sz="1600" dirty="0" smtClean="0">
              <a:solidFill>
                <a:srgbClr val="FF3399"/>
              </a:solidFill>
              <a:latin typeface="+mn-lt"/>
            </a:endParaRPr>
          </a:p>
          <a:p>
            <a:pPr marL="457200" indent="-457200">
              <a:spcBef>
                <a:spcPct val="50000"/>
              </a:spcBef>
              <a:buAutoNum type="arabicParenR"/>
            </a:pPr>
            <a:endParaRPr lang="cs-CZ" sz="1600" dirty="0" smtClean="0">
              <a:solidFill>
                <a:srgbClr val="FF3399"/>
              </a:solidFill>
              <a:latin typeface="+mn-lt"/>
            </a:endParaRPr>
          </a:p>
          <a:p>
            <a:pPr marL="457200" indent="-457200">
              <a:spcBef>
                <a:spcPct val="50000"/>
              </a:spcBef>
              <a:buAutoNum type="arabicParenR"/>
            </a:pP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Fête</a:t>
            </a:r>
            <a:r>
              <a:rPr lang="cs-CZ" sz="1600" dirty="0" smtClean="0">
                <a:solidFill>
                  <a:srgbClr val="FF3399"/>
                </a:solidFill>
                <a:latin typeface="+mn-lt"/>
              </a:rPr>
              <a:t> des </a:t>
            </a:r>
            <a:r>
              <a:rPr lang="cs-CZ" sz="1600" dirty="0" err="1" smtClean="0">
                <a:solidFill>
                  <a:srgbClr val="FF3399"/>
                </a:solidFill>
                <a:latin typeface="+mn-lt"/>
              </a:rPr>
              <a:t>chandelles</a:t>
            </a:r>
            <a:endParaRPr lang="cs-CZ" sz="1600" dirty="0" smtClean="0">
              <a:solidFill>
                <a:srgbClr val="FF3399"/>
              </a:solidFill>
              <a:latin typeface="+mn-lt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755576" y="4509120"/>
            <a:ext cx="76328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arenR"/>
            </a:pPr>
            <a:r>
              <a:rPr lang="cs-CZ" sz="1600" dirty="0" err="1" smtClean="0">
                <a:solidFill>
                  <a:srgbClr val="00CC00"/>
                </a:solidFill>
              </a:rPr>
              <a:t>Le</a:t>
            </a:r>
            <a:r>
              <a:rPr lang="cs-CZ" sz="1600" dirty="0" smtClean="0">
                <a:solidFill>
                  <a:srgbClr val="00CC00"/>
                </a:solidFill>
              </a:rPr>
              <a:t> </a:t>
            </a:r>
            <a:r>
              <a:rPr lang="cs-CZ" sz="1600" dirty="0" err="1" smtClean="0">
                <a:solidFill>
                  <a:srgbClr val="00CC00"/>
                </a:solidFill>
              </a:rPr>
              <a:t>poisson</a:t>
            </a:r>
            <a:r>
              <a:rPr lang="cs-CZ" sz="1600" dirty="0" smtClean="0">
                <a:solidFill>
                  <a:srgbClr val="00CC00"/>
                </a:solidFill>
              </a:rPr>
              <a:t> </a:t>
            </a:r>
          </a:p>
          <a:p>
            <a:pPr marL="342900" indent="-342900">
              <a:buAutoNum type="alphaUcParenR"/>
            </a:pPr>
            <a:endParaRPr lang="cs-CZ" sz="1600" dirty="0" smtClean="0">
              <a:solidFill>
                <a:srgbClr val="00CC00"/>
              </a:solidFill>
            </a:endParaRPr>
          </a:p>
          <a:p>
            <a:pPr marL="342900" indent="-342900">
              <a:buAutoNum type="alphaUcParenR"/>
            </a:pPr>
            <a:r>
              <a:rPr lang="cs-CZ" sz="1600" dirty="0" err="1" smtClean="0">
                <a:solidFill>
                  <a:srgbClr val="00CC00"/>
                </a:solidFill>
              </a:rPr>
              <a:t>Déguisements</a:t>
            </a:r>
            <a:r>
              <a:rPr lang="cs-CZ" sz="1600" dirty="0" smtClean="0">
                <a:solidFill>
                  <a:srgbClr val="00CC00"/>
                </a:solidFill>
              </a:rPr>
              <a:t> / </a:t>
            </a:r>
            <a:r>
              <a:rPr lang="cs-CZ" sz="1600" dirty="0" err="1" smtClean="0">
                <a:solidFill>
                  <a:srgbClr val="00CC00"/>
                </a:solidFill>
              </a:rPr>
              <a:t>défilé</a:t>
            </a:r>
            <a:r>
              <a:rPr lang="cs-CZ" sz="1600" dirty="0" smtClean="0">
                <a:solidFill>
                  <a:srgbClr val="00CC00"/>
                </a:solidFill>
              </a:rPr>
              <a:t> de </a:t>
            </a:r>
            <a:r>
              <a:rPr lang="cs-CZ" sz="1600" dirty="0" err="1" smtClean="0">
                <a:solidFill>
                  <a:srgbClr val="00CC00"/>
                </a:solidFill>
              </a:rPr>
              <a:t>chars</a:t>
            </a:r>
            <a:r>
              <a:rPr lang="cs-CZ" sz="1600" dirty="0" smtClean="0">
                <a:solidFill>
                  <a:srgbClr val="00CC00"/>
                </a:solidFill>
              </a:rPr>
              <a:t> / </a:t>
            </a:r>
            <a:r>
              <a:rPr lang="cs-CZ" sz="1600" dirty="0" err="1" smtClean="0">
                <a:solidFill>
                  <a:srgbClr val="00CC00"/>
                </a:solidFill>
              </a:rPr>
              <a:t>beignets</a:t>
            </a:r>
            <a:endParaRPr lang="cs-CZ" sz="1600" dirty="0" smtClean="0">
              <a:solidFill>
                <a:srgbClr val="00CC00"/>
              </a:solidFill>
            </a:endParaRPr>
          </a:p>
          <a:p>
            <a:endParaRPr lang="cs-CZ" sz="1600" dirty="0" smtClean="0">
              <a:solidFill>
                <a:srgbClr val="00CC00"/>
              </a:solidFill>
            </a:endParaRPr>
          </a:p>
          <a:p>
            <a:r>
              <a:rPr lang="cs-CZ" sz="1600" dirty="0" smtClean="0">
                <a:solidFill>
                  <a:srgbClr val="00CC00"/>
                </a:solidFill>
              </a:rPr>
              <a:t>C) La </a:t>
            </a:r>
            <a:r>
              <a:rPr lang="cs-CZ" sz="1600" dirty="0" err="1" smtClean="0">
                <a:solidFill>
                  <a:srgbClr val="00CC00"/>
                </a:solidFill>
              </a:rPr>
              <a:t>galette</a:t>
            </a:r>
            <a:r>
              <a:rPr lang="cs-CZ" sz="1600" dirty="0" smtClean="0">
                <a:solidFill>
                  <a:srgbClr val="00CC00"/>
                </a:solidFill>
              </a:rPr>
              <a:t> / la </a:t>
            </a:r>
            <a:r>
              <a:rPr lang="cs-CZ" sz="1600" dirty="0" err="1" smtClean="0">
                <a:solidFill>
                  <a:srgbClr val="00CC00"/>
                </a:solidFill>
              </a:rPr>
              <a:t>fève</a:t>
            </a:r>
            <a:r>
              <a:rPr lang="cs-CZ" sz="1600" dirty="0" smtClean="0">
                <a:solidFill>
                  <a:srgbClr val="00CC00"/>
                </a:solidFill>
              </a:rPr>
              <a:t> / la </a:t>
            </a:r>
            <a:r>
              <a:rPr lang="cs-CZ" sz="1600" dirty="0" err="1" smtClean="0">
                <a:solidFill>
                  <a:srgbClr val="00CC00"/>
                </a:solidFill>
              </a:rPr>
              <a:t>couronne</a:t>
            </a:r>
            <a:r>
              <a:rPr lang="cs-CZ" sz="1600" dirty="0" smtClean="0">
                <a:solidFill>
                  <a:srgbClr val="00CC00"/>
                </a:solidFill>
              </a:rPr>
              <a:t> de </a:t>
            </a:r>
            <a:r>
              <a:rPr lang="cs-CZ" sz="1600" dirty="0" err="1" smtClean="0">
                <a:solidFill>
                  <a:srgbClr val="00CC00"/>
                </a:solidFill>
              </a:rPr>
              <a:t>roi</a:t>
            </a:r>
            <a:endParaRPr lang="cs-CZ" sz="1600" dirty="0" smtClean="0">
              <a:solidFill>
                <a:srgbClr val="00CC00"/>
              </a:solidFill>
            </a:endParaRPr>
          </a:p>
          <a:p>
            <a:endParaRPr lang="cs-CZ" sz="1600" dirty="0" smtClean="0">
              <a:solidFill>
                <a:srgbClr val="00CC00"/>
              </a:solidFill>
            </a:endParaRPr>
          </a:p>
          <a:p>
            <a:r>
              <a:rPr lang="cs-CZ" sz="1600" dirty="0" smtClean="0">
                <a:solidFill>
                  <a:srgbClr val="00CC00"/>
                </a:solidFill>
              </a:rPr>
              <a:t>D) </a:t>
            </a:r>
            <a:r>
              <a:rPr lang="cs-CZ" sz="1600" dirty="0" err="1" smtClean="0">
                <a:solidFill>
                  <a:srgbClr val="00CC00"/>
                </a:solidFill>
              </a:rPr>
              <a:t>Une</a:t>
            </a:r>
            <a:r>
              <a:rPr lang="cs-CZ" sz="1600" dirty="0" smtClean="0">
                <a:solidFill>
                  <a:srgbClr val="00CC00"/>
                </a:solidFill>
              </a:rPr>
              <a:t> </a:t>
            </a:r>
            <a:r>
              <a:rPr lang="cs-CZ" sz="1600" dirty="0" err="1" smtClean="0">
                <a:solidFill>
                  <a:srgbClr val="00CC00"/>
                </a:solidFill>
              </a:rPr>
              <a:t>carte</a:t>
            </a:r>
            <a:r>
              <a:rPr lang="cs-CZ" sz="1600" dirty="0" smtClean="0">
                <a:solidFill>
                  <a:srgbClr val="00CC00"/>
                </a:solidFill>
              </a:rPr>
              <a:t> / </a:t>
            </a:r>
            <a:r>
              <a:rPr lang="cs-CZ" sz="1600" dirty="0" err="1" smtClean="0">
                <a:solidFill>
                  <a:srgbClr val="00CC00"/>
                </a:solidFill>
              </a:rPr>
              <a:t>un</a:t>
            </a:r>
            <a:r>
              <a:rPr lang="cs-CZ" sz="1600" dirty="0" smtClean="0">
                <a:solidFill>
                  <a:srgbClr val="00CC00"/>
                </a:solidFill>
              </a:rPr>
              <a:t> </a:t>
            </a:r>
            <a:r>
              <a:rPr lang="cs-CZ" sz="1600" dirty="0" err="1" smtClean="0">
                <a:solidFill>
                  <a:srgbClr val="00CC00"/>
                </a:solidFill>
              </a:rPr>
              <a:t>cadeau</a:t>
            </a:r>
            <a:r>
              <a:rPr lang="cs-CZ" sz="1600" dirty="0" smtClean="0">
                <a:solidFill>
                  <a:srgbClr val="00CC00"/>
                </a:solidFill>
              </a:rPr>
              <a:t> </a:t>
            </a:r>
            <a:r>
              <a:rPr lang="cs-CZ" sz="1600" dirty="0" err="1" smtClean="0">
                <a:solidFill>
                  <a:srgbClr val="00CC00"/>
                </a:solidFill>
              </a:rPr>
              <a:t>en</a:t>
            </a:r>
            <a:r>
              <a:rPr lang="cs-CZ" sz="1600" dirty="0" smtClean="0">
                <a:solidFill>
                  <a:srgbClr val="00CC00"/>
                </a:solidFill>
              </a:rPr>
              <a:t> </a:t>
            </a:r>
            <a:r>
              <a:rPr lang="cs-CZ" sz="1600" dirty="0" err="1" smtClean="0">
                <a:solidFill>
                  <a:srgbClr val="00CC00"/>
                </a:solidFill>
              </a:rPr>
              <a:t>forme</a:t>
            </a:r>
            <a:r>
              <a:rPr lang="cs-CZ" sz="1600" dirty="0" smtClean="0">
                <a:solidFill>
                  <a:srgbClr val="00CC00"/>
                </a:solidFill>
              </a:rPr>
              <a:t> de </a:t>
            </a:r>
            <a:r>
              <a:rPr lang="cs-CZ" sz="1600" dirty="0" err="1" smtClean="0">
                <a:solidFill>
                  <a:srgbClr val="00CC00"/>
                </a:solidFill>
              </a:rPr>
              <a:t>coeur</a:t>
            </a:r>
            <a:endParaRPr lang="cs-CZ" sz="1600" dirty="0" smtClean="0">
              <a:solidFill>
                <a:srgbClr val="00CC00"/>
              </a:solidFill>
            </a:endParaRPr>
          </a:p>
          <a:p>
            <a:endParaRPr lang="cs-CZ" sz="1600" dirty="0" smtClean="0">
              <a:solidFill>
                <a:srgbClr val="00CC00"/>
              </a:solidFill>
            </a:endParaRPr>
          </a:p>
          <a:p>
            <a:r>
              <a:rPr lang="cs-CZ" sz="1600" dirty="0" smtClean="0">
                <a:solidFill>
                  <a:srgbClr val="00CC00"/>
                </a:solidFill>
              </a:rPr>
              <a:t>E) Les </a:t>
            </a:r>
            <a:r>
              <a:rPr lang="cs-CZ" sz="1600" dirty="0" err="1" smtClean="0">
                <a:solidFill>
                  <a:srgbClr val="00CC00"/>
                </a:solidFill>
              </a:rPr>
              <a:t>crêpes</a:t>
            </a:r>
            <a:endParaRPr lang="cs-CZ" sz="16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395288" y="188913"/>
            <a:ext cx="8362950" cy="561975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1800" dirty="0" err="1" smtClean="0">
                <a:solidFill>
                  <a:schemeClr val="hlink"/>
                </a:solidFill>
              </a:rPr>
              <a:t>Vrai</a:t>
            </a:r>
            <a:r>
              <a:rPr lang="cs-CZ" sz="1800" dirty="0" smtClean="0">
                <a:solidFill>
                  <a:schemeClr val="hlink"/>
                </a:solidFill>
              </a:rPr>
              <a:t> </a:t>
            </a:r>
            <a:r>
              <a:rPr lang="cs-CZ" sz="1800" dirty="0" err="1" smtClean="0">
                <a:solidFill>
                  <a:schemeClr val="hlink"/>
                </a:solidFill>
              </a:rPr>
              <a:t>ou</a:t>
            </a:r>
            <a:r>
              <a:rPr lang="cs-CZ" sz="1800" dirty="0" smtClean="0">
                <a:solidFill>
                  <a:schemeClr val="hlink"/>
                </a:solidFill>
              </a:rPr>
              <a:t> faux ?</a:t>
            </a:r>
            <a:r>
              <a:rPr lang="cs-CZ" sz="2800" dirty="0" smtClean="0">
                <a:solidFill>
                  <a:srgbClr val="FFCC00"/>
                </a:solidFill>
                <a:cs typeface="Arial" charset="0"/>
              </a:rPr>
              <a:t/>
            </a:r>
            <a:br>
              <a:rPr lang="cs-CZ" sz="2800" dirty="0" smtClean="0">
                <a:solidFill>
                  <a:srgbClr val="FFCC00"/>
                </a:solidFill>
                <a:cs typeface="Arial" charset="0"/>
              </a:rPr>
            </a:br>
            <a:r>
              <a:rPr lang="cs-CZ" sz="1400" dirty="0" err="1" smtClean="0">
                <a:cs typeface="Arial" charset="0"/>
              </a:rPr>
              <a:t>Choisissez</a:t>
            </a:r>
            <a:r>
              <a:rPr lang="cs-CZ" sz="1400" dirty="0" smtClean="0">
                <a:cs typeface="Arial" charset="0"/>
              </a:rPr>
              <a:t> la </a:t>
            </a:r>
            <a:r>
              <a:rPr lang="cs-CZ" sz="1400" dirty="0" err="1" smtClean="0">
                <a:cs typeface="Arial" charset="0"/>
              </a:rPr>
              <a:t>bonne</a:t>
            </a:r>
            <a:r>
              <a:rPr lang="cs-CZ" sz="1400" dirty="0" smtClean="0">
                <a:cs typeface="Arial" charset="0"/>
              </a:rPr>
              <a:t> </a:t>
            </a:r>
            <a:r>
              <a:rPr lang="cs-CZ" sz="1400" dirty="0" err="1" smtClean="0">
                <a:cs typeface="Arial" charset="0"/>
              </a:rPr>
              <a:t>réponse</a:t>
            </a:r>
            <a:endParaRPr lang="en-US" sz="1400" dirty="0" smtClean="0">
              <a:cs typeface="Arial" charset="0"/>
            </a:endParaRPr>
          </a:p>
        </p:txBody>
      </p:sp>
      <p:sp>
        <p:nvSpPr>
          <p:cNvPr id="31746" name="Rectangle 4"/>
          <p:cNvSpPr>
            <a:spLocks noGrp="1"/>
          </p:cNvSpPr>
          <p:nvPr>
            <p:ph type="body" sz="half" idx="4294967295"/>
          </p:nvPr>
        </p:nvSpPr>
        <p:spPr>
          <a:xfrm>
            <a:off x="323528" y="908050"/>
            <a:ext cx="3960439" cy="5329262"/>
          </a:xfrm>
        </p:spPr>
        <p:txBody>
          <a:bodyPr/>
          <a:lstStyle/>
          <a:p>
            <a:pPr eaLnBrk="1" hangingPunct="1">
              <a:buFontTx/>
              <a:buAutoNum type="arabicParenR"/>
            </a:pPr>
            <a:r>
              <a:rPr lang="cs-CZ" sz="1800" dirty="0" err="1" smtClean="0">
                <a:latin typeface="Arial" charset="0"/>
              </a:rPr>
              <a:t>En</a:t>
            </a:r>
            <a:r>
              <a:rPr lang="cs-CZ" sz="1800" dirty="0" smtClean="0">
                <a:latin typeface="Arial" charset="0"/>
              </a:rPr>
              <a:t> France, </a:t>
            </a:r>
            <a:r>
              <a:rPr lang="cs-CZ" sz="1800" dirty="0" err="1" smtClean="0">
                <a:latin typeface="Arial" charset="0"/>
              </a:rPr>
              <a:t>le</a:t>
            </a:r>
            <a:r>
              <a:rPr lang="cs-CZ" sz="1800" dirty="0" smtClean="0">
                <a:latin typeface="Arial" charset="0"/>
              </a:rPr>
              <a:t> 26 </a:t>
            </a:r>
            <a:r>
              <a:rPr lang="cs-CZ" sz="1800" dirty="0" err="1" smtClean="0">
                <a:latin typeface="Arial" charset="0"/>
              </a:rPr>
              <a:t>décembre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est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un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jour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férié</a:t>
            </a:r>
            <a:r>
              <a:rPr lang="cs-CZ" sz="1800" dirty="0" smtClean="0">
                <a:latin typeface="Arial" charset="0"/>
              </a:rPr>
              <a:t>.</a:t>
            </a:r>
          </a:p>
          <a:p>
            <a:pPr eaLnBrk="1" hangingPunct="1">
              <a:buFontTx/>
              <a:buAutoNum type="arabicParenR"/>
            </a:pPr>
            <a:endParaRPr lang="cs-CZ" sz="1800" dirty="0" smtClean="0">
              <a:latin typeface="Arial" charset="0"/>
            </a:endParaRPr>
          </a:p>
          <a:p>
            <a:pPr eaLnBrk="1" hangingPunct="1">
              <a:buFontTx/>
              <a:buAutoNum type="arabicParenR"/>
            </a:pPr>
            <a:r>
              <a:rPr lang="cs-CZ" sz="1800" dirty="0" err="1" smtClean="0">
                <a:latin typeface="Arial" charset="0"/>
              </a:rPr>
              <a:t>Le</a:t>
            </a:r>
            <a:r>
              <a:rPr lang="cs-CZ" sz="1800" dirty="0" smtClean="0">
                <a:latin typeface="Arial" charset="0"/>
              </a:rPr>
              <a:t> 1er </a:t>
            </a:r>
            <a:r>
              <a:rPr lang="cs-CZ" sz="1800" dirty="0" err="1" smtClean="0">
                <a:latin typeface="Arial" charset="0"/>
              </a:rPr>
              <a:t>mai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est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le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seul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jour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où</a:t>
            </a:r>
            <a:r>
              <a:rPr lang="cs-CZ" sz="1800" dirty="0" smtClean="0">
                <a:latin typeface="Arial" charset="0"/>
              </a:rPr>
              <a:t> on </a:t>
            </a:r>
            <a:r>
              <a:rPr lang="cs-CZ" sz="1800" dirty="0" err="1" smtClean="0">
                <a:latin typeface="Arial" charset="0"/>
              </a:rPr>
              <a:t>peut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vendre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librement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du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muguet</a:t>
            </a:r>
            <a:r>
              <a:rPr lang="cs-CZ" sz="1800" dirty="0" smtClean="0">
                <a:latin typeface="Arial" charset="0"/>
              </a:rPr>
              <a:t>.</a:t>
            </a:r>
          </a:p>
          <a:p>
            <a:pPr eaLnBrk="1" hangingPunct="1">
              <a:buFontTx/>
              <a:buAutoNum type="arabicParenR"/>
            </a:pPr>
            <a:endParaRPr lang="cs-CZ" sz="1800" dirty="0" smtClean="0">
              <a:latin typeface="Arial" charset="0"/>
            </a:endParaRPr>
          </a:p>
          <a:p>
            <a:pPr eaLnBrk="1" hangingPunct="1">
              <a:buFontTx/>
              <a:buAutoNum type="arabicParenR"/>
            </a:pPr>
            <a:r>
              <a:rPr lang="cs-CZ" sz="1800" dirty="0" err="1" smtClean="0">
                <a:latin typeface="Arial" charset="0"/>
              </a:rPr>
              <a:t>Le</a:t>
            </a:r>
            <a:r>
              <a:rPr lang="cs-CZ" sz="1800" dirty="0" smtClean="0">
                <a:latin typeface="Arial" charset="0"/>
              </a:rPr>
              <a:t> 14 </a:t>
            </a:r>
            <a:r>
              <a:rPr lang="cs-CZ" sz="1800" dirty="0" err="1" smtClean="0">
                <a:latin typeface="Arial" charset="0"/>
              </a:rPr>
              <a:t>juillet</a:t>
            </a:r>
            <a:r>
              <a:rPr lang="cs-CZ" sz="1800" dirty="0" smtClean="0">
                <a:latin typeface="Arial" charset="0"/>
              </a:rPr>
              <a:t>, les </a:t>
            </a:r>
            <a:r>
              <a:rPr lang="cs-CZ" sz="1800" dirty="0" err="1" smtClean="0">
                <a:latin typeface="Arial" charset="0"/>
              </a:rPr>
              <a:t>militaires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défilent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sur</a:t>
            </a:r>
            <a:r>
              <a:rPr lang="cs-CZ" sz="1800" dirty="0" smtClean="0">
                <a:latin typeface="Arial" charset="0"/>
              </a:rPr>
              <a:t> les </a:t>
            </a:r>
            <a:r>
              <a:rPr lang="cs-CZ" sz="1800" dirty="0" err="1" smtClean="0">
                <a:latin typeface="Arial" charset="0"/>
              </a:rPr>
              <a:t>Champs</a:t>
            </a:r>
            <a:r>
              <a:rPr lang="cs-CZ" sz="1800" dirty="0" smtClean="0">
                <a:latin typeface="Arial" charset="0"/>
              </a:rPr>
              <a:t>-</a:t>
            </a:r>
            <a:r>
              <a:rPr lang="cs-CZ" sz="1800" dirty="0" err="1" smtClean="0">
                <a:latin typeface="Arial" charset="0"/>
              </a:rPr>
              <a:t>Elysées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devant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le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président</a:t>
            </a:r>
            <a:r>
              <a:rPr lang="cs-CZ" sz="1800" dirty="0" smtClean="0">
                <a:latin typeface="Arial" charset="0"/>
              </a:rPr>
              <a:t> de la </a:t>
            </a:r>
            <a:r>
              <a:rPr lang="cs-CZ" sz="1800" dirty="0" err="1" smtClean="0">
                <a:latin typeface="Arial" charset="0"/>
              </a:rPr>
              <a:t>République</a:t>
            </a:r>
            <a:r>
              <a:rPr lang="cs-CZ" sz="1800" dirty="0" smtClean="0">
                <a:latin typeface="Arial" charset="0"/>
              </a:rPr>
              <a:t>.</a:t>
            </a:r>
          </a:p>
          <a:p>
            <a:pPr eaLnBrk="1" hangingPunct="1">
              <a:buFontTx/>
              <a:buAutoNum type="arabicParenR"/>
            </a:pPr>
            <a:endParaRPr lang="cs-CZ" sz="1800" dirty="0" smtClean="0">
              <a:latin typeface="Arial" charset="0"/>
            </a:endParaRPr>
          </a:p>
          <a:p>
            <a:pPr eaLnBrk="1" hangingPunct="1">
              <a:buFontTx/>
              <a:buAutoNum type="arabicParenR"/>
            </a:pPr>
            <a:r>
              <a:rPr lang="cs-CZ" sz="1800" dirty="0" smtClean="0">
                <a:latin typeface="Arial" charset="0"/>
              </a:rPr>
              <a:t>L´</a:t>
            </a:r>
            <a:r>
              <a:rPr lang="cs-CZ" sz="1800" dirty="0" err="1" smtClean="0">
                <a:latin typeface="Arial" charset="0"/>
              </a:rPr>
              <a:t>Aïd</a:t>
            </a:r>
            <a:r>
              <a:rPr lang="cs-CZ" sz="1800" dirty="0" smtClean="0">
                <a:latin typeface="Arial" charset="0"/>
              </a:rPr>
              <a:t> El </a:t>
            </a:r>
            <a:r>
              <a:rPr lang="cs-CZ" sz="1800" dirty="0" err="1" smtClean="0">
                <a:latin typeface="Arial" charset="0"/>
              </a:rPr>
              <a:t>Kebir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est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un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jour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férié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en</a:t>
            </a:r>
            <a:r>
              <a:rPr lang="cs-CZ" sz="1800" dirty="0" smtClean="0">
                <a:latin typeface="Arial" charset="0"/>
              </a:rPr>
              <a:t> France</a:t>
            </a:r>
          </a:p>
          <a:p>
            <a:pPr eaLnBrk="1" hangingPunct="1">
              <a:buFontTx/>
              <a:buAutoNum type="arabicParenR"/>
            </a:pPr>
            <a:endParaRPr lang="cs-CZ" sz="1800" dirty="0" smtClean="0">
              <a:latin typeface="Arial" charset="0"/>
            </a:endParaRPr>
          </a:p>
          <a:p>
            <a:pPr eaLnBrk="1" hangingPunct="1">
              <a:buFontTx/>
              <a:buAutoNum type="arabicParenR"/>
            </a:pPr>
            <a:endParaRPr lang="cs-CZ" sz="1800" dirty="0" smtClean="0">
              <a:latin typeface="Arial" charset="0"/>
            </a:endParaRPr>
          </a:p>
          <a:p>
            <a:pPr eaLnBrk="1" hangingPunct="1">
              <a:buFontTx/>
              <a:buAutoNum type="arabicParenR"/>
            </a:pPr>
            <a:r>
              <a:rPr lang="cs-CZ" sz="1800" dirty="0" smtClean="0">
                <a:latin typeface="Arial" charset="0"/>
              </a:rPr>
              <a:t>La </a:t>
            </a:r>
            <a:r>
              <a:rPr lang="cs-CZ" sz="1800" dirty="0" err="1" smtClean="0">
                <a:latin typeface="Arial" charset="0"/>
              </a:rPr>
              <a:t>fête</a:t>
            </a:r>
            <a:r>
              <a:rPr lang="cs-CZ" sz="1800" dirty="0" smtClean="0">
                <a:latin typeface="Arial" charset="0"/>
              </a:rPr>
              <a:t> de la </a:t>
            </a:r>
            <a:r>
              <a:rPr lang="cs-CZ" sz="1800" dirty="0" err="1" smtClean="0">
                <a:latin typeface="Arial" charset="0"/>
              </a:rPr>
              <a:t>musique</a:t>
            </a:r>
            <a:r>
              <a:rPr lang="cs-CZ" sz="1800" dirty="0" smtClean="0">
                <a:latin typeface="Arial" charset="0"/>
              </a:rPr>
              <a:t>, </a:t>
            </a:r>
            <a:r>
              <a:rPr lang="cs-CZ" sz="1800" dirty="0" err="1" smtClean="0">
                <a:latin typeface="Arial" charset="0"/>
              </a:rPr>
              <a:t>organisée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le</a:t>
            </a:r>
            <a:r>
              <a:rPr lang="cs-CZ" sz="1800" dirty="0" smtClean="0">
                <a:latin typeface="Arial" charset="0"/>
              </a:rPr>
              <a:t> 21 </a:t>
            </a:r>
            <a:r>
              <a:rPr lang="cs-CZ" sz="1800" dirty="0" err="1" smtClean="0">
                <a:latin typeface="Arial" charset="0"/>
              </a:rPr>
              <a:t>juin</a:t>
            </a:r>
            <a:r>
              <a:rPr lang="cs-CZ" sz="1800" dirty="0" smtClean="0">
                <a:latin typeface="Arial" charset="0"/>
              </a:rPr>
              <a:t>, </a:t>
            </a:r>
            <a:r>
              <a:rPr lang="cs-CZ" sz="1800" dirty="0" err="1" smtClean="0">
                <a:latin typeface="Arial" charset="0"/>
              </a:rPr>
              <a:t>est</a:t>
            </a:r>
            <a:r>
              <a:rPr lang="cs-CZ" sz="1800" dirty="0" smtClean="0">
                <a:latin typeface="Arial" charset="0"/>
              </a:rPr>
              <a:t> d´</a:t>
            </a:r>
            <a:r>
              <a:rPr lang="cs-CZ" sz="1800" dirty="0" err="1" smtClean="0">
                <a:latin typeface="Arial" charset="0"/>
              </a:rPr>
              <a:t>origine</a:t>
            </a:r>
            <a:r>
              <a:rPr lang="cs-CZ" sz="1800" dirty="0" smtClean="0">
                <a:latin typeface="Arial" charset="0"/>
              </a:rPr>
              <a:t> </a:t>
            </a:r>
            <a:r>
              <a:rPr lang="cs-CZ" sz="1800" dirty="0" err="1" smtClean="0">
                <a:latin typeface="Arial" charset="0"/>
              </a:rPr>
              <a:t>française</a:t>
            </a:r>
            <a:r>
              <a:rPr lang="cs-CZ" sz="1800" dirty="0" smtClean="0">
                <a:latin typeface="Arial" charset="0"/>
              </a:rPr>
              <a:t>.</a:t>
            </a:r>
          </a:p>
          <a:p>
            <a:pPr eaLnBrk="1" hangingPunct="1">
              <a:buFontTx/>
              <a:buAutoNum type="arabicParenR"/>
            </a:pPr>
            <a:endParaRPr lang="cs-CZ" sz="1800" dirty="0" smtClean="0">
              <a:latin typeface="Arial" charset="0"/>
            </a:endParaRPr>
          </a:p>
          <a:p>
            <a:pPr eaLnBrk="1" hangingPunct="1">
              <a:buFontTx/>
              <a:buAutoNum type="arabicParenR"/>
            </a:pPr>
            <a:endParaRPr lang="cs-CZ" sz="1800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cs-CZ" sz="1800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31747" name="Text Box 12"/>
          <p:cNvSpPr txBox="1">
            <a:spLocks noChangeArrowheads="1"/>
          </p:cNvSpPr>
          <p:nvPr/>
        </p:nvSpPr>
        <p:spPr bwMode="auto">
          <a:xfrm>
            <a:off x="4499992" y="908720"/>
            <a:ext cx="432048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rgbClr val="FF3399"/>
                </a:solidFill>
              </a:rPr>
              <a:t>Faux – On </a:t>
            </a:r>
            <a:r>
              <a:rPr lang="cs-CZ" dirty="0" err="1" smtClean="0">
                <a:solidFill>
                  <a:srgbClr val="FF3399"/>
                </a:solidFill>
              </a:rPr>
              <a:t>travaille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normalement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ce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jour</a:t>
            </a:r>
            <a:r>
              <a:rPr lang="cs-CZ" dirty="0" smtClean="0">
                <a:solidFill>
                  <a:srgbClr val="FF3399"/>
                </a:solidFill>
              </a:rPr>
              <a:t>-</a:t>
            </a:r>
            <a:r>
              <a:rPr lang="cs-CZ" dirty="0" err="1" smtClean="0">
                <a:solidFill>
                  <a:srgbClr val="FF3399"/>
                </a:solidFill>
              </a:rPr>
              <a:t>là</a:t>
            </a:r>
            <a:endParaRPr lang="cs-CZ" dirty="0" smtClean="0">
              <a:solidFill>
                <a:srgbClr val="FF3399"/>
              </a:solidFill>
            </a:endParaRPr>
          </a:p>
          <a:p>
            <a:endParaRPr lang="cs-CZ" dirty="0" smtClean="0">
              <a:solidFill>
                <a:srgbClr val="FF3399"/>
              </a:solidFill>
            </a:endParaRPr>
          </a:p>
          <a:p>
            <a:endParaRPr lang="cs-CZ" dirty="0" smtClean="0">
              <a:solidFill>
                <a:srgbClr val="FF3399"/>
              </a:solidFill>
            </a:endParaRPr>
          </a:p>
          <a:p>
            <a:r>
              <a:rPr lang="cs-CZ" dirty="0" err="1" smtClean="0">
                <a:solidFill>
                  <a:srgbClr val="FF3399"/>
                </a:solidFill>
              </a:rPr>
              <a:t>Vrai</a:t>
            </a:r>
            <a:endParaRPr lang="cs-CZ" dirty="0" smtClean="0">
              <a:solidFill>
                <a:srgbClr val="FF3399"/>
              </a:solidFill>
            </a:endParaRPr>
          </a:p>
          <a:p>
            <a:endParaRPr lang="cs-CZ" dirty="0" smtClean="0">
              <a:solidFill>
                <a:srgbClr val="FF3399"/>
              </a:solidFill>
            </a:endParaRPr>
          </a:p>
          <a:p>
            <a:endParaRPr lang="cs-CZ" dirty="0" smtClean="0">
              <a:solidFill>
                <a:srgbClr val="FF3399"/>
              </a:solidFill>
            </a:endParaRPr>
          </a:p>
          <a:p>
            <a:r>
              <a:rPr lang="cs-CZ" dirty="0" err="1" smtClean="0">
                <a:solidFill>
                  <a:srgbClr val="FF3399"/>
                </a:solidFill>
              </a:rPr>
              <a:t>Vrai</a:t>
            </a:r>
            <a:endParaRPr lang="cs-CZ" dirty="0" smtClean="0">
              <a:solidFill>
                <a:srgbClr val="FF3399"/>
              </a:solidFill>
            </a:endParaRPr>
          </a:p>
          <a:p>
            <a:endParaRPr lang="cs-CZ" dirty="0" smtClean="0">
              <a:solidFill>
                <a:srgbClr val="FF3399"/>
              </a:solidFill>
            </a:endParaRPr>
          </a:p>
          <a:p>
            <a:endParaRPr lang="cs-CZ" dirty="0" smtClean="0">
              <a:solidFill>
                <a:srgbClr val="FF3399"/>
              </a:solidFill>
            </a:endParaRPr>
          </a:p>
          <a:p>
            <a:endParaRPr lang="cs-CZ" dirty="0" smtClean="0">
              <a:solidFill>
                <a:srgbClr val="FF3399"/>
              </a:solidFill>
            </a:endParaRPr>
          </a:p>
          <a:p>
            <a:r>
              <a:rPr lang="cs-CZ" dirty="0" smtClean="0">
                <a:solidFill>
                  <a:srgbClr val="FF3399"/>
                </a:solidFill>
              </a:rPr>
              <a:t>Faux. </a:t>
            </a:r>
            <a:r>
              <a:rPr lang="cs-CZ" dirty="0" err="1" smtClean="0">
                <a:solidFill>
                  <a:srgbClr val="FF3399"/>
                </a:solidFill>
              </a:rPr>
              <a:t>Même</a:t>
            </a:r>
            <a:r>
              <a:rPr lang="cs-CZ" dirty="0" smtClean="0">
                <a:solidFill>
                  <a:srgbClr val="FF3399"/>
                </a:solidFill>
              </a:rPr>
              <a:t> si l´</a:t>
            </a:r>
            <a:r>
              <a:rPr lang="cs-CZ" dirty="0" err="1" smtClean="0">
                <a:solidFill>
                  <a:srgbClr val="FF3399"/>
                </a:solidFill>
              </a:rPr>
              <a:t>Islam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est</a:t>
            </a:r>
            <a:r>
              <a:rPr lang="cs-CZ" dirty="0" smtClean="0">
                <a:solidFill>
                  <a:srgbClr val="FF3399"/>
                </a:solidFill>
              </a:rPr>
              <a:t> la 2eme religion de France, les </a:t>
            </a:r>
            <a:r>
              <a:rPr lang="cs-CZ" dirty="0" err="1" smtClean="0">
                <a:solidFill>
                  <a:srgbClr val="FF3399"/>
                </a:solidFill>
              </a:rPr>
              <a:t>fêtes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religieuses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musulmanes</a:t>
            </a:r>
            <a:r>
              <a:rPr lang="cs-CZ" dirty="0" smtClean="0">
                <a:solidFill>
                  <a:srgbClr val="FF3399"/>
                </a:solidFill>
              </a:rPr>
              <a:t> ne </a:t>
            </a:r>
            <a:r>
              <a:rPr lang="cs-CZ" dirty="0" err="1" smtClean="0">
                <a:solidFill>
                  <a:srgbClr val="FF3399"/>
                </a:solidFill>
              </a:rPr>
              <a:t>correspondent</a:t>
            </a:r>
            <a:r>
              <a:rPr lang="cs-CZ" dirty="0" smtClean="0">
                <a:solidFill>
                  <a:srgbClr val="FF3399"/>
                </a:solidFill>
              </a:rPr>
              <a:t> pas à des </a:t>
            </a:r>
            <a:r>
              <a:rPr lang="cs-CZ" dirty="0" err="1" smtClean="0">
                <a:solidFill>
                  <a:srgbClr val="FF3399"/>
                </a:solidFill>
              </a:rPr>
              <a:t>jours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fériés</a:t>
            </a:r>
            <a:r>
              <a:rPr lang="cs-CZ" dirty="0" smtClean="0">
                <a:solidFill>
                  <a:srgbClr val="FF3399"/>
                </a:solidFill>
              </a:rPr>
              <a:t>.</a:t>
            </a:r>
          </a:p>
          <a:p>
            <a:endParaRPr lang="cs-CZ" dirty="0" smtClean="0">
              <a:solidFill>
                <a:srgbClr val="FF3399"/>
              </a:solidFill>
            </a:endParaRPr>
          </a:p>
          <a:p>
            <a:r>
              <a:rPr lang="cs-CZ" dirty="0" err="1" smtClean="0">
                <a:solidFill>
                  <a:srgbClr val="FF3399"/>
                </a:solidFill>
              </a:rPr>
              <a:t>Vrai</a:t>
            </a:r>
            <a:r>
              <a:rPr lang="cs-CZ" dirty="0" smtClean="0">
                <a:solidFill>
                  <a:srgbClr val="FF3399"/>
                </a:solidFill>
              </a:rPr>
              <a:t>, </a:t>
            </a:r>
            <a:r>
              <a:rPr lang="cs-CZ" dirty="0" err="1" smtClean="0">
                <a:solidFill>
                  <a:srgbClr val="FF3399"/>
                </a:solidFill>
              </a:rPr>
              <a:t>elle</a:t>
            </a:r>
            <a:r>
              <a:rPr lang="cs-CZ" dirty="0" smtClean="0">
                <a:solidFill>
                  <a:srgbClr val="FF3399"/>
                </a:solidFill>
              </a:rPr>
              <a:t> a </a:t>
            </a:r>
            <a:r>
              <a:rPr lang="cs-CZ" dirty="0" err="1" smtClean="0">
                <a:solidFill>
                  <a:srgbClr val="FF3399"/>
                </a:solidFill>
              </a:rPr>
              <a:t>été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imaginée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en</a:t>
            </a:r>
            <a:r>
              <a:rPr lang="cs-CZ" dirty="0" smtClean="0">
                <a:solidFill>
                  <a:srgbClr val="FF3399"/>
                </a:solidFill>
              </a:rPr>
              <a:t> 1981. </a:t>
            </a:r>
            <a:r>
              <a:rPr lang="cs-CZ" dirty="0" err="1" smtClean="0">
                <a:solidFill>
                  <a:srgbClr val="FF3399"/>
                </a:solidFill>
              </a:rPr>
              <a:t>Toute</a:t>
            </a:r>
            <a:r>
              <a:rPr lang="cs-CZ" dirty="0" smtClean="0">
                <a:solidFill>
                  <a:srgbClr val="FF3399"/>
                </a:solidFill>
              </a:rPr>
              <a:t> la France </a:t>
            </a:r>
            <a:r>
              <a:rPr lang="cs-CZ" dirty="0" err="1" smtClean="0">
                <a:solidFill>
                  <a:srgbClr val="FF3399"/>
                </a:solidFill>
              </a:rPr>
              <a:t>est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dans</a:t>
            </a:r>
            <a:r>
              <a:rPr lang="cs-CZ" dirty="0" smtClean="0">
                <a:solidFill>
                  <a:srgbClr val="FF3399"/>
                </a:solidFill>
              </a:rPr>
              <a:t> la </a:t>
            </a:r>
            <a:r>
              <a:rPr lang="cs-CZ" dirty="0" err="1" smtClean="0">
                <a:solidFill>
                  <a:srgbClr val="FF3399"/>
                </a:solidFill>
              </a:rPr>
              <a:t>rue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pour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écouter</a:t>
            </a:r>
            <a:r>
              <a:rPr lang="cs-CZ" dirty="0" smtClean="0">
                <a:solidFill>
                  <a:srgbClr val="FF3399"/>
                </a:solidFill>
              </a:rPr>
              <a:t> des </a:t>
            </a:r>
            <a:r>
              <a:rPr lang="cs-CZ" dirty="0" err="1" smtClean="0">
                <a:solidFill>
                  <a:srgbClr val="FF3399"/>
                </a:solidFill>
              </a:rPr>
              <a:t>concerts</a:t>
            </a:r>
            <a:r>
              <a:rPr lang="cs-CZ" dirty="0" smtClean="0">
                <a:solidFill>
                  <a:srgbClr val="FF3399"/>
                </a:solidFill>
              </a:rPr>
              <a:t> </a:t>
            </a:r>
            <a:r>
              <a:rPr lang="cs-CZ" dirty="0" err="1" smtClean="0">
                <a:solidFill>
                  <a:srgbClr val="FF3399"/>
                </a:solidFill>
              </a:rPr>
              <a:t>gratuits</a:t>
            </a:r>
            <a:endParaRPr lang="cs-CZ" dirty="0" smtClean="0"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91513" cy="41751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 dirty="0" err="1" smtClean="0">
                <a:solidFill>
                  <a:schemeClr val="hlink"/>
                </a:solidFill>
              </a:rPr>
              <a:t>Proposition</a:t>
            </a:r>
            <a:r>
              <a:rPr lang="cs-CZ" sz="2000" dirty="0" smtClean="0">
                <a:solidFill>
                  <a:schemeClr val="hlink"/>
                </a:solidFill>
              </a:rPr>
              <a:t> de </a:t>
            </a:r>
            <a:r>
              <a:rPr lang="cs-CZ" sz="2000" dirty="0" err="1" smtClean="0">
                <a:solidFill>
                  <a:schemeClr val="hlink"/>
                </a:solidFill>
              </a:rPr>
              <a:t>corrections</a:t>
            </a:r>
            <a:endParaRPr lang="cs-CZ" sz="2000" dirty="0" smtClean="0">
              <a:solidFill>
                <a:schemeClr val="hlink"/>
              </a:solidFill>
            </a:endParaRPr>
          </a:p>
        </p:txBody>
      </p:sp>
      <p:sp>
        <p:nvSpPr>
          <p:cNvPr id="32770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836613"/>
            <a:ext cx="8229600" cy="3528491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smtClean="0"/>
              <a:t> </a:t>
            </a:r>
            <a:r>
              <a:rPr lang="cs-CZ" sz="1600" u="sng" dirty="0" err="1" smtClean="0"/>
              <a:t>Activité</a:t>
            </a:r>
            <a:r>
              <a:rPr lang="cs-CZ" sz="1600" u="sng" dirty="0" smtClean="0"/>
              <a:t> 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err="1" smtClean="0"/>
              <a:t>Jour</a:t>
            </a:r>
            <a:r>
              <a:rPr lang="cs-CZ" sz="1600" dirty="0" smtClean="0"/>
              <a:t> de l´</a:t>
            </a:r>
            <a:r>
              <a:rPr lang="cs-CZ" sz="1600" dirty="0" err="1" smtClean="0"/>
              <a:t>An</a:t>
            </a:r>
            <a:r>
              <a:rPr lang="cs-CZ" sz="1600" dirty="0" smtClean="0"/>
              <a:t> – 2- B		1er </a:t>
            </a:r>
            <a:r>
              <a:rPr lang="cs-CZ" sz="1600" dirty="0" err="1" smtClean="0"/>
              <a:t>mai</a:t>
            </a:r>
            <a:r>
              <a:rPr lang="cs-CZ" sz="1600" dirty="0" smtClean="0"/>
              <a:t> – 5 – D		8 </a:t>
            </a:r>
            <a:r>
              <a:rPr lang="cs-CZ" sz="1600" dirty="0" err="1" smtClean="0"/>
              <a:t>mai</a:t>
            </a:r>
            <a:r>
              <a:rPr lang="cs-CZ" sz="1600" dirty="0" smtClean="0"/>
              <a:t> – 4 –C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smtClean="0"/>
              <a:t>14 </a:t>
            </a:r>
            <a:r>
              <a:rPr lang="cs-CZ" sz="1600" dirty="0" err="1" smtClean="0"/>
              <a:t>juillet</a:t>
            </a:r>
            <a:r>
              <a:rPr lang="cs-CZ" sz="1600" dirty="0" smtClean="0"/>
              <a:t> – 1- A			11 </a:t>
            </a:r>
            <a:r>
              <a:rPr lang="cs-CZ" sz="1600" dirty="0" err="1" smtClean="0"/>
              <a:t>novembre</a:t>
            </a:r>
            <a:r>
              <a:rPr lang="cs-CZ" sz="1600" dirty="0" smtClean="0"/>
              <a:t> – 3 - 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u="sng" dirty="0" err="1" smtClean="0"/>
              <a:t>Activité</a:t>
            </a:r>
            <a:r>
              <a:rPr lang="cs-CZ" sz="1600" u="sng" dirty="0" smtClean="0"/>
              <a:t> 3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err="1" smtClean="0"/>
              <a:t>Pâques</a:t>
            </a:r>
            <a:r>
              <a:rPr lang="cs-CZ" sz="1600" dirty="0" smtClean="0"/>
              <a:t> – 3 – C			</a:t>
            </a:r>
            <a:r>
              <a:rPr lang="cs-CZ" sz="1600" dirty="0" err="1" smtClean="0"/>
              <a:t>Ascension</a:t>
            </a:r>
            <a:r>
              <a:rPr lang="cs-CZ" sz="1600" dirty="0" smtClean="0"/>
              <a:t> – 4		15 </a:t>
            </a:r>
            <a:r>
              <a:rPr lang="cs-CZ" sz="1600" dirty="0" err="1" smtClean="0"/>
              <a:t>août</a:t>
            </a:r>
            <a:r>
              <a:rPr lang="cs-CZ" sz="1600" dirty="0" smtClean="0"/>
              <a:t> – 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smtClean="0"/>
              <a:t>1er </a:t>
            </a:r>
            <a:r>
              <a:rPr lang="cs-CZ" sz="1600" dirty="0" err="1" smtClean="0"/>
              <a:t>novembre</a:t>
            </a:r>
            <a:r>
              <a:rPr lang="cs-CZ" sz="1600" dirty="0" smtClean="0"/>
              <a:t> – 1 – B		25 </a:t>
            </a:r>
            <a:r>
              <a:rPr lang="cs-CZ" sz="1600" dirty="0" err="1" smtClean="0"/>
              <a:t>décembre</a:t>
            </a:r>
            <a:r>
              <a:rPr lang="cs-CZ" sz="1600" dirty="0" smtClean="0"/>
              <a:t> – 2 - 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u="sng" dirty="0" err="1" smtClean="0"/>
              <a:t>Activité</a:t>
            </a:r>
            <a:r>
              <a:rPr lang="cs-CZ" sz="1600" u="sng" dirty="0" smtClean="0"/>
              <a:t> 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err="1" smtClean="0"/>
              <a:t>Epiphanie</a:t>
            </a:r>
            <a:r>
              <a:rPr lang="cs-CZ" sz="1600" dirty="0" smtClean="0"/>
              <a:t> – 1 – C			</a:t>
            </a:r>
            <a:r>
              <a:rPr lang="cs-CZ" sz="1600" dirty="0" err="1" smtClean="0"/>
              <a:t>Chandeleur</a:t>
            </a:r>
            <a:r>
              <a:rPr lang="cs-CZ" sz="1600" dirty="0" smtClean="0"/>
              <a:t> – 5 – 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err="1" smtClean="0"/>
              <a:t>Mardi</a:t>
            </a:r>
            <a:r>
              <a:rPr lang="cs-CZ" sz="1600" dirty="0" smtClean="0"/>
              <a:t> </a:t>
            </a:r>
            <a:r>
              <a:rPr lang="cs-CZ" sz="1600" dirty="0" err="1" smtClean="0"/>
              <a:t>gras</a:t>
            </a:r>
            <a:r>
              <a:rPr lang="cs-CZ" sz="1600" dirty="0" smtClean="0"/>
              <a:t> – 3 – B		</a:t>
            </a:r>
            <a:r>
              <a:rPr lang="cs-CZ" sz="1600" dirty="0" err="1" smtClean="0"/>
              <a:t>Saint</a:t>
            </a:r>
            <a:r>
              <a:rPr lang="cs-CZ" sz="1600" dirty="0" smtClean="0"/>
              <a:t> Valentin – 4 – 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smtClean="0"/>
              <a:t>1er </a:t>
            </a:r>
            <a:r>
              <a:rPr lang="cs-CZ" sz="1600" dirty="0" err="1" smtClean="0"/>
              <a:t>avril</a:t>
            </a:r>
            <a:r>
              <a:rPr lang="cs-CZ" sz="1600" dirty="0" smtClean="0"/>
              <a:t> – 2 - 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600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2339752" y="4581128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hlink"/>
                </a:solidFill>
                <a:latin typeface="+mj-lt"/>
              </a:rPr>
              <a:t>Zdroje</a:t>
            </a:r>
            <a:endParaRPr lang="cs-CZ" sz="2000" dirty="0">
              <a:latin typeface="+mj-lt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043608" y="5517232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u="sng" dirty="0" smtClean="0"/>
              <a:t>La France au </a:t>
            </a:r>
            <a:r>
              <a:rPr lang="cs-CZ" u="sng" dirty="0" err="1" smtClean="0"/>
              <a:t>quotidien</a:t>
            </a:r>
            <a:r>
              <a:rPr lang="cs-CZ" u="sng" dirty="0" smtClean="0"/>
              <a:t> </a:t>
            </a:r>
            <a:r>
              <a:rPr lang="cs-CZ" dirty="0" smtClean="0"/>
              <a:t>– </a:t>
            </a:r>
            <a:r>
              <a:rPr lang="cs-CZ" dirty="0" err="1" smtClean="0"/>
              <a:t>Roselyne</a:t>
            </a:r>
            <a:r>
              <a:rPr lang="cs-CZ" dirty="0" smtClean="0"/>
              <a:t> </a:t>
            </a:r>
            <a:r>
              <a:rPr lang="cs-CZ" dirty="0" err="1" smtClean="0"/>
              <a:t>Roesch</a:t>
            </a:r>
            <a:r>
              <a:rPr lang="cs-CZ" dirty="0" smtClean="0"/>
              <a:t> 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Rosalba</a:t>
            </a:r>
            <a:r>
              <a:rPr lang="cs-CZ" dirty="0" smtClean="0"/>
              <a:t> </a:t>
            </a:r>
            <a:r>
              <a:rPr lang="cs-CZ" dirty="0" err="1" smtClean="0"/>
              <a:t>Rolle</a:t>
            </a:r>
            <a:r>
              <a:rPr lang="cs-CZ" dirty="0" smtClean="0"/>
              <a:t>- </a:t>
            </a:r>
            <a:r>
              <a:rPr lang="cs-CZ" dirty="0" err="1" smtClean="0"/>
              <a:t>Harold</a:t>
            </a:r>
            <a:r>
              <a:rPr lang="cs-CZ" dirty="0" smtClean="0"/>
              <a:t> – </a:t>
            </a:r>
            <a:r>
              <a:rPr lang="cs-CZ" dirty="0" err="1" smtClean="0"/>
              <a:t>Pug</a:t>
            </a:r>
            <a:r>
              <a:rPr lang="cs-CZ" dirty="0" smtClean="0"/>
              <a:t> - 2008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605</Words>
  <Application>Microsoft Office PowerPoint</Application>
  <PresentationFormat>Předvádění na obrazovce (4:3)</PresentationFormat>
  <Paragraphs>157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9" baseType="lpstr">
      <vt:lpstr>Motiv systému Office</vt:lpstr>
      <vt:lpstr>Balónky</vt:lpstr>
      <vt:lpstr>Les fêtes en France</vt:lpstr>
      <vt:lpstr>Vrai ou faux ? Choisissez la bonne réponse</vt:lpstr>
      <vt:lpstr>Les fêtes civiles légales Reliez chaque fête avec son événement et son symbole</vt:lpstr>
      <vt:lpstr>Les fêtes religieuses légales Reliez chaque fête avec son événement et son symbole</vt:lpstr>
      <vt:lpstr>Les autres fêtes  Reliez chaque fête avec son événement et son symbole</vt:lpstr>
      <vt:lpstr>Vrai ou faux ? Choisissez la bonne réponse</vt:lpstr>
      <vt:lpstr>Proposition de corrections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85</cp:revision>
  <dcterms:created xsi:type="dcterms:W3CDTF">2012-06-18T15:15:37Z</dcterms:created>
  <dcterms:modified xsi:type="dcterms:W3CDTF">2013-12-12T13:08:56Z</dcterms:modified>
</cp:coreProperties>
</file>