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6" r:id="rId3"/>
    <p:sldId id="264" r:id="rId4"/>
    <p:sldId id="265" r:id="rId5"/>
    <p:sldId id="263" r:id="rId6"/>
    <p:sldId id="267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1D731-9A54-46BF-AC0E-8DB2A527478B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0BB4-EAD8-4CC2-8907-29E85F54A5C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1311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680BB4-EAD8-4CC2-8907-29E85F54A5C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8223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19.12.2013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fr-FR" sz="3600" b="1" dirty="0" smtClean="0"/>
              <a:t>La France en questions faciles 1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5977494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fr-FR" dirty="0" smtClean="0"/>
                        <a:t>La</a:t>
                      </a:r>
                      <a:r>
                        <a:rPr lang="fr-FR" baseline="0" dirty="0" smtClean="0"/>
                        <a:t> vie en France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/>
                        <a:t>17.9</a:t>
                      </a:r>
                      <a:r>
                        <a:rPr lang="fr-FR" smtClean="0"/>
                        <a:t>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</a:t>
                      </a:r>
                      <a:r>
                        <a:rPr lang="cs-CZ" baseline="0" dirty="0" smtClean="0"/>
                        <a:t> Ročník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Questions faciles sur la France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Les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pages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sont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à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effectuer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dans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l´ordre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proposé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Mgr. </a:t>
                      </a:r>
                      <a:r>
                        <a:rPr lang="cs-CZ" dirty="0" err="1" smtClean="0"/>
                        <a:t>Töröková</a:t>
                      </a:r>
                      <a:r>
                        <a:rPr lang="cs-CZ" dirty="0" smtClean="0"/>
                        <a:t> Pavla</a:t>
                      </a:r>
                    </a:p>
                    <a:p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VY_32_INOVACE_08_FTOR01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Quelle est la superficie de la France?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Combien y-a-t-il d’habitants?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Quelle est la capitale de la France?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550 000 km carrés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65 millions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Paris 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7167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V</a:t>
            </a:r>
            <a:r>
              <a:rPr lang="fr-FR" dirty="0" smtClean="0"/>
              <a:t>rai ou faux?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France est divisée en régions depuis 1982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La choucroute est la  spécialité de la Bretagne.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camembert </a:t>
            </a:r>
            <a:r>
              <a:rPr lang="fr-FR" sz="3200" dirty="0"/>
              <a:t>est la  spécialité de la </a:t>
            </a:r>
            <a:r>
              <a:rPr lang="fr-FR" sz="3200" dirty="0" smtClean="0"/>
              <a:t>Normandie.</a:t>
            </a:r>
            <a:endParaRPr lang="cs-CZ" sz="32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Faux (c’est la spécialité de l’Alsace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  <a:endParaRPr lang="cs-CZ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45620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président actuel s’appelle François Hollande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/>
              <a:t>O</a:t>
            </a:r>
            <a:r>
              <a:rPr lang="fr-FR" sz="3200" dirty="0" smtClean="0"/>
              <a:t>n appelle la France l’Hexagone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« Liberté, égalité, fraternité » est la devise de la France</a:t>
            </a:r>
          </a:p>
          <a:p>
            <a:pPr marL="0" indent="0">
              <a:buNone/>
            </a:pP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</a:t>
            </a: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</p:txBody>
      </p:sp>
    </p:spTree>
    <p:extLst>
      <p:ext uri="{BB962C8B-B14F-4D97-AF65-F5344CB8AC3E}">
        <p14:creationId xmlns:p14="http://schemas.microsoft.com/office/powerpoint/2010/main" xmlns="" val="2233538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Répondez aux questions.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Qui est à la tête de la République française?</a:t>
            </a:r>
            <a:endParaRPr lang="fr-FR" sz="3200" dirty="0"/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Combien y-a-t-il de régions en France?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Combien y-a-t-il  de régions d’outre-mer?</a:t>
            </a:r>
          </a:p>
          <a:p>
            <a:pPr marL="0" indent="0">
              <a:buNone/>
            </a:pPr>
            <a:endParaRPr lang="fr-FR" sz="3200" dirty="0" smtClean="0"/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endParaRPr lang="fr-FR" sz="3200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Le président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22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4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Vrai ou faux?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Le 14 juillet</a:t>
            </a:r>
            <a:r>
              <a:rPr lang="fr-FR" sz="3200" smtClean="0"/>
              <a:t>, c’est </a:t>
            </a:r>
            <a:r>
              <a:rPr lang="fr-FR" sz="3200" dirty="0" smtClean="0"/>
              <a:t>la fête nationale des Français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On commémore la prise de la Bastille</a:t>
            </a: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/>
              <a:t>Il y a un défilé militaire sur les Champs-Elysées</a:t>
            </a:r>
            <a:endParaRPr lang="cs-CZ" sz="320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 smtClean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</a:p>
          <a:p>
            <a:pPr marL="514350" indent="-514350">
              <a:buFont typeface="+mj-lt"/>
              <a:buAutoNum type="arabicPeriod"/>
            </a:pPr>
            <a:endParaRPr lang="fr-FR" sz="3200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r-FR" sz="3200" dirty="0" smtClean="0">
                <a:solidFill>
                  <a:srgbClr val="FF0000"/>
                </a:solidFill>
              </a:rPr>
              <a:t>Vrai 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5536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Sources: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mtClean="0"/>
              <a:t>Civilisation progressive du français, Clé international 2002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036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220</Words>
  <Application>Microsoft Office PowerPoint</Application>
  <PresentationFormat>Předvádění na obrazovce (4:3)</PresentationFormat>
  <Paragraphs>71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La France en questions faciles 1</vt:lpstr>
      <vt:lpstr>Répondez aux questions</vt:lpstr>
      <vt:lpstr>Vrai ou faux?</vt:lpstr>
      <vt:lpstr>Vrai ou faux?</vt:lpstr>
      <vt:lpstr>Répondez aux questions.</vt:lpstr>
      <vt:lpstr>Vrai ou faux?</vt:lpstr>
      <vt:lpstr>Sources: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Soizick</cp:lastModifiedBy>
  <cp:revision>45</cp:revision>
  <dcterms:created xsi:type="dcterms:W3CDTF">2012-06-18T15:15:37Z</dcterms:created>
  <dcterms:modified xsi:type="dcterms:W3CDTF">2013-12-19T07:12:02Z</dcterms:modified>
</cp:coreProperties>
</file>