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4" r:id="rId4"/>
    <p:sldId id="267" r:id="rId5"/>
    <p:sldId id="265" r:id="rId6"/>
    <p:sldId id="263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6673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L</a:t>
            </a:r>
            <a:r>
              <a:rPr lang="fr-FR" sz="3600" b="1" dirty="0" smtClean="0"/>
              <a:t>a France en questions faciles 2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7760216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smtClean="0"/>
                        <a:t> La vie en France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r>
                        <a:rPr lang="cs-CZ" dirty="0" smtClean="0"/>
                        <a:t>0</a:t>
                      </a:r>
                      <a:r>
                        <a:rPr lang="fr-FR" dirty="0" smtClean="0"/>
                        <a:t>.</a:t>
                      </a:r>
                      <a:r>
                        <a:rPr lang="cs-CZ" smtClean="0"/>
                        <a:t>11.</a:t>
                      </a:r>
                      <a:r>
                        <a:rPr lang="fr-FR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la France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VY_32_INOVACE_08_FTOR02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Où est située la France 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Quels sont les pays frontaliers de la France?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Elle est située à l’extrémité occidentale de l’Europe.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Ce  sont la Belgique, l’Allemagne, la Suisse,l’Italie, l’Espagne, Luxembourg.</a:t>
            </a:r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Quels sont les massifs montagneux français?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Comment s’appelle le plus haut sommet ?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Il y a 5 massifs: le Jura, les Vosges, le Massif central, les Pyrénées et les Alpes.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Le Mont-Blanc (4807 m)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Les Vosges sont situées entre la France et l’Allemagne.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Jura est une chaîne entre la France et la Suisse.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Les Pyrenées forment une barrière entre la France et l’Espagne.</a:t>
            </a:r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fr-FR" sz="3200" dirty="0" smtClean="0"/>
              <a:t>Il y a 4 grands fleuves en France.</a:t>
            </a:r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r>
              <a:rPr lang="fr-FR" sz="3200" dirty="0" smtClean="0"/>
              <a:t>La Loire est le plus long fleuve de France.</a:t>
            </a:r>
          </a:p>
          <a:p>
            <a:pPr marL="514350" indent="-514350">
              <a:buAutoNum type="arabicPeriod"/>
            </a:pPr>
            <a:r>
              <a:rPr lang="fr-FR" sz="3200" dirty="0" smtClean="0"/>
              <a:t>Elle se jette dans l’Atlantique près de Nantes.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3.  Vrai </a:t>
            </a: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Seine est le fleuve le plus court.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Seine traverse Paris.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Rhône se jette dans la mer Méditerranée.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 C’est la Garonne.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Voici la France, Chancerel 1996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271</Words>
  <Application>Microsoft Office PowerPoint</Application>
  <PresentationFormat>Předvádění na obrazovce (4:3)</PresentationFormat>
  <Paragraphs>71</Paragraphs>
  <Slides>7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La France en questions faciles 2</vt:lpstr>
      <vt:lpstr>Répondez aux questions</vt:lpstr>
      <vt:lpstr>Répondez aux questions</vt:lpstr>
      <vt:lpstr>Vrai ou faux?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53</cp:revision>
  <dcterms:created xsi:type="dcterms:W3CDTF">2012-06-18T15:15:37Z</dcterms:created>
  <dcterms:modified xsi:type="dcterms:W3CDTF">2013-12-19T07:12:50Z</dcterms:modified>
</cp:coreProperties>
</file>