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4" r:id="rId4"/>
    <p:sldId id="263" r:id="rId5"/>
    <p:sldId id="267" r:id="rId6"/>
    <p:sldId id="265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1D731-9A54-46BF-AC0E-8DB2A527478B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0BB4-EAD8-4CC2-8907-29E85F54A5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11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6673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223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lle-vichy.fr/histoire-vichy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</a:t>
            </a:r>
            <a:r>
              <a:rPr lang="fr-FR" sz="3600" b="1" dirty="0" smtClean="0"/>
              <a:t>a </a:t>
            </a:r>
            <a:r>
              <a:rPr lang="cs-CZ" sz="3600" b="1" dirty="0" err="1" smtClean="0"/>
              <a:t>ville</a:t>
            </a:r>
            <a:r>
              <a:rPr lang="cs-CZ" sz="3600" b="1" dirty="0" smtClean="0"/>
              <a:t> de V</a:t>
            </a:r>
            <a:r>
              <a:rPr lang="fr-FR" sz="3600" b="1" dirty="0" smtClean="0"/>
              <a:t>ichy  en questions faciles 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850022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smtClean="0"/>
                        <a:t> La vie en France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8</a:t>
                      </a:r>
                      <a:r>
                        <a:rPr lang="fr-FR" smtClean="0"/>
                        <a:t>.7</a:t>
                      </a:r>
                      <a:r>
                        <a:rPr lang="cs-CZ" dirty="0" smtClean="0"/>
                        <a:t>.</a:t>
                      </a:r>
                      <a:r>
                        <a:rPr lang="fr-FR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4.</a:t>
                      </a:r>
                      <a:r>
                        <a:rPr lang="fr-FR" baseline="0" dirty="0" smtClean="0"/>
                        <a:t> ro</a:t>
                      </a:r>
                      <a:r>
                        <a:rPr lang="cs-CZ" baseline="0" dirty="0" smtClean="0"/>
                        <a:t>ční</a:t>
                      </a:r>
                      <a:r>
                        <a:rPr lang="fr-FR" baseline="0" dirty="0" smtClean="0"/>
                        <a:t>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Questions faciles sur la ville</a:t>
                      </a:r>
                      <a:r>
                        <a:rPr lang="fr-FR" baseline="0" dirty="0" smtClean="0"/>
                        <a:t> de Vichy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VY_32_INOVACE_08_FTOR0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Répondez aux 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Où est située la ville de Vichy ?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Comment s’appelle la région  où elle se trouve?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Elle est située dans le Massif central.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Elle s’appelle l’Auvergne.</a:t>
            </a:r>
          </a:p>
        </p:txBody>
      </p:sp>
    </p:spTree>
    <p:extLst>
      <p:ext uri="{BB962C8B-B14F-4D97-AF65-F5344CB8AC3E}">
        <p14:creationId xmlns:p14="http://schemas.microsoft.com/office/powerpoint/2010/main" val="187167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Répondez aux questions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Quelle est le chef-lieu de l’Auvergne?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Pourquoi la ville de Vichy est-elle mondialement connue ?</a:t>
            </a:r>
            <a:endParaRPr lang="cs-CZ" sz="32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C’est la ville de Clermont-Ferrand.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Grâce aux sources thermales </a:t>
            </a:r>
            <a:r>
              <a:rPr lang="fr-FR" sz="3200" dirty="0" smtClean="0">
                <a:solidFill>
                  <a:srgbClr val="FF0000"/>
                </a:solidFill>
              </a:rPr>
              <a:t>et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 err="1" smtClean="0">
                <a:solidFill>
                  <a:srgbClr val="FF0000"/>
                </a:solidFill>
              </a:rPr>
              <a:t>aux</a:t>
            </a:r>
            <a:r>
              <a:rPr lang="cs-CZ" sz="3200" smtClean="0">
                <a:solidFill>
                  <a:srgbClr val="FF0000"/>
                </a:solidFill>
              </a:rPr>
              <a:t> </a:t>
            </a:r>
            <a:r>
              <a:rPr lang="fr-FR" sz="3200" smtClean="0">
                <a:solidFill>
                  <a:srgbClr val="FF0000"/>
                </a:solidFill>
              </a:rPr>
              <a:t>produits </a:t>
            </a:r>
            <a:r>
              <a:rPr lang="fr-FR" sz="3200" dirty="0" smtClean="0">
                <a:solidFill>
                  <a:srgbClr val="FF0000"/>
                </a:solidFill>
              </a:rPr>
              <a:t>cosmétiques.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Les eaux curatives de Vichy soignent les maladies de l’appareil digestif,  les rhumatismes et l’arthrite.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Ce sont les séjours de Napoléon Ier  qui ont contribué à l’essort de la station thermale.</a:t>
            </a:r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Ce sont les séjours de Napoléon III.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Vichy était siège du gouvernement collaborateur du maréchal Pétain pendant la Seconde guerre mondiale.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/>
              <a:t>Le régime de Vichy </a:t>
            </a:r>
            <a:r>
              <a:rPr lang="fr-FR" sz="3200" dirty="0" smtClean="0"/>
              <a:t>s’est effondré avec </a:t>
            </a:r>
            <a:r>
              <a:rPr lang="fr-FR" sz="3200" dirty="0"/>
              <a:t>la défaite allemande de l'été </a:t>
            </a:r>
            <a:r>
              <a:rPr lang="fr-FR" sz="3200" dirty="0" smtClean="0"/>
              <a:t>1943.</a:t>
            </a:r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 (la défaite allemande de l’été 1944).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3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fr-FR" sz="3200" dirty="0" smtClean="0"/>
              <a:t>« Maigret à Vichy » est un roman de G.Simenon.</a:t>
            </a:r>
          </a:p>
          <a:p>
            <a:pPr marL="514350" indent="-514350">
              <a:buAutoNum type="arabicPeriod"/>
            </a:pPr>
            <a:endParaRPr lang="fr-FR" sz="3200" dirty="0"/>
          </a:p>
          <a:p>
            <a:pPr marL="514350" indent="-514350">
              <a:buAutoNum type="arabicPeriod"/>
            </a:pPr>
            <a:r>
              <a:rPr lang="fr-FR" sz="3200" dirty="0" smtClean="0"/>
              <a:t>C’est un roman autobiographique.</a:t>
            </a:r>
          </a:p>
          <a:p>
            <a:pPr marL="514350" indent="-514350">
              <a:buAutoNum type="arabicPeriod"/>
            </a:pPr>
            <a:endParaRPr lang="fr-FR" sz="3200" dirty="0"/>
          </a:p>
          <a:p>
            <a:pPr marL="514350" indent="-514350">
              <a:buAutoNum type="arabicPeriod"/>
            </a:pPr>
            <a:r>
              <a:rPr lang="fr-FR" sz="3200" dirty="0" smtClean="0"/>
              <a:t>Georges Simenon est né à Vichy.</a:t>
            </a:r>
          </a:p>
          <a:p>
            <a:pPr marL="0" indent="0">
              <a:buNone/>
            </a:pPr>
            <a:endParaRPr lang="fr-FR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C’est un roman policier.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Il est né à Liège (en Belgique).</a:t>
            </a: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France , Hachette 2006</a:t>
            </a:r>
          </a:p>
          <a:p>
            <a:r>
              <a:rPr lang="fr-FR" dirty="0" smtClean="0"/>
              <a:t>Le nouveau guide France, Hachette 1996</a:t>
            </a:r>
          </a:p>
          <a:p>
            <a:r>
              <a:rPr lang="cs-CZ" u="sng" dirty="0">
                <a:hlinkClick r:id="rId2"/>
              </a:rPr>
              <a:t>http://www.ville-vichy.fr/histoire-vichy.htm</a:t>
            </a: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03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270</Words>
  <Application>Microsoft Office PowerPoint</Application>
  <PresentationFormat>Předvádění na obrazovce (4:3)</PresentationFormat>
  <Paragraphs>82</Paragraphs>
  <Slides>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La ville de Vichy  en questions faciles </vt:lpstr>
      <vt:lpstr>Répondez aux questions</vt:lpstr>
      <vt:lpstr>Répondez aux questions</vt:lpstr>
      <vt:lpstr>Vrai ou faux?</vt:lpstr>
      <vt:lpstr>Vrai ou faux?</vt:lpstr>
      <vt:lpstr>Vrai ou faux?</vt:lpstr>
      <vt:lpstr>Sources: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Pavla Töröková</cp:lastModifiedBy>
  <cp:revision>78</cp:revision>
  <dcterms:created xsi:type="dcterms:W3CDTF">2012-06-18T15:15:37Z</dcterms:created>
  <dcterms:modified xsi:type="dcterms:W3CDTF">2013-09-08T14:15:45Z</dcterms:modified>
</cp:coreProperties>
</file>