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6" r:id="rId3"/>
    <p:sldId id="264" r:id="rId4"/>
    <p:sldId id="263" r:id="rId5"/>
    <p:sldId id="267" r:id="rId6"/>
    <p:sldId id="265" r:id="rId7"/>
    <p:sldId id="268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3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C1D731-9A54-46BF-AC0E-8DB2A527478B}" type="datetimeFigureOut">
              <a:rPr lang="cs-CZ" smtClean="0"/>
              <a:t>4.11.2013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680BB4-EAD8-4CC2-8907-29E85F54A5C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3110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80BB4-EAD8-4CC2-8907-29E85F54A5CD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66732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80BB4-EAD8-4CC2-8907-29E85F54A5CD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2232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4.11.2013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4.11.2013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4.11.2013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4.11.2013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L</a:t>
            </a:r>
            <a:r>
              <a:rPr lang="fr-FR" sz="3600" b="1" dirty="0" smtClean="0"/>
              <a:t>a </a:t>
            </a:r>
            <a:r>
              <a:rPr lang="cs-CZ" sz="3600" b="1" dirty="0" err="1" smtClean="0"/>
              <a:t>Bourgogne</a:t>
            </a:r>
            <a:r>
              <a:rPr lang="cs-CZ" sz="3600" b="1" dirty="0" smtClean="0"/>
              <a:t> en </a:t>
            </a:r>
            <a:r>
              <a:rPr lang="fr-FR" sz="3600" b="1" dirty="0" smtClean="0"/>
              <a:t>questions faciles 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3140076"/>
              </p:ext>
            </p:extLst>
          </p:nvPr>
        </p:nvGraphicFramePr>
        <p:xfrm>
          <a:off x="729020" y="2492896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aseline="0" smtClean="0"/>
                        <a:t> La vie en France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31.7.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dirty="0" smtClean="0"/>
                        <a:t>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4.</a:t>
                      </a:r>
                      <a:r>
                        <a:rPr lang="fr-FR" baseline="0" dirty="0" smtClean="0"/>
                        <a:t> ro</a:t>
                      </a:r>
                      <a:r>
                        <a:rPr lang="cs-CZ" baseline="0" dirty="0" smtClean="0"/>
                        <a:t>ční</a:t>
                      </a:r>
                      <a:r>
                        <a:rPr lang="fr-FR" baseline="0" dirty="0" smtClean="0"/>
                        <a:t>k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Questions faciles sur la région</a:t>
                      </a:r>
                      <a:r>
                        <a:rPr lang="fr-FR" baseline="0" dirty="0" smtClean="0"/>
                        <a:t> de Bourgogne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Les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pages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sont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à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effectuer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dans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l´ordre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proposé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Mgr. </a:t>
                      </a:r>
                      <a:r>
                        <a:rPr lang="cs-CZ" dirty="0" err="1" smtClean="0"/>
                        <a:t>Töröková</a:t>
                      </a:r>
                      <a:r>
                        <a:rPr lang="cs-CZ" dirty="0" smtClean="0"/>
                        <a:t> Pavla</a:t>
                      </a:r>
                    </a:p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VY_32_INOVACE_08_FTOR0</a:t>
                      </a:r>
                      <a:r>
                        <a:rPr lang="fr-F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Répondez aux questions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Où est située la région  de Bourgogne ?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/>
          </a:p>
          <a:p>
            <a:pPr marL="514350" indent="-514350">
              <a:buFont typeface="+mj-lt"/>
              <a:buAutoNum type="arabicPeriod"/>
            </a:pPr>
            <a:endParaRPr lang="fr-FR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fr-FR" sz="3200" dirty="0"/>
              <a:t>Combien </a:t>
            </a:r>
            <a:r>
              <a:rPr lang="fr-FR" sz="3200" dirty="0" smtClean="0"/>
              <a:t>y </a:t>
            </a:r>
            <a:r>
              <a:rPr lang="fr-FR" sz="3200" dirty="0"/>
              <a:t>a-t-il de </a:t>
            </a:r>
            <a:r>
              <a:rPr lang="fr-FR" sz="3200" dirty="0" smtClean="0"/>
              <a:t>départements  dans cette région ?</a:t>
            </a:r>
            <a:endParaRPr lang="cs-CZ" sz="32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Elle est située au centre-est de la France.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 Il y en a </a:t>
            </a:r>
            <a:r>
              <a:rPr lang="fr-FR" sz="3200" dirty="0" smtClean="0">
                <a:solidFill>
                  <a:srgbClr val="FF0000"/>
                </a:solidFill>
              </a:rPr>
              <a:t>quatre</a:t>
            </a:r>
            <a:r>
              <a:rPr lang="cs-CZ" sz="3200" dirty="0" smtClean="0">
                <a:solidFill>
                  <a:srgbClr val="FF0000"/>
                </a:solidFill>
              </a:rPr>
              <a:t> </a:t>
            </a:r>
            <a:r>
              <a:rPr lang="fr-FR" sz="3200" dirty="0" smtClean="0">
                <a:solidFill>
                  <a:srgbClr val="FF0000"/>
                </a:solidFill>
              </a:rPr>
              <a:t>(Côte-d’Or, Nièvre, Saône-et-Loire et Yvonne)</a:t>
            </a:r>
            <a:endParaRPr lang="fr-FR" sz="32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677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Répondez aux questions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Quelle est le chef-lieu de la Bourgogne?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/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Quelles sont les caractéristiques de cette région ?</a:t>
            </a:r>
            <a:endParaRPr lang="cs-CZ" sz="3200" dirty="0"/>
          </a:p>
          <a:p>
            <a:pPr marL="0" indent="0">
              <a:buNone/>
            </a:pPr>
            <a:endParaRPr lang="cs-CZ" sz="3200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C’est la ville de Dijon.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smtClean="0">
                <a:solidFill>
                  <a:srgbClr val="FF0000"/>
                </a:solidFill>
              </a:rPr>
              <a:t>C’est une région connue grâce à sa gastronomie, son histoire et sa culture.</a:t>
            </a: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620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Vrai ou faux?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3200" dirty="0" smtClean="0"/>
              <a:t>Dijon </a:t>
            </a:r>
            <a:r>
              <a:rPr lang="fr-FR" sz="3200" dirty="0" smtClean="0"/>
              <a:t>compte à peu près </a:t>
            </a:r>
            <a:r>
              <a:rPr lang="cs-CZ" sz="3200" dirty="0" smtClean="0"/>
              <a:t> </a:t>
            </a:r>
            <a:r>
              <a:rPr lang="fr-FR" sz="3200" dirty="0" smtClean="0"/>
              <a:t>1 600 000 habitants.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/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Cette ville est réputée entre autres pour  la moutarde et le pain d’épice.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/>
          </a:p>
          <a:p>
            <a:pPr marL="514350" indent="-514350">
              <a:buFont typeface="+mj-lt"/>
              <a:buAutoNum type="arabicPeriod"/>
            </a:pPr>
            <a:endParaRPr lang="fr-FR" sz="3200" dirty="0" smtClean="0"/>
          </a:p>
          <a:p>
            <a:pPr marL="514350" indent="-514350">
              <a:buFont typeface="+mj-lt"/>
              <a:buAutoNum type="arabicPeriod"/>
            </a:pPr>
            <a:endParaRPr lang="fr-FR" sz="3200" dirty="0"/>
          </a:p>
          <a:p>
            <a:pPr marL="514350" indent="-514350">
              <a:buFont typeface="+mj-lt"/>
              <a:buAutoNum type="arabicPeriod"/>
            </a:pPr>
            <a:endParaRPr lang="fr-FR" sz="3200" dirty="0" smtClean="0"/>
          </a:p>
          <a:p>
            <a:pPr marL="0" indent="0">
              <a:buNone/>
            </a:pPr>
            <a:endParaRPr lang="fr-FR" sz="3200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Vrai.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Vrai. 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Vrai ou faux?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La spécialité gatronomique régionale  est p.ex. le coq bouguignon.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/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Le chablis est un vin rouge.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/>
          </a:p>
          <a:p>
            <a:pPr marL="514350" indent="-514350">
              <a:buFont typeface="+mj-lt"/>
              <a:buAutoNum type="arabicPeriod"/>
            </a:pPr>
            <a:endParaRPr lang="fr-FR" sz="3200" dirty="0" smtClean="0"/>
          </a:p>
          <a:p>
            <a:pPr marL="0" indent="0">
              <a:buNone/>
            </a:pPr>
            <a:endParaRPr lang="fr-FR" sz="3200" dirty="0" smtClean="0"/>
          </a:p>
          <a:p>
            <a:pPr marL="0" indent="0">
              <a:buNone/>
            </a:pPr>
            <a:endParaRPr lang="cs-CZ" sz="32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Faux. C’est le boeuf bourguignon.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Faux. C’est un vin blanc.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367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Vrai ou faux?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fr-FR" sz="3200" dirty="0" smtClean="0"/>
              <a:t>Les escargots, une </a:t>
            </a:r>
            <a:r>
              <a:rPr lang="fr-FR" sz="3200" smtClean="0"/>
              <a:t>autre spécialité gastronomique bourguignonne, peuvent être </a:t>
            </a:r>
            <a:r>
              <a:rPr lang="fr-FR" sz="3200" dirty="0" smtClean="0"/>
              <a:t>servis en plat principal.</a:t>
            </a:r>
          </a:p>
          <a:p>
            <a:pPr marL="514350" indent="-514350">
              <a:buAutoNum type="arabicPeriod"/>
            </a:pPr>
            <a:r>
              <a:rPr lang="fr-FR" sz="3200" dirty="0" smtClean="0"/>
              <a:t>Le Musée du Vin se trouve à Beaune.</a:t>
            </a:r>
            <a:endParaRPr lang="fr-FR" sz="3200" dirty="0"/>
          </a:p>
          <a:p>
            <a:pPr marL="0" indent="0">
              <a:buNone/>
            </a:pPr>
            <a:r>
              <a:rPr lang="fr-FR" sz="3200" dirty="0" smtClean="0"/>
              <a:t> </a:t>
            </a:r>
          </a:p>
          <a:p>
            <a:pPr marL="514350" indent="-514350">
              <a:buAutoNum type="arabicPeriod"/>
            </a:pPr>
            <a:endParaRPr lang="fr-FR" sz="3200" dirty="0"/>
          </a:p>
          <a:p>
            <a:pPr marL="0" indent="0">
              <a:buNone/>
            </a:pPr>
            <a:endParaRPr lang="fr-FR" sz="3200" dirty="0"/>
          </a:p>
          <a:p>
            <a:pPr marL="514350" indent="-514350">
              <a:buAutoNum type="arabicPeriod"/>
            </a:pPr>
            <a:endParaRPr lang="fr-FR" sz="3200" dirty="0"/>
          </a:p>
          <a:p>
            <a:pPr marL="514350" indent="-514350">
              <a:buAutoNum type="arabicPeriod"/>
            </a:pPr>
            <a:endParaRPr lang="fr-FR" sz="3200" dirty="0" smtClean="0"/>
          </a:p>
          <a:p>
            <a:pPr marL="0" indent="0">
              <a:buNone/>
            </a:pPr>
            <a:endParaRPr lang="fr-FR" sz="3200" dirty="0" smtClean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Faux. On en mange en entrée.</a:t>
            </a: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Vrai. </a:t>
            </a: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538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Sources: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France , Hachette 2006</a:t>
            </a:r>
          </a:p>
          <a:p>
            <a:r>
              <a:rPr lang="fr-FR" dirty="0" smtClean="0"/>
              <a:t>Le nouveau guide France, Hachette 1996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036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</TotalTime>
  <Words>270</Words>
  <Application>Microsoft Office PowerPoint</Application>
  <PresentationFormat>Předvádění na obrazovce (4:3)</PresentationFormat>
  <Paragraphs>95</Paragraphs>
  <Slides>7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La Bourgogne en questions faciles </vt:lpstr>
      <vt:lpstr>Répondez aux questions</vt:lpstr>
      <vt:lpstr>Répondez aux questions</vt:lpstr>
      <vt:lpstr>Vrai ou faux?</vt:lpstr>
      <vt:lpstr>Vrai ou faux?</vt:lpstr>
      <vt:lpstr>Vrai ou faux?</vt:lpstr>
      <vt:lpstr>Sources: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Pavla Töröková</cp:lastModifiedBy>
  <cp:revision>88</cp:revision>
  <dcterms:created xsi:type="dcterms:W3CDTF">2012-06-18T15:15:37Z</dcterms:created>
  <dcterms:modified xsi:type="dcterms:W3CDTF">2013-11-04T16:41:32Z</dcterms:modified>
</cp:coreProperties>
</file>