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4" r:id="rId4"/>
    <p:sldId id="263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67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p.cz/" TargetMode="External"/><Relationship Id="rId2" Type="http://schemas.openxmlformats.org/officeDocument/2006/relationships/hyperlink" Target="http://www.dijon-nimes.e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</a:t>
            </a:r>
            <a:r>
              <a:rPr lang="fr-FR" sz="3600" b="1" dirty="0" smtClean="0"/>
              <a:t>e Lycée Carnot de Dijon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45979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smtClean="0"/>
                        <a:t> La vie en France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5.8.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</a:t>
                      </a:r>
                      <a:r>
                        <a:rPr lang="cs-CZ" dirty="0" err="1" smtClean="0"/>
                        <a:t>iz</a:t>
                      </a:r>
                      <a:r>
                        <a:rPr lang="cs-CZ" baseline="0" dirty="0" smtClean="0"/>
                        <a:t> </a:t>
                      </a:r>
                      <a:r>
                        <a:rPr lang="fr-FR" dirty="0" smtClean="0"/>
                        <a:t>facile sur le</a:t>
                      </a:r>
                      <a:r>
                        <a:rPr lang="fr-FR" baseline="0" dirty="0" smtClean="0"/>
                        <a:t> Lycée Carnot de Dijon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section tchèque </a:t>
            </a:r>
            <a:r>
              <a:rPr lang="cs-CZ" sz="3200" dirty="0" err="1" smtClean="0"/>
              <a:t>du</a:t>
            </a:r>
            <a:r>
              <a:rPr lang="fr-FR" sz="3200" dirty="0" smtClean="0"/>
              <a:t> </a:t>
            </a:r>
            <a:r>
              <a:rPr lang="fr-FR" sz="3200" dirty="0" smtClean="0"/>
              <a:t>Lycée Carnot à Dijon a été créée en 1920.</a:t>
            </a: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Après le coup d’Etat de 1948 en Tchécoslovaquie l’accueil des étudiants a été interrompu.</a:t>
            </a:r>
            <a:endParaRPr lang="fr-FR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reprise de la section tchèque a été effectuée de 1966 à 1973.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Depuis 1989, on recrute de nouveau des jeunes tchèques </a:t>
            </a:r>
            <a:r>
              <a:rPr lang="cs-CZ" sz="3200" dirty="0" smtClean="0"/>
              <a:t>au</a:t>
            </a:r>
            <a:r>
              <a:rPr lang="fr-FR" sz="3200" dirty="0" smtClean="0"/>
              <a:t> </a:t>
            </a:r>
            <a:r>
              <a:rPr lang="fr-FR" sz="3200" dirty="0" smtClean="0"/>
              <a:t>Lycée Carnot.</a:t>
            </a:r>
            <a:endParaRPr lang="fr-FR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On les recrute depuis 1990.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Les élèves tchèques étudient à Dijon pendant 4 ans.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lycée n’accueille que des garçons.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Pour être sélectionné, il faut réussir à un </a:t>
            </a:r>
            <a:r>
              <a:rPr lang="cs-CZ" sz="3200" dirty="0" smtClean="0"/>
              <a:t>examen</a:t>
            </a:r>
            <a:r>
              <a:rPr lang="fr-FR" sz="3200" dirty="0" smtClean="0"/>
              <a:t> </a:t>
            </a:r>
            <a:r>
              <a:rPr lang="fr-FR" sz="3200" dirty="0" smtClean="0"/>
              <a:t>de français.</a:t>
            </a:r>
          </a:p>
          <a:p>
            <a:pPr marL="0" indent="0">
              <a:buNone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Ils étudient pendant 3 ans, de la seconde à la terminale.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Il accueille des garçons et des filles.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Ji</a:t>
            </a:r>
            <a:r>
              <a:rPr lang="cs-CZ" sz="3200" dirty="0" smtClean="0"/>
              <a:t>ří</a:t>
            </a:r>
            <a:r>
              <a:rPr lang="fr-FR" sz="3200" dirty="0" smtClean="0"/>
              <a:t> </a:t>
            </a:r>
            <a:r>
              <a:rPr lang="cs-CZ" sz="3200" dirty="0" smtClean="0"/>
              <a:t>Č</a:t>
            </a:r>
            <a:r>
              <a:rPr lang="fr-FR" sz="3200" dirty="0" smtClean="0"/>
              <a:t>ern</a:t>
            </a:r>
            <a:r>
              <a:rPr lang="cs-CZ" sz="3200" dirty="0" smtClean="0"/>
              <a:t>ý</a:t>
            </a:r>
            <a:r>
              <a:rPr lang="fr-FR" sz="3200" dirty="0" smtClean="0"/>
              <a:t>, </a:t>
            </a:r>
            <a:r>
              <a:rPr lang="fr-FR" sz="3200" dirty="0"/>
              <a:t>ancien élève du Lycée était un homme politique </a:t>
            </a:r>
            <a:r>
              <a:rPr lang="fr-FR" sz="3200" dirty="0" smtClean="0"/>
              <a:t>tchèque.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parle de sa vie d’étudiant à Dijon dans ses mémoires « Pam</a:t>
            </a:r>
            <a:r>
              <a:rPr lang="cs-CZ" sz="3200" dirty="0" smtClean="0"/>
              <a:t>ě</a:t>
            </a:r>
            <a:r>
              <a:rPr lang="fr-FR" sz="3200" dirty="0" smtClean="0"/>
              <a:t>ti I »</a:t>
            </a: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>
                <a:solidFill>
                  <a:srgbClr val="FF0000"/>
                </a:solidFill>
              </a:rPr>
              <a:t>F</a:t>
            </a:r>
            <a:r>
              <a:rPr lang="fr-FR" sz="3200" dirty="0" smtClean="0">
                <a:solidFill>
                  <a:srgbClr val="FF0000"/>
                </a:solidFill>
              </a:rPr>
              <a:t>aux. C’était un historien littéraire.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sz="3200" dirty="0" smtClean="0"/>
              <a:t>Václav Jamek</a:t>
            </a:r>
            <a:r>
              <a:rPr lang="fr-FR" sz="3200" dirty="0" smtClean="0"/>
              <a:t> a </a:t>
            </a:r>
            <a:r>
              <a:rPr lang="fr-FR" sz="3200" dirty="0"/>
              <a:t>aussi fait </a:t>
            </a:r>
            <a:r>
              <a:rPr lang="fr-FR" sz="3200" dirty="0" smtClean="0"/>
              <a:t>ses </a:t>
            </a:r>
            <a:r>
              <a:rPr lang="fr-FR" sz="3200" dirty="0" smtClean="0"/>
              <a:t>études à Dijon.</a:t>
            </a:r>
          </a:p>
          <a:p>
            <a:pPr marL="514350" indent="-514350">
              <a:buAutoNum type="arabicPeriod"/>
            </a:pPr>
            <a:r>
              <a:rPr lang="fr-FR" sz="3200" dirty="0" smtClean="0"/>
              <a:t>C’est un acteur contemporain tchèque.</a:t>
            </a:r>
          </a:p>
          <a:p>
            <a:pPr marL="514350" indent="-514350">
              <a:buAutoNum type="arabicPeriod"/>
            </a:pPr>
            <a:r>
              <a:rPr lang="fr-FR" sz="3200" dirty="0" smtClean="0"/>
              <a:t>Il écrit en tchèque et  en français.</a:t>
            </a:r>
            <a:endParaRPr lang="fr-FR" sz="3200" dirty="0"/>
          </a:p>
          <a:p>
            <a:pPr marL="0" indent="0">
              <a:buNone/>
            </a:pPr>
            <a:r>
              <a:rPr lang="fr-FR" sz="3200" dirty="0" smtClean="0"/>
              <a:t> </a:t>
            </a:r>
          </a:p>
          <a:p>
            <a:pPr marL="514350" indent="-514350">
              <a:buAutoNum type="arabicPeriod"/>
            </a:pPr>
            <a:endParaRPr lang="fr-FR" sz="3200" dirty="0"/>
          </a:p>
          <a:p>
            <a:pPr marL="0" indent="0">
              <a:buNone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 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un poète</a:t>
            </a:r>
            <a:r>
              <a:rPr lang="fr-FR" sz="3600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fr-FR" sz="36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0" indent="0">
              <a:buNone/>
            </a:pPr>
            <a:endParaRPr lang="fr-FR" sz="3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6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hlinkClick r:id="rId2"/>
              </a:rPr>
              <a:t>www.dijon-nimes.eu</a:t>
            </a:r>
            <a:endParaRPr lang="cs-CZ" dirty="0"/>
          </a:p>
          <a:p>
            <a:r>
              <a:rPr lang="cs-CZ" u="sng" dirty="0">
                <a:hlinkClick r:id="rId3"/>
              </a:rPr>
              <a:t>http://</a:t>
            </a:r>
            <a:r>
              <a:rPr lang="cs-CZ" u="sng" dirty="0" smtClean="0">
                <a:hlinkClick r:id="rId3"/>
              </a:rPr>
              <a:t>www.ifp.cz</a:t>
            </a:r>
            <a:endParaRPr lang="fr-FR" u="sng" dirty="0" smtClean="0"/>
          </a:p>
          <a:p>
            <a:r>
              <a:rPr lang="fr-FR" dirty="0" smtClean="0"/>
              <a:t>Ji</a:t>
            </a:r>
            <a:r>
              <a:rPr lang="cs-CZ" dirty="0" smtClean="0"/>
              <a:t>ří Černý, Paměti I, Atlantis 1994</a:t>
            </a:r>
            <a:endParaRPr lang="fr-FR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302</Words>
  <Application>Microsoft Office PowerPoint</Application>
  <PresentationFormat>Předvádění na obrazovce (4:3)</PresentationFormat>
  <Paragraphs>106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 Lycée Carnot de Dijon</vt:lpstr>
      <vt:lpstr>Vrai ou faux?</vt:lpstr>
      <vt:lpstr>Vrai ou faux?</vt:lpstr>
      <vt:lpstr>Vrai ou faux?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95</cp:revision>
  <dcterms:created xsi:type="dcterms:W3CDTF">2012-06-18T15:15:37Z</dcterms:created>
  <dcterms:modified xsi:type="dcterms:W3CDTF">2013-09-08T14:20:21Z</dcterms:modified>
</cp:coreProperties>
</file>