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13"/>
  </p:notesMasterIdLst>
  <p:sldIdLst>
    <p:sldId id="274" r:id="rId5"/>
    <p:sldId id="263" r:id="rId6"/>
    <p:sldId id="272" r:id="rId7"/>
    <p:sldId id="275" r:id="rId8"/>
    <p:sldId id="277" r:id="rId9"/>
    <p:sldId id="279" r:id="rId10"/>
    <p:sldId id="278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00"/>
    <a:srgbClr val="FFFF99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4" autoAdjust="0"/>
    <p:restoredTop sz="94660"/>
  </p:normalViewPr>
  <p:slideViewPr>
    <p:cSldViewPr>
      <p:cViewPr varScale="1">
        <p:scale>
          <a:sx n="111" d="100"/>
          <a:sy n="111" d="100"/>
        </p:scale>
        <p:origin x="72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A14AA-BD28-4DC4-9790-5C89253DA158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1192A-9B4A-48C8-928C-9B71448265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61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1192A-9B4A-48C8-928C-9B71448265A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28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644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18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905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18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852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6184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498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34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296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339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859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699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0535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166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9702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595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1516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45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667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3116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186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7579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7150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95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0649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736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528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273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5571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7507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0423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2001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66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23. 6. 2014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7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23. 6. 2014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3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Dokument_aplikace_Microsoft_Word1.docx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miton.f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4632" cy="576064"/>
          </a:xfrm>
        </p:spPr>
        <p:txBody>
          <a:bodyPr>
            <a:noAutofit/>
          </a:bodyPr>
          <a:lstStyle/>
          <a:p>
            <a:r>
              <a:rPr lang="cs-CZ" sz="3600" dirty="0" err="1" smtClean="0"/>
              <a:t>Alimentation</a:t>
            </a:r>
            <a:r>
              <a:rPr lang="cs-CZ" sz="3600" dirty="0" smtClean="0"/>
              <a:t> </a:t>
            </a:r>
            <a:r>
              <a:rPr lang="cs-CZ" sz="3600" dirty="0" err="1" smtClean="0"/>
              <a:t>en</a:t>
            </a:r>
            <a:r>
              <a:rPr lang="cs-CZ" sz="3600" dirty="0" smtClean="0"/>
              <a:t> Polynésie </a:t>
            </a:r>
            <a:r>
              <a:rPr lang="cs-CZ" sz="3600" dirty="0" err="1" smtClean="0"/>
              <a:t>française</a:t>
            </a:r>
            <a:endParaRPr lang="cs-CZ" sz="3600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83568" y="2420888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393790"/>
              </p:ext>
            </p:extLst>
          </p:nvPr>
        </p:nvGraphicFramePr>
        <p:xfrm>
          <a:off x="755576" y="2708920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Frankofonie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02-02-2013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4 ročník , 07-08</a:t>
                      </a:r>
                      <a:endParaRPr lang="cs-CZ" dirty="0" smtClean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Aliments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et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Cuisine</a:t>
                      </a:r>
                      <a:r>
                        <a:rPr lang="cs-CZ" baseline="0" dirty="0" smtClean="0"/>
                        <a:t> des </a:t>
                      </a:r>
                      <a:r>
                        <a:rPr lang="cs-CZ" baseline="0" dirty="0" err="1" smtClean="0"/>
                        <a:t>îles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polynésie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française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GUILLEMENOT</a:t>
                      </a:r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VY_32_INOVACE_09_</a:t>
                      </a:r>
                      <a:r>
                        <a:rPr lang="cs-CZ" dirty="0" err="1" smtClean="0"/>
                        <a:t>FGUI12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75013" y="3171825"/>
          <a:ext cx="1417637" cy="416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Dokument" r:id="rId5" imgW="1886181" imgH="5516838" progId="Word.Document.12">
                  <p:embed/>
                </p:oleObj>
              </mc:Choice>
              <mc:Fallback>
                <p:oleObj name="Dokument" r:id="rId5" imgW="1886181" imgH="5516838" progId="Word.Document.12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3171825"/>
                        <a:ext cx="1417637" cy="416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909968"/>
              </p:ext>
            </p:extLst>
          </p:nvPr>
        </p:nvGraphicFramePr>
        <p:xfrm>
          <a:off x="251520" y="1556792"/>
          <a:ext cx="7272808" cy="54502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272808"/>
              </a:tblGrid>
              <a:tr h="3214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1 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poulet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coco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une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recette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de Tahiti.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3214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2 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perroquet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aussi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un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poisson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6018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3  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noix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coco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utilisée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les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desserts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tahitiens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10599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4  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On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peut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cuire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porc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un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trou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terre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recouvert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feuilles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palmier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48996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5 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Polynésie on 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mange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parfois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des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tortues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75452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6 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Sous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carapace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de la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tortue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il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y a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trois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gros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morceaux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viande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75452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</a:rPr>
                        <a:t>7  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viande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l´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aliment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principal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des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polynésiens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9072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dirty="0" err="1" smtClean="0">
                          <a:solidFill>
                            <a:schemeClr val="tx1"/>
                          </a:solidFill>
                        </a:rPr>
                        <a:t>poisson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souvent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utilisé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sz="1600" baseline="0" dirty="0" smtClean="0">
                          <a:solidFill>
                            <a:schemeClr val="tx1"/>
                          </a:solidFill>
                        </a:rPr>
                        <a:t> les </a:t>
                      </a:r>
                      <a:r>
                        <a:rPr lang="cs-CZ" sz="1600" baseline="0" dirty="0" err="1" smtClean="0">
                          <a:solidFill>
                            <a:schemeClr val="tx1"/>
                          </a:solidFill>
                        </a:rPr>
                        <a:t>repas</a:t>
                      </a:r>
                      <a:r>
                        <a:rPr lang="cs-CZ" sz="1600" baseline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/>
        </p:nvGraphicFramePr>
        <p:xfrm>
          <a:off x="7596336" y="1484784"/>
          <a:ext cx="1008112" cy="51206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008112"/>
              </a:tblGrid>
              <a:tr h="291348">
                <a:tc>
                  <a:txBody>
                    <a:bodyPr/>
                    <a:lstStyle/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smtClean="0">
                          <a:solidFill>
                            <a:srgbClr val="FF0000"/>
                          </a:solidFill>
                        </a:rPr>
                        <a:t>FAUX</a:t>
                      </a: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r>
                        <a:rPr lang="cs-CZ" sz="16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/>
                      </a:pPr>
                      <a:endParaRPr lang="cs-CZ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</a:tbl>
          </a:graphicData>
        </a:graphic>
      </p:graphicFrame>
      <p:sp>
        <p:nvSpPr>
          <p:cNvPr id="8" name="Nadpis 1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err="1" smtClean="0"/>
              <a:t>VRAI</a:t>
            </a:r>
            <a:r>
              <a:rPr lang="cs-CZ" dirty="0" smtClean="0"/>
              <a:t>    </a:t>
            </a:r>
            <a:r>
              <a:rPr lang="cs-CZ" dirty="0" err="1" smtClean="0"/>
              <a:t>OU</a:t>
            </a:r>
            <a:r>
              <a:rPr lang="cs-CZ" dirty="0" smtClean="0"/>
              <a:t>    FAUX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554960" cy="99412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err="1" smtClean="0"/>
              <a:t>VRAI</a:t>
            </a:r>
            <a:r>
              <a:rPr lang="cs-CZ" dirty="0" smtClean="0"/>
              <a:t>    </a:t>
            </a:r>
            <a:r>
              <a:rPr lang="cs-CZ" dirty="0" err="1" smtClean="0"/>
              <a:t>OU</a:t>
            </a:r>
            <a:r>
              <a:rPr lang="cs-CZ" dirty="0" smtClean="0"/>
              <a:t>    FAUX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4294967295"/>
          </p:nvPr>
        </p:nvSpPr>
        <p:spPr>
          <a:xfrm>
            <a:off x="7596336" y="2132856"/>
            <a:ext cx="1296144" cy="6480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2200" b="1" dirty="0" smtClean="0">
                <a:solidFill>
                  <a:srgbClr val="FF0000"/>
                </a:solidFill>
              </a:rPr>
              <a:t>      </a:t>
            </a:r>
            <a:r>
              <a:rPr lang="cs-CZ" sz="2000" b="1" dirty="0" smtClean="0">
                <a:solidFill>
                  <a:srgbClr val="FF0000"/>
                </a:solidFill>
              </a:rPr>
              <a:t>VRAI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771800" y="32129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En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Polynésie on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trouve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plusieurs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types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bananes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</p:txBody>
      </p:sp>
      <p:sp>
        <p:nvSpPr>
          <p:cNvPr id="8" name="Obdélník 7"/>
          <p:cNvSpPr/>
          <p:nvPr/>
        </p:nvSpPr>
        <p:spPr>
          <a:xfrm>
            <a:off x="2808016" y="22048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 err="1" smtClean="0">
                <a:latin typeface="Arial" pitchFamily="34" charset="0"/>
                <a:cs typeface="Arial" pitchFamily="34" charset="0"/>
              </a:rPr>
              <a:t>En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Polynésie les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pomelos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trouvent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à l´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état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sauvage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2771800" y="5229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Le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lait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coco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trouve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noix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coco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.</a:t>
            </a:r>
            <a:endParaRPr lang="cs-CZ" dirty="0"/>
          </a:p>
        </p:txBody>
      </p:sp>
      <p:sp>
        <p:nvSpPr>
          <p:cNvPr id="10" name="Zástupný symbol pro text 5"/>
          <p:cNvSpPr txBox="1">
            <a:spLocks/>
          </p:cNvSpPr>
          <p:nvPr/>
        </p:nvSpPr>
        <p:spPr>
          <a:xfrm>
            <a:off x="7956376" y="3140968"/>
            <a:ext cx="93610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600" b="1" noProof="0" dirty="0" smtClean="0">
                <a:solidFill>
                  <a:srgbClr val="FF0000"/>
                </a:solidFill>
              </a:rPr>
              <a:t>VRAI</a:t>
            </a:r>
            <a:endParaRPr kumimoji="0" lang="cs-CZ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ástupný symbol pro text 5"/>
          <p:cNvSpPr txBox="1">
            <a:spLocks/>
          </p:cNvSpPr>
          <p:nvPr/>
        </p:nvSpPr>
        <p:spPr>
          <a:xfrm>
            <a:off x="8028384" y="4149080"/>
            <a:ext cx="93610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VRAI</a:t>
            </a:r>
            <a:endParaRPr kumimoji="0" lang="cs-CZ" sz="2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843808" y="4149080"/>
            <a:ext cx="4536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" pitchFamily="34" charset="0"/>
                <a:cs typeface="Arial" pitchFamily="34" charset="0"/>
              </a:rPr>
              <a:t>Le lait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coco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comme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l´eau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au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goût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noix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coco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.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085184"/>
            <a:ext cx="10064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build="p"/>
      <p:bldP spid="7" grpId="0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116632"/>
            <a:ext cx="5410944" cy="94096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 smtClean="0"/>
              <a:t>Garde </a:t>
            </a:r>
            <a:r>
              <a:rPr lang="cs-CZ" dirty="0" err="1" smtClean="0"/>
              <a:t>le</a:t>
            </a:r>
            <a:r>
              <a:rPr lang="cs-CZ" dirty="0" smtClean="0"/>
              <a:t> bon </a:t>
            </a:r>
            <a:r>
              <a:rPr lang="cs-CZ" dirty="0" err="1" smtClean="0"/>
              <a:t>mot</a:t>
            </a:r>
            <a:r>
              <a:rPr lang="cs-CZ" dirty="0" smtClean="0"/>
              <a:t>. </a:t>
            </a:r>
            <a:endParaRPr lang="fr-FR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39552" y="1124744"/>
            <a:ext cx="8172400" cy="6001643"/>
          </a:xfrm>
          <a:prstGeom prst="rect">
            <a:avLst/>
          </a:prstGeom>
          <a:solidFill>
            <a:schemeClr val="accent6">
              <a:lumMod val="60000"/>
              <a:lumOff val="40000"/>
              <a:alpha val="2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4732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Temps de préparation : 20 minutes</a:t>
            </a:r>
            <a:b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4732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4732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Temps de cuisson : 60 minutes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F4732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Ingrédients (pour 6 personnes) :</a:t>
            </a:r>
            <a:endParaRPr kumimoji="0" lang="cs-CZ" sz="1600" b="1" i="0" u="none" strike="noStrike" cap="none" normalizeH="0" baseline="0" dirty="0" smtClean="0">
              <a:ln>
                <a:noFill/>
              </a:ln>
              <a:solidFill>
                <a:srgbClr val="F4732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- 1kg de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viande</a:t>
            </a:r>
            <a:r>
              <a:rPr kumimoji="0" lang="cs-CZ" sz="16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cs-CZ" sz="16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porc</a:t>
            </a:r>
            <a:r>
              <a:rPr kumimoji="0" lang="cs-CZ" sz="16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- 50 cl de lait de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coco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- 1 gros oignon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- 3 gousses d'ail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- 1 petit morceau de gingembre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- 1 branche de thym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Noix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muscade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rapée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cs-CZ" sz="16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ouillon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cube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- 1 morceau de sucre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- 2 cuillère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à soupe de sucre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et poivre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Préparation de la recette :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Coupe le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porc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poulet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petits cubes.</a:t>
            </a:r>
            <a:r>
              <a:rPr lang="cs-CZ" sz="16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Ė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pluche l'ail, l'oignon et le gingembre. Hache l'oignon et l'ail.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Râpe le gingembre.</a:t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Met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s,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enlève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l'ail, l'oignon et le gingembre dans un grand plat . Ajoute le thym,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muscade,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sel et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poivre. Mélange et </a:t>
            </a:r>
            <a:r>
              <a:rPr lang="cs-CZ" sz="1600" dirty="0" err="1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aisse</a:t>
            </a:r>
            <a:r>
              <a:rPr kumimoji="0" lang="cs-CZ" sz="16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6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porc 30 minutes au réfrigérateur.</a:t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Fais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ne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laisse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pas)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cuire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viande dans une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fr-F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poêle</a:t>
            </a:r>
            <a:r>
              <a:rPr lang="cs-C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assiette</a:t>
            </a:r>
            <a:r>
              <a:rPr lang="cs-CZ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remuant,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ajoute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tablette de bouillon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cs-CZ" sz="1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citron)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 ajoute-la à la viande, ainsi que le lait de coco et le sucre. Couvre et laisse cuire pendant 1 heure à feu doux.</a:t>
            </a:r>
            <a:b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860032" y="1844824"/>
            <a:ext cx="2952328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B050"/>
                </a:solidFill>
              </a:rPr>
              <a:t>Porc au lait de coco (Tahiti)</a:t>
            </a:r>
            <a:endParaRPr lang="fr-FR" sz="2800" dirty="0">
              <a:solidFill>
                <a:srgbClr val="00B05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051720" y="4869160"/>
            <a:ext cx="64807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Obdélník 5"/>
          <p:cNvSpPr/>
          <p:nvPr/>
        </p:nvSpPr>
        <p:spPr>
          <a:xfrm>
            <a:off x="1187624" y="5589240"/>
            <a:ext cx="72008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bdélník 6"/>
          <p:cNvSpPr/>
          <p:nvPr/>
        </p:nvSpPr>
        <p:spPr>
          <a:xfrm>
            <a:off x="5508104" y="6093296"/>
            <a:ext cx="79208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1187624" y="6093296"/>
            <a:ext cx="129614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bdélník 8"/>
          <p:cNvSpPr/>
          <p:nvPr/>
        </p:nvSpPr>
        <p:spPr>
          <a:xfrm>
            <a:off x="2627784" y="6381328"/>
            <a:ext cx="93610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6995120" cy="99412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perroquet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oiseau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mais</a:t>
            </a:r>
            <a:r>
              <a:rPr lang="cs-CZ" sz="2000" b="1" dirty="0" smtClean="0"/>
              <a:t> en Polynésie </a:t>
            </a:r>
            <a:r>
              <a:rPr lang="cs-CZ" sz="2000" b="1" dirty="0" err="1" smtClean="0"/>
              <a:t>c´est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aussi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/>
              <a:t>U</a:t>
            </a:r>
            <a:r>
              <a:rPr lang="cs-CZ" sz="2000" dirty="0" err="1" smtClean="0"/>
              <a:t>ne</a:t>
            </a:r>
            <a:r>
              <a:rPr lang="cs-CZ" sz="2000" dirty="0" smtClean="0"/>
              <a:t> </a:t>
            </a:r>
            <a:r>
              <a:rPr lang="cs-CZ" sz="2000" dirty="0" err="1" smtClean="0"/>
              <a:t>fleur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/>
              <a:t>arbre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/>
              <a:t>poisson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poisson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Quelle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viande</a:t>
            </a:r>
            <a:r>
              <a:rPr lang="cs-CZ" sz="2000" b="1" dirty="0" smtClean="0"/>
              <a:t> les</a:t>
            </a:r>
            <a:r>
              <a:rPr lang="fr-FR" sz="2000" b="1" dirty="0" smtClean="0"/>
              <a:t> Polynésie</a:t>
            </a:r>
            <a:r>
              <a:rPr lang="cs-CZ" sz="2000" b="1" dirty="0" err="1" smtClean="0"/>
              <a:t>ns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mangent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plus :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viande</a:t>
            </a:r>
            <a:r>
              <a:rPr lang="cs-CZ" sz="2000" dirty="0" smtClean="0"/>
              <a:t> de </a:t>
            </a:r>
            <a:r>
              <a:rPr lang="cs-CZ" sz="2000" dirty="0" err="1" smtClean="0"/>
              <a:t>poulet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viande</a:t>
            </a:r>
            <a:r>
              <a:rPr lang="cs-CZ" sz="2000" dirty="0" smtClean="0"/>
              <a:t> de </a:t>
            </a:r>
            <a:r>
              <a:rPr lang="cs-CZ" sz="2000" dirty="0" err="1" smtClean="0"/>
              <a:t>porc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viande</a:t>
            </a:r>
            <a:r>
              <a:rPr lang="cs-CZ" sz="2000" dirty="0" smtClean="0"/>
              <a:t> de </a:t>
            </a:r>
            <a:r>
              <a:rPr lang="cs-CZ" sz="2000" dirty="0" err="1" smtClean="0"/>
              <a:t>tortue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viande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porc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 smtClean="0"/>
              <a:t>3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Quels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fruits</a:t>
            </a:r>
            <a:r>
              <a:rPr lang="cs-CZ" sz="2000" b="1" dirty="0" smtClean="0"/>
              <a:t> ne </a:t>
            </a:r>
            <a:r>
              <a:rPr lang="cs-CZ" sz="2000" b="1" dirty="0" err="1" smtClean="0"/>
              <a:t>poussent</a:t>
            </a:r>
            <a:r>
              <a:rPr lang="cs-CZ" sz="2000" b="1" dirty="0" smtClean="0"/>
              <a:t> pas en Polynésie 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Les </a:t>
            </a:r>
            <a:r>
              <a:rPr lang="cs-CZ" sz="2000" dirty="0" err="1" smtClean="0"/>
              <a:t>oranges</a:t>
            </a:r>
            <a:r>
              <a:rPr lang="cs-CZ" sz="2000" dirty="0" smtClean="0"/>
              <a:t>, </a:t>
            </a:r>
            <a:r>
              <a:rPr lang="cs-CZ" sz="2000" dirty="0" err="1"/>
              <a:t>c</a:t>
            </a:r>
            <a:r>
              <a:rPr lang="cs-CZ" sz="2000" dirty="0" err="1" smtClean="0"/>
              <a:t>itrons</a:t>
            </a:r>
            <a:r>
              <a:rPr lang="cs-CZ" sz="2000" dirty="0" smtClean="0"/>
              <a:t>, et ananas.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Les </a:t>
            </a:r>
            <a:r>
              <a:rPr lang="cs-CZ" sz="2000" dirty="0" err="1" smtClean="0"/>
              <a:t>mangues</a:t>
            </a:r>
            <a:r>
              <a:rPr lang="cs-CZ" sz="2000" dirty="0" smtClean="0"/>
              <a:t>, </a:t>
            </a:r>
            <a:r>
              <a:rPr lang="cs-CZ" sz="2000" dirty="0" err="1"/>
              <a:t>b</a:t>
            </a:r>
            <a:r>
              <a:rPr lang="cs-CZ" sz="2000" dirty="0" err="1" smtClean="0"/>
              <a:t>ananes</a:t>
            </a:r>
            <a:r>
              <a:rPr lang="cs-CZ" sz="2000" dirty="0" smtClean="0"/>
              <a:t>, et </a:t>
            </a:r>
            <a:r>
              <a:rPr lang="cs-CZ" sz="2000" dirty="0" err="1" smtClean="0"/>
              <a:t>noix</a:t>
            </a:r>
            <a:r>
              <a:rPr lang="cs-CZ" sz="2000" dirty="0" smtClean="0"/>
              <a:t> de </a:t>
            </a:r>
            <a:r>
              <a:rPr lang="cs-CZ" sz="2000" dirty="0" err="1" smtClean="0"/>
              <a:t>coco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Les </a:t>
            </a:r>
            <a:r>
              <a:rPr lang="cs-CZ" sz="2000" dirty="0" err="1" smtClean="0"/>
              <a:t>pommes</a:t>
            </a:r>
            <a:r>
              <a:rPr lang="cs-CZ" sz="2000" dirty="0" smtClean="0"/>
              <a:t>, </a:t>
            </a:r>
            <a:r>
              <a:rPr lang="cs-CZ" sz="2000" dirty="0" err="1" smtClean="0"/>
              <a:t>poires</a:t>
            </a:r>
            <a:r>
              <a:rPr lang="cs-CZ" sz="2000" dirty="0"/>
              <a:t> </a:t>
            </a:r>
            <a:r>
              <a:rPr lang="cs-CZ" sz="2000" dirty="0" smtClean="0"/>
              <a:t>et </a:t>
            </a:r>
            <a:r>
              <a:rPr lang="cs-CZ" sz="2000" dirty="0" err="1" smtClean="0"/>
              <a:t>prunes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Les </a:t>
            </a:r>
            <a:r>
              <a:rPr lang="cs-CZ" sz="2000" dirty="0" err="1" smtClean="0">
                <a:solidFill>
                  <a:srgbClr val="FF0000"/>
                </a:solidFill>
              </a:rPr>
              <a:t>pommes</a:t>
            </a:r>
            <a:r>
              <a:rPr lang="cs-CZ" sz="2000" dirty="0" smtClean="0">
                <a:solidFill>
                  <a:srgbClr val="FF0000"/>
                </a:solidFill>
              </a:rPr>
              <a:t>, </a:t>
            </a:r>
            <a:r>
              <a:rPr lang="cs-CZ" sz="2000" dirty="0" err="1" smtClean="0">
                <a:solidFill>
                  <a:srgbClr val="FF0000"/>
                </a:solidFill>
              </a:rPr>
              <a:t>poires</a:t>
            </a:r>
            <a:r>
              <a:rPr lang="cs-CZ" sz="2000" dirty="0" smtClean="0">
                <a:solidFill>
                  <a:srgbClr val="FF0000"/>
                </a:solidFill>
              </a:rPr>
              <a:t> et </a:t>
            </a:r>
            <a:r>
              <a:rPr lang="cs-CZ" sz="2000" dirty="0" err="1" smtClean="0">
                <a:solidFill>
                  <a:srgbClr val="FF0000"/>
                </a:solidFill>
              </a:rPr>
              <a:t>prunes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7769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MOTS</a:t>
            </a:r>
            <a:r>
              <a:rPr lang="cs-CZ" dirty="0" smtClean="0"/>
              <a:t> </a:t>
            </a:r>
            <a:r>
              <a:rPr lang="cs-CZ" dirty="0" err="1" smtClean="0"/>
              <a:t>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marL="342900" indent="-342900" algn="ctr">
              <a:buAutoNum type="arabicPeriod"/>
            </a:pPr>
            <a:r>
              <a:rPr lang="cs-CZ" sz="1600" dirty="0" smtClean="0">
                <a:solidFill>
                  <a:prstClr val="white"/>
                </a:solidFill>
              </a:rPr>
              <a:t>Animal </a:t>
            </a:r>
            <a:r>
              <a:rPr lang="cs-CZ" sz="1600" dirty="0" err="1" smtClean="0">
                <a:solidFill>
                  <a:prstClr val="white"/>
                </a:solidFill>
              </a:rPr>
              <a:t>aquatique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possédant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une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carapace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/>
            </a:pPr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>
              <a:buFontTx/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Aliment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cultivé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surtout</a:t>
            </a:r>
            <a:r>
              <a:rPr lang="cs-CZ" sz="1600" dirty="0" smtClean="0">
                <a:solidFill>
                  <a:prstClr val="white"/>
                </a:solidFill>
              </a:rPr>
              <a:t> en Asie, de </a:t>
            </a:r>
            <a:r>
              <a:rPr lang="cs-CZ" sz="1600" dirty="0" err="1" smtClean="0">
                <a:solidFill>
                  <a:prstClr val="white"/>
                </a:solidFill>
              </a:rPr>
              <a:t>couleur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blanche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Féculent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FontTx/>
              <a:buAutoNum type="arabicPeriod"/>
            </a:pPr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Provient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porc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boeuf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et</a:t>
            </a:r>
            <a:r>
              <a:rPr lang="cs-CZ" sz="1600" dirty="0" smtClean="0">
                <a:solidFill>
                  <a:prstClr val="white"/>
                </a:solidFill>
              </a:rPr>
              <a:t> d´</a:t>
            </a:r>
            <a:r>
              <a:rPr lang="cs-CZ" sz="1600" dirty="0" err="1" smtClean="0">
                <a:solidFill>
                  <a:prstClr val="white"/>
                </a:solidFill>
              </a:rPr>
              <a:t>autres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animaux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et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mange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Animal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toutes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 smtClean="0">
                <a:solidFill>
                  <a:prstClr val="white"/>
                </a:solidFill>
              </a:rPr>
              <a:t>couleurs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oiseau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peut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parler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mais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aussi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poisson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toutes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 smtClean="0">
                <a:solidFill>
                  <a:prstClr val="white"/>
                </a:solidFill>
              </a:rPr>
              <a:t>couleurs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3. </a:t>
            </a:r>
            <a:r>
              <a:rPr lang="cs-CZ" sz="1600" dirty="0" err="1" smtClean="0">
                <a:solidFill>
                  <a:prstClr val="white"/>
                </a:solidFill>
              </a:rPr>
              <a:t>Fruit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bananier</a:t>
            </a:r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Fruit</a:t>
            </a:r>
            <a:r>
              <a:rPr lang="cs-CZ" sz="1600" dirty="0" smtClean="0">
                <a:solidFill>
                  <a:prstClr val="white"/>
                </a:solidFill>
              </a:rPr>
              <a:t>  </a:t>
            </a:r>
            <a:r>
              <a:rPr lang="cs-CZ" sz="1600" dirty="0" err="1" smtClean="0">
                <a:solidFill>
                  <a:prstClr val="white"/>
                </a:solidFill>
              </a:rPr>
              <a:t>provenant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manguier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FontTx/>
              <a:buAutoNum type="arabicPeriod"/>
            </a:pPr>
            <a:endParaRPr lang="cs-CZ" sz="1600" dirty="0" smtClean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029333"/>
              </p:ext>
            </p:extLst>
          </p:nvPr>
        </p:nvGraphicFramePr>
        <p:xfrm>
          <a:off x="251520" y="1073600"/>
          <a:ext cx="4680521" cy="5163713"/>
        </p:xfrm>
        <a:graphic>
          <a:graphicData uri="http://schemas.openxmlformats.org/drawingml/2006/table">
            <a:tbl>
              <a:tblPr firstRow="1" firstCol="1" bandRow="1"/>
              <a:tblGrid>
                <a:gridCol w="483308"/>
                <a:gridCol w="414915"/>
                <a:gridCol w="458583"/>
                <a:gridCol w="371248"/>
                <a:gridCol w="414915"/>
                <a:gridCol w="414915"/>
                <a:gridCol w="434921"/>
                <a:gridCol w="461676"/>
                <a:gridCol w="414915"/>
                <a:gridCol w="414915"/>
                <a:gridCol w="396210"/>
              </a:tblGrid>
              <a:tr h="447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47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7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17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666546"/>
              </p:ext>
            </p:extLst>
          </p:nvPr>
        </p:nvGraphicFramePr>
        <p:xfrm>
          <a:off x="1835694" y="1052737"/>
          <a:ext cx="5216475" cy="5073428"/>
        </p:xfrm>
        <a:graphic>
          <a:graphicData uri="http://schemas.openxmlformats.org/drawingml/2006/table">
            <a:tbl>
              <a:tblPr firstRow="1" firstCol="1" bandRow="1"/>
              <a:tblGrid>
                <a:gridCol w="538650"/>
                <a:gridCol w="462426"/>
                <a:gridCol w="511094"/>
                <a:gridCol w="413758"/>
                <a:gridCol w="462426"/>
                <a:gridCol w="462426"/>
                <a:gridCol w="484722"/>
                <a:gridCol w="514542"/>
                <a:gridCol w="462426"/>
                <a:gridCol w="462426"/>
                <a:gridCol w="441579"/>
              </a:tblGrid>
              <a:tr h="439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Z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39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469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6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cs-CZ" sz="1600" dirty="0" smtClean="0">
                <a:hlinkClick r:id="rId2"/>
              </a:rPr>
              <a:t>www.</a:t>
            </a:r>
            <a:r>
              <a:rPr lang="cs-CZ" sz="1600" dirty="0" err="1" smtClean="0">
                <a:hlinkClick r:id="rId2"/>
              </a:rPr>
              <a:t>marmiton.fr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Roland </a:t>
            </a:r>
            <a:r>
              <a:rPr lang="cs-CZ" sz="1600" smtClean="0"/>
              <a:t>Guillemenot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403</Words>
  <Application>Microsoft Office PowerPoint</Application>
  <PresentationFormat>Předvádění na obrazovce (4:3)</PresentationFormat>
  <Paragraphs>224</Paragraphs>
  <Slides>8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4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Arial</vt:lpstr>
      <vt:lpstr>Calibri</vt:lpstr>
      <vt:lpstr>Times New Roman</vt:lpstr>
      <vt:lpstr>Motiv sady Office</vt:lpstr>
      <vt:lpstr>Motiv systému Office</vt:lpstr>
      <vt:lpstr>1_Motiv systému Office</vt:lpstr>
      <vt:lpstr>2_Motiv systému Office</vt:lpstr>
      <vt:lpstr>Dokument</vt:lpstr>
      <vt:lpstr>Alimentation en Polynésie française</vt:lpstr>
      <vt:lpstr>VRAI    OU    FAUX</vt:lpstr>
      <vt:lpstr>VRAI    OU    FAUX</vt:lpstr>
      <vt:lpstr>Garde le bon mot. </vt:lpstr>
      <vt:lpstr>Choisis la bonne réponse.</vt:lpstr>
      <vt:lpstr>MOTS CROISÉS</vt:lpstr>
      <vt:lpstr>Prezentace aplikace PowerPoint</vt:lpstr>
      <vt:lpstr>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309</cp:revision>
  <dcterms:created xsi:type="dcterms:W3CDTF">2012-06-18T15:15:37Z</dcterms:created>
  <dcterms:modified xsi:type="dcterms:W3CDTF">2014-06-23T10:45:14Z</dcterms:modified>
</cp:coreProperties>
</file>